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4184" r:id="rId1"/>
    <p:sldMasterId id="2147484444" r:id="rId2"/>
    <p:sldMasterId id="2147484456" r:id="rId3"/>
  </p:sldMasterIdLst>
  <p:notesMasterIdLst>
    <p:notesMasterId r:id="rId136"/>
  </p:notesMasterIdLst>
  <p:handoutMasterIdLst>
    <p:handoutMasterId r:id="rId137"/>
  </p:handoutMasterIdLst>
  <p:sldIdLst>
    <p:sldId id="1498" r:id="rId4"/>
    <p:sldId id="1695" r:id="rId5"/>
    <p:sldId id="2806" r:id="rId6"/>
    <p:sldId id="1551" r:id="rId7"/>
    <p:sldId id="1553" r:id="rId8"/>
    <p:sldId id="2743" r:id="rId9"/>
    <p:sldId id="2744" r:id="rId10"/>
    <p:sldId id="1501" r:id="rId11"/>
    <p:sldId id="1500" r:id="rId12"/>
    <p:sldId id="1555" r:id="rId13"/>
    <p:sldId id="1556" r:id="rId14"/>
    <p:sldId id="2745" r:id="rId15"/>
    <p:sldId id="2760" r:id="rId16"/>
    <p:sldId id="1703" r:id="rId17"/>
    <p:sldId id="2785" r:id="rId18"/>
    <p:sldId id="2784" r:id="rId19"/>
    <p:sldId id="256" r:id="rId20"/>
    <p:sldId id="2779" r:id="rId21"/>
    <p:sldId id="1554" r:id="rId22"/>
    <p:sldId id="1699" r:id="rId23"/>
    <p:sldId id="2781" r:id="rId24"/>
    <p:sldId id="2782" r:id="rId25"/>
    <p:sldId id="2783" r:id="rId26"/>
    <p:sldId id="2780" r:id="rId27"/>
    <p:sldId id="2807" r:id="rId28"/>
    <p:sldId id="1576" r:id="rId29"/>
    <p:sldId id="2788" r:id="rId30"/>
    <p:sldId id="1682" r:id="rId31"/>
    <p:sldId id="2790" r:id="rId32"/>
    <p:sldId id="2746" r:id="rId33"/>
    <p:sldId id="2791" r:id="rId34"/>
    <p:sldId id="2789" r:id="rId35"/>
    <p:sldId id="1571" r:id="rId36"/>
    <p:sldId id="2792" r:id="rId37"/>
    <p:sldId id="2808" r:id="rId38"/>
    <p:sldId id="2793" r:id="rId39"/>
    <p:sldId id="1565" r:id="rId40"/>
    <p:sldId id="1669" r:id="rId41"/>
    <p:sldId id="1598" r:id="rId42"/>
    <p:sldId id="1586" r:id="rId43"/>
    <p:sldId id="1693" r:id="rId44"/>
    <p:sldId id="1604" r:id="rId45"/>
    <p:sldId id="2794" r:id="rId46"/>
    <p:sldId id="1591" r:id="rId47"/>
    <p:sldId id="1605" r:id="rId48"/>
    <p:sldId id="2795" r:id="rId49"/>
    <p:sldId id="2796" r:id="rId50"/>
    <p:sldId id="2803" r:id="rId51"/>
    <p:sldId id="2804" r:id="rId52"/>
    <p:sldId id="2820" r:id="rId53"/>
    <p:sldId id="2821" r:id="rId54"/>
    <p:sldId id="2822" r:id="rId55"/>
    <p:sldId id="1587" r:id="rId56"/>
    <p:sldId id="2811" r:id="rId57"/>
    <p:sldId id="2812" r:id="rId58"/>
    <p:sldId id="2824" r:id="rId59"/>
    <p:sldId id="1506" r:id="rId60"/>
    <p:sldId id="1665" r:id="rId61"/>
    <p:sldId id="1507" r:id="rId62"/>
    <p:sldId id="2823" r:id="rId63"/>
    <p:sldId id="2813" r:id="rId64"/>
    <p:sldId id="2814" r:id="rId65"/>
    <p:sldId id="2827" r:id="rId66"/>
    <p:sldId id="2828" r:id="rId67"/>
    <p:sldId id="2805" r:id="rId68"/>
    <p:sldId id="2839" r:id="rId69"/>
    <p:sldId id="2841" r:id="rId70"/>
    <p:sldId id="2842" r:id="rId71"/>
    <p:sldId id="2809" r:id="rId72"/>
    <p:sldId id="1635" r:id="rId73"/>
    <p:sldId id="1675" r:id="rId74"/>
    <p:sldId id="1642" r:id="rId75"/>
    <p:sldId id="1638" r:id="rId76"/>
    <p:sldId id="1644" r:id="rId77"/>
    <p:sldId id="2764" r:id="rId78"/>
    <p:sldId id="1646" r:id="rId79"/>
    <p:sldId id="1654" r:id="rId80"/>
    <p:sldId id="1647" r:id="rId81"/>
    <p:sldId id="1659" r:id="rId82"/>
    <p:sldId id="1639" r:id="rId83"/>
    <p:sldId id="2815" r:id="rId84"/>
    <p:sldId id="2816" r:id="rId85"/>
    <p:sldId id="1656" r:id="rId86"/>
    <p:sldId id="1649" r:id="rId87"/>
    <p:sldId id="1650" r:id="rId88"/>
    <p:sldId id="1657" r:id="rId89"/>
    <p:sldId id="2817" r:id="rId90"/>
    <p:sldId id="2818" r:id="rId91"/>
    <p:sldId id="1653" r:id="rId92"/>
    <p:sldId id="1640" r:id="rId93"/>
    <p:sldId id="1658" r:id="rId94"/>
    <p:sldId id="1660" r:id="rId95"/>
    <p:sldId id="2810" r:id="rId96"/>
    <p:sldId id="2749" r:id="rId97"/>
    <p:sldId id="2819" r:id="rId98"/>
    <p:sldId id="2829" r:id="rId99"/>
    <p:sldId id="2830" r:id="rId100"/>
    <p:sldId id="2753" r:id="rId101"/>
    <p:sldId id="2754" r:id="rId102"/>
    <p:sldId id="2759" r:id="rId103"/>
    <p:sldId id="2755" r:id="rId104"/>
    <p:sldId id="2756" r:id="rId105"/>
    <p:sldId id="2757" r:id="rId106"/>
    <p:sldId id="2831" r:id="rId107"/>
    <p:sldId id="2758" r:id="rId108"/>
    <p:sldId id="1687" r:id="rId109"/>
    <p:sldId id="2748" r:id="rId110"/>
    <p:sldId id="2834" r:id="rId111"/>
    <p:sldId id="1683" r:id="rId112"/>
    <p:sldId id="1625" r:id="rId113"/>
    <p:sldId id="1626" r:id="rId114"/>
    <p:sldId id="1627" r:id="rId115"/>
    <p:sldId id="1628" r:id="rId116"/>
    <p:sldId id="1629" r:id="rId117"/>
    <p:sldId id="1630" r:id="rId118"/>
    <p:sldId id="2833" r:id="rId119"/>
    <p:sldId id="505" r:id="rId120"/>
    <p:sldId id="507" r:id="rId121"/>
    <p:sldId id="2832" r:id="rId122"/>
    <p:sldId id="506" r:id="rId123"/>
    <p:sldId id="508" r:id="rId124"/>
    <p:sldId id="2837" r:id="rId125"/>
    <p:sldId id="1632" r:id="rId126"/>
    <p:sldId id="2798" r:id="rId127"/>
    <p:sldId id="2797" r:id="rId128"/>
    <p:sldId id="2800" r:id="rId129"/>
    <p:sldId id="2799" r:id="rId130"/>
    <p:sldId id="2836" r:id="rId131"/>
    <p:sldId id="1582" r:id="rId132"/>
    <p:sldId id="1686" r:id="rId133"/>
    <p:sldId id="1685" r:id="rId134"/>
    <p:sldId id="1581" r:id="rId135"/>
  </p:sldIdLst>
  <p:sldSz cx="9144000" cy="6858000" type="screen4x3"/>
  <p:notesSz cx="7010400" cy="9296400"/>
  <p:defaultTextStyle>
    <a:defPPr>
      <a:defRPr lang="en-US"/>
    </a:defPPr>
    <a:lvl1pPr algn="l" rtl="0" fontAlgn="base">
      <a:spcBef>
        <a:spcPct val="0"/>
      </a:spcBef>
      <a:spcAft>
        <a:spcPct val="0"/>
      </a:spcAft>
      <a:defRPr kern="1200">
        <a:solidFill>
          <a:schemeClr val="tx1"/>
        </a:solidFill>
        <a:latin typeface="Tahoma" pitchFamily="34" charset="0"/>
        <a:ea typeface="+mn-ea"/>
        <a:cs typeface="Arial" pitchFamily="34" charset="0"/>
      </a:defRPr>
    </a:lvl1pPr>
    <a:lvl2pPr marL="457200" algn="l" rtl="0" fontAlgn="base">
      <a:spcBef>
        <a:spcPct val="0"/>
      </a:spcBef>
      <a:spcAft>
        <a:spcPct val="0"/>
      </a:spcAft>
      <a:defRPr kern="1200">
        <a:solidFill>
          <a:schemeClr val="tx1"/>
        </a:solidFill>
        <a:latin typeface="Tahoma" pitchFamily="34" charset="0"/>
        <a:ea typeface="+mn-ea"/>
        <a:cs typeface="Arial" pitchFamily="34" charset="0"/>
      </a:defRPr>
    </a:lvl2pPr>
    <a:lvl3pPr marL="914400" algn="l" rtl="0" fontAlgn="base">
      <a:spcBef>
        <a:spcPct val="0"/>
      </a:spcBef>
      <a:spcAft>
        <a:spcPct val="0"/>
      </a:spcAft>
      <a:defRPr kern="1200">
        <a:solidFill>
          <a:schemeClr val="tx1"/>
        </a:solidFill>
        <a:latin typeface="Tahoma" pitchFamily="34" charset="0"/>
        <a:ea typeface="+mn-ea"/>
        <a:cs typeface="Arial" pitchFamily="34" charset="0"/>
      </a:defRPr>
    </a:lvl3pPr>
    <a:lvl4pPr marL="1371600" algn="l" rtl="0" fontAlgn="base">
      <a:spcBef>
        <a:spcPct val="0"/>
      </a:spcBef>
      <a:spcAft>
        <a:spcPct val="0"/>
      </a:spcAft>
      <a:defRPr kern="1200">
        <a:solidFill>
          <a:schemeClr val="tx1"/>
        </a:solidFill>
        <a:latin typeface="Tahoma" pitchFamily="34" charset="0"/>
        <a:ea typeface="+mn-ea"/>
        <a:cs typeface="Arial" pitchFamily="34" charset="0"/>
      </a:defRPr>
    </a:lvl4pPr>
    <a:lvl5pPr marL="1828800" algn="l" rtl="0" fontAlgn="base">
      <a:spcBef>
        <a:spcPct val="0"/>
      </a:spcBef>
      <a:spcAft>
        <a:spcPct val="0"/>
      </a:spcAft>
      <a:defRPr kern="1200">
        <a:solidFill>
          <a:schemeClr val="tx1"/>
        </a:solidFill>
        <a:latin typeface="Tahoma" pitchFamily="34" charset="0"/>
        <a:ea typeface="+mn-ea"/>
        <a:cs typeface="Arial" pitchFamily="34" charset="0"/>
      </a:defRPr>
    </a:lvl5pPr>
    <a:lvl6pPr marL="2286000" algn="l" defTabSz="914400" rtl="0" eaLnBrk="1" latinLnBrk="0" hangingPunct="1">
      <a:defRPr kern="1200">
        <a:solidFill>
          <a:schemeClr val="tx1"/>
        </a:solidFill>
        <a:latin typeface="Tahoma" pitchFamily="34" charset="0"/>
        <a:ea typeface="+mn-ea"/>
        <a:cs typeface="Arial" pitchFamily="34" charset="0"/>
      </a:defRPr>
    </a:lvl6pPr>
    <a:lvl7pPr marL="2743200" algn="l" defTabSz="914400" rtl="0" eaLnBrk="1" latinLnBrk="0" hangingPunct="1">
      <a:defRPr kern="1200">
        <a:solidFill>
          <a:schemeClr val="tx1"/>
        </a:solidFill>
        <a:latin typeface="Tahoma" pitchFamily="34" charset="0"/>
        <a:ea typeface="+mn-ea"/>
        <a:cs typeface="Arial" pitchFamily="34" charset="0"/>
      </a:defRPr>
    </a:lvl7pPr>
    <a:lvl8pPr marL="3200400" algn="l" defTabSz="914400" rtl="0" eaLnBrk="1" latinLnBrk="0" hangingPunct="1">
      <a:defRPr kern="1200">
        <a:solidFill>
          <a:schemeClr val="tx1"/>
        </a:solidFill>
        <a:latin typeface="Tahoma" pitchFamily="34" charset="0"/>
        <a:ea typeface="+mn-ea"/>
        <a:cs typeface="Arial" pitchFamily="34" charset="0"/>
      </a:defRPr>
    </a:lvl8pPr>
    <a:lvl9pPr marL="3657600" algn="l" defTabSz="914400" rtl="0" eaLnBrk="1" latinLnBrk="0" hangingPunct="1">
      <a:defRPr kern="1200">
        <a:solidFill>
          <a:schemeClr val="tx1"/>
        </a:solidFill>
        <a:latin typeface="Tahoma" pitchFamily="34" charset="0"/>
        <a:ea typeface="+mn-ea"/>
        <a:cs typeface="Arial" pitchFamily="34" charset="0"/>
      </a:defRPr>
    </a:lvl9pPr>
  </p:defaultTextStyle>
  <p:extLst>
    <p:ext uri="{EFAFB233-063F-42B5-8137-9DF3F51BA10A}">
      <p15:sldGuideLst xmlns:p15="http://schemas.microsoft.com/office/powerpoint/2012/main">
        <p15:guide id="1" orient="horz" pos="2784" userDrawn="1">
          <p15:clr>
            <a:srgbClr val="A4A3A4"/>
          </p15:clr>
        </p15:guide>
        <p15:guide id="2" pos="2832" userDrawn="1">
          <p15:clr>
            <a:srgbClr val="A4A3A4"/>
          </p15:clr>
        </p15:guide>
      </p15:sldGuideLst>
    </p:ext>
    <p:ext uri="{2D200454-40CA-4A62-9FC3-DE9A4176ACB9}">
      <p15:notesGuideLst xmlns:p15="http://schemas.microsoft.com/office/powerpoint/2012/main">
        <p15:guide id="1" orient="horz" pos="2928" userDrawn="1">
          <p15:clr>
            <a:srgbClr val="A4A3A4"/>
          </p15:clr>
        </p15:guide>
        <p15:guide id="2" pos="2208"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24"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008000"/>
    <a:srgbClr val="FFE8D5"/>
    <a:srgbClr val="FFFBFF"/>
    <a:srgbClr val="FFFFEB"/>
    <a:srgbClr val="FFFFC1"/>
    <a:srgbClr val="FFE5FF"/>
    <a:srgbClr val="CAFEC6"/>
    <a:srgbClr val="FFCCFF"/>
    <a:srgbClr val="DDFFD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081" autoAdjust="0"/>
    <p:restoredTop sz="92916" autoAdjust="0"/>
  </p:normalViewPr>
  <p:slideViewPr>
    <p:cSldViewPr snapToGrid="0" showGuides="1">
      <p:cViewPr varScale="1">
        <p:scale>
          <a:sx n="96" d="100"/>
          <a:sy n="96" d="100"/>
        </p:scale>
        <p:origin x="392" y="176"/>
      </p:cViewPr>
      <p:guideLst>
        <p:guide orient="horz" pos="2784"/>
        <p:guide pos="2832"/>
      </p:guideLst>
    </p:cSldViewPr>
  </p:slideViewPr>
  <p:notesTextViewPr>
    <p:cViewPr>
      <p:scale>
        <a:sx n="100" d="100"/>
        <a:sy n="100" d="100"/>
      </p:scale>
      <p:origin x="0" y="0"/>
    </p:cViewPr>
  </p:notesTextViewPr>
  <p:sorterViewPr>
    <p:cViewPr varScale="1">
      <p:scale>
        <a:sx n="1" d="1"/>
        <a:sy n="1" d="1"/>
      </p:scale>
      <p:origin x="0" y="0"/>
    </p:cViewPr>
  </p:sorterViewPr>
  <p:notesViewPr>
    <p:cSldViewPr snapToGrid="0" showGuides="1">
      <p:cViewPr>
        <p:scale>
          <a:sx n="140" d="100"/>
          <a:sy n="140" d="100"/>
        </p:scale>
        <p:origin x="-72" y="3792"/>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4.xml"/><Relationship Id="rId21" Type="http://schemas.openxmlformats.org/officeDocument/2006/relationships/slide" Target="slides/slide18.xml"/><Relationship Id="rId42" Type="http://schemas.openxmlformats.org/officeDocument/2006/relationships/slide" Target="slides/slide39.xml"/><Relationship Id="rId63" Type="http://schemas.openxmlformats.org/officeDocument/2006/relationships/slide" Target="slides/slide60.xml"/><Relationship Id="rId84" Type="http://schemas.openxmlformats.org/officeDocument/2006/relationships/slide" Target="slides/slide81.xml"/><Relationship Id="rId138" Type="http://schemas.openxmlformats.org/officeDocument/2006/relationships/commentAuthors" Target="commentAuthors.xml"/><Relationship Id="rId107" Type="http://schemas.openxmlformats.org/officeDocument/2006/relationships/slide" Target="slides/slide104.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102" Type="http://schemas.openxmlformats.org/officeDocument/2006/relationships/slide" Target="slides/slide99.xml"/><Relationship Id="rId123" Type="http://schemas.openxmlformats.org/officeDocument/2006/relationships/slide" Target="slides/slide120.xml"/><Relationship Id="rId128" Type="http://schemas.openxmlformats.org/officeDocument/2006/relationships/slide" Target="slides/slide125.xml"/><Relationship Id="rId5" Type="http://schemas.openxmlformats.org/officeDocument/2006/relationships/slide" Target="slides/slide2.xml"/><Relationship Id="rId90" Type="http://schemas.openxmlformats.org/officeDocument/2006/relationships/slide" Target="slides/slide87.xml"/><Relationship Id="rId95" Type="http://schemas.openxmlformats.org/officeDocument/2006/relationships/slide" Target="slides/slide92.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113" Type="http://schemas.openxmlformats.org/officeDocument/2006/relationships/slide" Target="slides/slide110.xml"/><Relationship Id="rId118" Type="http://schemas.openxmlformats.org/officeDocument/2006/relationships/slide" Target="slides/slide115.xml"/><Relationship Id="rId134" Type="http://schemas.openxmlformats.org/officeDocument/2006/relationships/slide" Target="slides/slide131.xml"/><Relationship Id="rId139" Type="http://schemas.openxmlformats.org/officeDocument/2006/relationships/presProps" Target="presProps.xml"/><Relationship Id="rId80" Type="http://schemas.openxmlformats.org/officeDocument/2006/relationships/slide" Target="slides/slide77.xml"/><Relationship Id="rId85" Type="http://schemas.openxmlformats.org/officeDocument/2006/relationships/slide" Target="slides/slide82.xml"/><Relationship Id="rId12" Type="http://schemas.openxmlformats.org/officeDocument/2006/relationships/slide" Target="slides/slide9.xml"/><Relationship Id="rId17" Type="http://schemas.openxmlformats.org/officeDocument/2006/relationships/slide" Target="slides/slide14.xml"/><Relationship Id="rId33" Type="http://schemas.openxmlformats.org/officeDocument/2006/relationships/slide" Target="slides/slide30.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slide" Target="slides/slide100.xml"/><Relationship Id="rId108" Type="http://schemas.openxmlformats.org/officeDocument/2006/relationships/slide" Target="slides/slide105.xml"/><Relationship Id="rId124" Type="http://schemas.openxmlformats.org/officeDocument/2006/relationships/slide" Target="slides/slide121.xml"/><Relationship Id="rId129" Type="http://schemas.openxmlformats.org/officeDocument/2006/relationships/slide" Target="slides/slide126.xml"/><Relationship Id="rId54" Type="http://schemas.openxmlformats.org/officeDocument/2006/relationships/slide" Target="slides/slide51.xml"/><Relationship Id="rId70" Type="http://schemas.openxmlformats.org/officeDocument/2006/relationships/slide" Target="slides/slide67.xml"/><Relationship Id="rId75" Type="http://schemas.openxmlformats.org/officeDocument/2006/relationships/slide" Target="slides/slide72.xml"/><Relationship Id="rId91" Type="http://schemas.openxmlformats.org/officeDocument/2006/relationships/slide" Target="slides/slide88.xml"/><Relationship Id="rId96" Type="http://schemas.openxmlformats.org/officeDocument/2006/relationships/slide" Target="slides/slide93.xml"/><Relationship Id="rId14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23" Type="http://schemas.openxmlformats.org/officeDocument/2006/relationships/slide" Target="slides/slide20.xml"/><Relationship Id="rId28" Type="http://schemas.openxmlformats.org/officeDocument/2006/relationships/slide" Target="slides/slide25.xml"/><Relationship Id="rId49" Type="http://schemas.openxmlformats.org/officeDocument/2006/relationships/slide" Target="slides/slide46.xml"/><Relationship Id="rId114" Type="http://schemas.openxmlformats.org/officeDocument/2006/relationships/slide" Target="slides/slide111.xml"/><Relationship Id="rId119" Type="http://schemas.openxmlformats.org/officeDocument/2006/relationships/slide" Target="slides/slide116.xml"/><Relationship Id="rId44" Type="http://schemas.openxmlformats.org/officeDocument/2006/relationships/slide" Target="slides/slide41.xml"/><Relationship Id="rId60" Type="http://schemas.openxmlformats.org/officeDocument/2006/relationships/slide" Target="slides/slide57.xml"/><Relationship Id="rId65" Type="http://schemas.openxmlformats.org/officeDocument/2006/relationships/slide" Target="slides/slide62.xml"/><Relationship Id="rId81" Type="http://schemas.openxmlformats.org/officeDocument/2006/relationships/slide" Target="slides/slide78.xml"/><Relationship Id="rId86" Type="http://schemas.openxmlformats.org/officeDocument/2006/relationships/slide" Target="slides/slide83.xml"/><Relationship Id="rId130" Type="http://schemas.openxmlformats.org/officeDocument/2006/relationships/slide" Target="slides/slide127.xml"/><Relationship Id="rId135" Type="http://schemas.openxmlformats.org/officeDocument/2006/relationships/slide" Target="slides/slide132.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slide" Target="slides/slide10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slide" Target="slides/slide101.xml"/><Relationship Id="rId120" Type="http://schemas.openxmlformats.org/officeDocument/2006/relationships/slide" Target="slides/slide117.xml"/><Relationship Id="rId125" Type="http://schemas.openxmlformats.org/officeDocument/2006/relationships/slide" Target="slides/slide122.xml"/><Relationship Id="rId141" Type="http://schemas.openxmlformats.org/officeDocument/2006/relationships/theme" Target="theme/theme1.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slide" Target="slides/slide107.xml"/><Relationship Id="rId115" Type="http://schemas.openxmlformats.org/officeDocument/2006/relationships/slide" Target="slides/slide112.xml"/><Relationship Id="rId131" Type="http://schemas.openxmlformats.org/officeDocument/2006/relationships/slide" Target="slides/slide128.xml"/><Relationship Id="rId136" Type="http://schemas.openxmlformats.org/officeDocument/2006/relationships/notesMaster" Target="notesMasters/notesMaster1.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slide" Target="slides/slide102.xml"/><Relationship Id="rId126" Type="http://schemas.openxmlformats.org/officeDocument/2006/relationships/slide" Target="slides/slide123.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slide" Target="slides/slide95.xml"/><Relationship Id="rId121" Type="http://schemas.openxmlformats.org/officeDocument/2006/relationships/slide" Target="slides/slide118.xml"/><Relationship Id="rId142" Type="http://schemas.openxmlformats.org/officeDocument/2006/relationships/tableStyles" Target="tableStyles.xml"/><Relationship Id="rId3" Type="http://schemas.openxmlformats.org/officeDocument/2006/relationships/slideMaster" Target="slideMasters/slideMaster3.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116" Type="http://schemas.openxmlformats.org/officeDocument/2006/relationships/slide" Target="slides/slide113.xml"/><Relationship Id="rId137" Type="http://schemas.openxmlformats.org/officeDocument/2006/relationships/handoutMaster" Target="handoutMasters/handoutMaster1.xml"/><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88" Type="http://schemas.openxmlformats.org/officeDocument/2006/relationships/slide" Target="slides/slide85.xml"/><Relationship Id="rId111" Type="http://schemas.openxmlformats.org/officeDocument/2006/relationships/slide" Target="slides/slide108.xml"/><Relationship Id="rId132" Type="http://schemas.openxmlformats.org/officeDocument/2006/relationships/slide" Target="slides/slide129.xml"/><Relationship Id="rId15" Type="http://schemas.openxmlformats.org/officeDocument/2006/relationships/slide" Target="slides/slide12.xml"/><Relationship Id="rId36" Type="http://schemas.openxmlformats.org/officeDocument/2006/relationships/slide" Target="slides/slide33.xml"/><Relationship Id="rId57" Type="http://schemas.openxmlformats.org/officeDocument/2006/relationships/slide" Target="slides/slide54.xml"/><Relationship Id="rId106" Type="http://schemas.openxmlformats.org/officeDocument/2006/relationships/slide" Target="slides/slide103.xml"/><Relationship Id="rId127" Type="http://schemas.openxmlformats.org/officeDocument/2006/relationships/slide" Target="slides/slide124.xml"/><Relationship Id="rId10" Type="http://schemas.openxmlformats.org/officeDocument/2006/relationships/slide" Target="slides/slide7.xml"/><Relationship Id="rId31" Type="http://schemas.openxmlformats.org/officeDocument/2006/relationships/slide" Target="slides/slide28.xml"/><Relationship Id="rId52" Type="http://schemas.openxmlformats.org/officeDocument/2006/relationships/slide" Target="slides/slide49.xml"/><Relationship Id="rId73" Type="http://schemas.openxmlformats.org/officeDocument/2006/relationships/slide" Target="slides/slide70.xml"/><Relationship Id="rId78" Type="http://schemas.openxmlformats.org/officeDocument/2006/relationships/slide" Target="slides/slide75.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122" Type="http://schemas.openxmlformats.org/officeDocument/2006/relationships/slide" Target="slides/slide119.xml"/><Relationship Id="rId4" Type="http://schemas.openxmlformats.org/officeDocument/2006/relationships/slide" Target="slides/slide1.xml"/><Relationship Id="rId9" Type="http://schemas.openxmlformats.org/officeDocument/2006/relationships/slide" Target="slides/slide6.xml"/><Relationship Id="rId26" Type="http://schemas.openxmlformats.org/officeDocument/2006/relationships/slide" Target="slides/slide23.xml"/><Relationship Id="rId47" Type="http://schemas.openxmlformats.org/officeDocument/2006/relationships/slide" Target="slides/slide44.xml"/><Relationship Id="rId68" Type="http://schemas.openxmlformats.org/officeDocument/2006/relationships/slide" Target="slides/slide65.xml"/><Relationship Id="rId89" Type="http://schemas.openxmlformats.org/officeDocument/2006/relationships/slide" Target="slides/slide86.xml"/><Relationship Id="rId112" Type="http://schemas.openxmlformats.org/officeDocument/2006/relationships/slide" Target="slides/slide109.xml"/><Relationship Id="rId133" Type="http://schemas.openxmlformats.org/officeDocument/2006/relationships/slide" Target="slides/slide130.xml"/><Relationship Id="rId16" Type="http://schemas.openxmlformats.org/officeDocument/2006/relationships/slide" Target="slides/slide1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145" cy="465743"/>
          </a:xfrm>
          <a:prstGeom prst="rect">
            <a:avLst/>
          </a:prstGeom>
        </p:spPr>
        <p:txBody>
          <a:bodyPr vert="horz" lIns="88139" tIns="44070" rIns="88139" bIns="44070" rtlCol="0"/>
          <a:lstStyle>
            <a:lvl1pPr algn="l">
              <a:defRPr sz="1200"/>
            </a:lvl1pPr>
          </a:lstStyle>
          <a:p>
            <a:endParaRPr lang="en-US"/>
          </a:p>
        </p:txBody>
      </p:sp>
      <p:sp>
        <p:nvSpPr>
          <p:cNvPr id="3" name="Date Placeholder 2"/>
          <p:cNvSpPr>
            <a:spLocks noGrp="1"/>
          </p:cNvSpPr>
          <p:nvPr>
            <p:ph type="dt" sz="quarter" idx="1"/>
          </p:nvPr>
        </p:nvSpPr>
        <p:spPr>
          <a:xfrm>
            <a:off x="3970734" y="0"/>
            <a:ext cx="3038145" cy="465743"/>
          </a:xfrm>
          <a:prstGeom prst="rect">
            <a:avLst/>
          </a:prstGeom>
        </p:spPr>
        <p:txBody>
          <a:bodyPr vert="horz" lIns="88139" tIns="44070" rIns="88139" bIns="44070" rtlCol="0"/>
          <a:lstStyle>
            <a:lvl1pPr algn="r">
              <a:defRPr sz="1200"/>
            </a:lvl1pPr>
          </a:lstStyle>
          <a:p>
            <a:fld id="{4AFE46CE-50AB-47D2-9E09-E05D8D618E63}" type="datetimeFigureOut">
              <a:rPr lang="en-US" smtClean="0"/>
              <a:t>6/13/21</a:t>
            </a:fld>
            <a:endParaRPr lang="en-US"/>
          </a:p>
        </p:txBody>
      </p:sp>
      <p:sp>
        <p:nvSpPr>
          <p:cNvPr id="4" name="Footer Placeholder 3"/>
          <p:cNvSpPr>
            <a:spLocks noGrp="1"/>
          </p:cNvSpPr>
          <p:nvPr>
            <p:ph type="ftr" sz="quarter" idx="2"/>
          </p:nvPr>
        </p:nvSpPr>
        <p:spPr>
          <a:xfrm>
            <a:off x="0" y="8830658"/>
            <a:ext cx="3038145" cy="465742"/>
          </a:xfrm>
          <a:prstGeom prst="rect">
            <a:avLst/>
          </a:prstGeom>
        </p:spPr>
        <p:txBody>
          <a:bodyPr vert="horz" lIns="88139" tIns="44070" rIns="88139" bIns="44070" rtlCol="0" anchor="b"/>
          <a:lstStyle>
            <a:lvl1pPr algn="l">
              <a:defRPr sz="1200"/>
            </a:lvl1pPr>
          </a:lstStyle>
          <a:p>
            <a:endParaRPr lang="en-US"/>
          </a:p>
        </p:txBody>
      </p:sp>
      <p:sp>
        <p:nvSpPr>
          <p:cNvPr id="5" name="Slide Number Placeholder 4"/>
          <p:cNvSpPr>
            <a:spLocks noGrp="1"/>
          </p:cNvSpPr>
          <p:nvPr>
            <p:ph type="sldNum" sz="quarter" idx="3"/>
          </p:nvPr>
        </p:nvSpPr>
        <p:spPr>
          <a:xfrm>
            <a:off x="3970734" y="8830658"/>
            <a:ext cx="3038145" cy="465742"/>
          </a:xfrm>
          <a:prstGeom prst="rect">
            <a:avLst/>
          </a:prstGeom>
        </p:spPr>
        <p:txBody>
          <a:bodyPr vert="horz" lIns="88139" tIns="44070" rIns="88139" bIns="44070" rtlCol="0" anchor="b"/>
          <a:lstStyle>
            <a:lvl1pPr algn="r">
              <a:defRPr sz="1200"/>
            </a:lvl1pPr>
          </a:lstStyle>
          <a:p>
            <a:fld id="{E5B1275E-BB55-41B0-89B9-E26EFCCB5721}" type="slidenum">
              <a:rPr lang="en-US" smtClean="0"/>
              <a:t>‹#›</a:t>
            </a:fld>
            <a:endParaRPr lang="en-US"/>
          </a:p>
        </p:txBody>
      </p:sp>
    </p:spTree>
    <p:extLst>
      <p:ext uri="{BB962C8B-B14F-4D97-AF65-F5344CB8AC3E}">
        <p14:creationId xmlns:p14="http://schemas.microsoft.com/office/powerpoint/2010/main" val="178205598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9938" name="Rectangle 2"/>
          <p:cNvSpPr>
            <a:spLocks noGrp="1" noChangeArrowheads="1"/>
          </p:cNvSpPr>
          <p:nvPr>
            <p:ph type="hdr" sz="quarter"/>
          </p:nvPr>
        </p:nvSpPr>
        <p:spPr bwMode="auto">
          <a:xfrm>
            <a:off x="0" y="1"/>
            <a:ext cx="3037840" cy="464820"/>
          </a:xfrm>
          <a:prstGeom prst="rect">
            <a:avLst/>
          </a:prstGeom>
          <a:noFill/>
          <a:ln w="9525">
            <a:noFill/>
            <a:miter lim="800000"/>
            <a:headEnd/>
            <a:tailEnd/>
          </a:ln>
          <a:effectLst/>
        </p:spPr>
        <p:txBody>
          <a:bodyPr vert="horz" wrap="square" lIns="93167" tIns="46583" rIns="93167" bIns="46583" numCol="1" anchor="t" anchorCtr="0" compatLnSpc="1">
            <a:prstTxWarp prst="textNoShape">
              <a:avLst/>
            </a:prstTxWarp>
          </a:bodyPr>
          <a:lstStyle>
            <a:lvl1pPr>
              <a:defRPr sz="1200">
                <a:latin typeface="Arial" charset="0"/>
                <a:cs typeface="Arial" charset="0"/>
              </a:defRPr>
            </a:lvl1pPr>
          </a:lstStyle>
          <a:p>
            <a:pPr>
              <a:defRPr/>
            </a:pPr>
            <a:endParaRPr lang="en-US"/>
          </a:p>
        </p:txBody>
      </p:sp>
      <p:sp>
        <p:nvSpPr>
          <p:cNvPr id="39939" name="Rectangle 3"/>
          <p:cNvSpPr>
            <a:spLocks noGrp="1" noChangeArrowheads="1"/>
          </p:cNvSpPr>
          <p:nvPr>
            <p:ph type="dt" idx="1"/>
          </p:nvPr>
        </p:nvSpPr>
        <p:spPr bwMode="auto">
          <a:xfrm>
            <a:off x="3970939" y="1"/>
            <a:ext cx="3037840" cy="464820"/>
          </a:xfrm>
          <a:prstGeom prst="rect">
            <a:avLst/>
          </a:prstGeom>
          <a:noFill/>
          <a:ln w="9525">
            <a:noFill/>
            <a:miter lim="800000"/>
            <a:headEnd/>
            <a:tailEnd/>
          </a:ln>
          <a:effectLst/>
        </p:spPr>
        <p:txBody>
          <a:bodyPr vert="horz" wrap="square" lIns="93167" tIns="46583" rIns="93167" bIns="46583" numCol="1" anchor="t" anchorCtr="0" compatLnSpc="1">
            <a:prstTxWarp prst="textNoShape">
              <a:avLst/>
            </a:prstTxWarp>
          </a:bodyPr>
          <a:lstStyle>
            <a:lvl1pPr algn="r">
              <a:defRPr sz="1200">
                <a:latin typeface="Arial" charset="0"/>
                <a:cs typeface="Arial" charset="0"/>
              </a:defRPr>
            </a:lvl1pPr>
          </a:lstStyle>
          <a:p>
            <a:pPr>
              <a:defRPr/>
            </a:pPr>
            <a:endParaRPr lang="en-US"/>
          </a:p>
        </p:txBody>
      </p:sp>
      <p:sp>
        <p:nvSpPr>
          <p:cNvPr id="35844" name="Rectangle 4"/>
          <p:cNvSpPr>
            <a:spLocks noGrp="1" noRot="1" noChangeAspect="1" noChangeArrowheads="1" noTextEdit="1"/>
          </p:cNvSpPr>
          <p:nvPr>
            <p:ph type="sldImg" idx="2"/>
          </p:nvPr>
        </p:nvSpPr>
        <p:spPr bwMode="auto">
          <a:xfrm>
            <a:off x="1181100" y="698500"/>
            <a:ext cx="4648200" cy="3486150"/>
          </a:xfrm>
          <a:prstGeom prst="rect">
            <a:avLst/>
          </a:prstGeom>
          <a:noFill/>
          <a:ln w="9525">
            <a:solidFill>
              <a:srgbClr val="000000"/>
            </a:solidFill>
            <a:miter lim="800000"/>
            <a:headEnd/>
            <a:tailEnd/>
          </a:ln>
        </p:spPr>
      </p:sp>
      <p:sp>
        <p:nvSpPr>
          <p:cNvPr id="39941" name="Rectangle 5"/>
          <p:cNvSpPr>
            <a:spLocks noGrp="1" noChangeArrowheads="1"/>
          </p:cNvSpPr>
          <p:nvPr>
            <p:ph type="body" sz="quarter" idx="3"/>
          </p:nvPr>
        </p:nvSpPr>
        <p:spPr bwMode="auto">
          <a:xfrm>
            <a:off x="701040" y="4415791"/>
            <a:ext cx="5608320" cy="4183380"/>
          </a:xfrm>
          <a:prstGeom prst="rect">
            <a:avLst/>
          </a:prstGeom>
          <a:noFill/>
          <a:ln w="9525">
            <a:noFill/>
            <a:miter lim="800000"/>
            <a:headEnd/>
            <a:tailEnd/>
          </a:ln>
          <a:effectLst/>
        </p:spPr>
        <p:txBody>
          <a:bodyPr vert="horz" wrap="square" lIns="93167" tIns="46583" rIns="93167" bIns="46583"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9942" name="Rectangle 6"/>
          <p:cNvSpPr>
            <a:spLocks noGrp="1" noChangeArrowheads="1"/>
          </p:cNvSpPr>
          <p:nvPr>
            <p:ph type="ftr" sz="quarter" idx="4"/>
          </p:nvPr>
        </p:nvSpPr>
        <p:spPr bwMode="auto">
          <a:xfrm>
            <a:off x="0" y="8829967"/>
            <a:ext cx="3037840" cy="464820"/>
          </a:xfrm>
          <a:prstGeom prst="rect">
            <a:avLst/>
          </a:prstGeom>
          <a:noFill/>
          <a:ln w="9525">
            <a:noFill/>
            <a:miter lim="800000"/>
            <a:headEnd/>
            <a:tailEnd/>
          </a:ln>
          <a:effectLst/>
        </p:spPr>
        <p:txBody>
          <a:bodyPr vert="horz" wrap="square" lIns="93167" tIns="46583" rIns="93167" bIns="46583" numCol="1" anchor="b" anchorCtr="0" compatLnSpc="1">
            <a:prstTxWarp prst="textNoShape">
              <a:avLst/>
            </a:prstTxWarp>
          </a:bodyPr>
          <a:lstStyle>
            <a:lvl1pPr>
              <a:defRPr sz="1200">
                <a:latin typeface="Arial" charset="0"/>
                <a:cs typeface="Arial" charset="0"/>
              </a:defRPr>
            </a:lvl1pPr>
          </a:lstStyle>
          <a:p>
            <a:pPr>
              <a:defRPr/>
            </a:pPr>
            <a:endParaRPr lang="en-US"/>
          </a:p>
        </p:txBody>
      </p:sp>
      <p:sp>
        <p:nvSpPr>
          <p:cNvPr id="39943" name="Rectangle 7"/>
          <p:cNvSpPr>
            <a:spLocks noGrp="1" noChangeArrowheads="1"/>
          </p:cNvSpPr>
          <p:nvPr>
            <p:ph type="sldNum" sz="quarter" idx="5"/>
          </p:nvPr>
        </p:nvSpPr>
        <p:spPr bwMode="auto">
          <a:xfrm>
            <a:off x="3970939" y="8829967"/>
            <a:ext cx="3037840" cy="464820"/>
          </a:xfrm>
          <a:prstGeom prst="rect">
            <a:avLst/>
          </a:prstGeom>
          <a:noFill/>
          <a:ln w="9525">
            <a:noFill/>
            <a:miter lim="800000"/>
            <a:headEnd/>
            <a:tailEnd/>
          </a:ln>
          <a:effectLst/>
        </p:spPr>
        <p:txBody>
          <a:bodyPr vert="horz" wrap="square" lIns="93167" tIns="46583" rIns="93167" bIns="46583" numCol="1" anchor="b" anchorCtr="0" compatLnSpc="1">
            <a:prstTxWarp prst="textNoShape">
              <a:avLst/>
            </a:prstTxWarp>
          </a:bodyPr>
          <a:lstStyle>
            <a:lvl1pPr algn="r">
              <a:defRPr sz="1200">
                <a:latin typeface="Arial" charset="0"/>
                <a:cs typeface="Arial" charset="0"/>
              </a:defRPr>
            </a:lvl1pPr>
          </a:lstStyle>
          <a:p>
            <a:pPr>
              <a:defRPr/>
            </a:pPr>
            <a:fld id="{3BF2AF2D-A2BD-466E-9695-73900C6E2041}" type="slidenum">
              <a:rPr lang="en-US"/>
              <a:pPr>
                <a:defRPr/>
              </a:pPr>
              <a:t>‹#›</a:t>
            </a:fld>
            <a:endParaRPr lang="en-US"/>
          </a:p>
        </p:txBody>
      </p:sp>
    </p:spTree>
    <p:extLst>
      <p:ext uri="{BB962C8B-B14F-4D97-AF65-F5344CB8AC3E}">
        <p14:creationId xmlns:p14="http://schemas.microsoft.com/office/powerpoint/2010/main" val="3966421882"/>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Arial" charset="0"/>
      </a:defRPr>
    </a:lvl1pPr>
    <a:lvl2pPr marL="457200" algn="l" rtl="0" eaLnBrk="0" fontAlgn="base" hangingPunct="0">
      <a:spcBef>
        <a:spcPct val="30000"/>
      </a:spcBef>
      <a:spcAft>
        <a:spcPct val="0"/>
      </a:spcAft>
      <a:defRPr sz="1200" kern="1200">
        <a:solidFill>
          <a:schemeClr val="tx1"/>
        </a:solidFill>
        <a:latin typeface="Arial" charset="0"/>
        <a:ea typeface="+mn-ea"/>
        <a:cs typeface="Arial" charset="0"/>
      </a:defRPr>
    </a:lvl2pPr>
    <a:lvl3pPr marL="914400" algn="l" rtl="0" eaLnBrk="0" fontAlgn="base" hangingPunct="0">
      <a:spcBef>
        <a:spcPct val="30000"/>
      </a:spcBef>
      <a:spcAft>
        <a:spcPct val="0"/>
      </a:spcAft>
      <a:defRPr sz="1200" kern="1200">
        <a:solidFill>
          <a:schemeClr val="tx1"/>
        </a:solidFill>
        <a:latin typeface="Arial" charset="0"/>
        <a:ea typeface="+mn-ea"/>
        <a:cs typeface="Arial" charset="0"/>
      </a:defRPr>
    </a:lvl3pPr>
    <a:lvl4pPr marL="1371600" algn="l" rtl="0" eaLnBrk="0" fontAlgn="base" hangingPunct="0">
      <a:spcBef>
        <a:spcPct val="30000"/>
      </a:spcBef>
      <a:spcAft>
        <a:spcPct val="0"/>
      </a:spcAft>
      <a:defRPr sz="1200" kern="1200">
        <a:solidFill>
          <a:schemeClr val="tx1"/>
        </a:solidFill>
        <a:latin typeface="Arial" charset="0"/>
        <a:ea typeface="+mn-ea"/>
        <a:cs typeface="Arial" charset="0"/>
      </a:defRPr>
    </a:lvl4pPr>
    <a:lvl5pPr marL="1828800" algn="l" rtl="0" eaLnBrk="0" fontAlgn="base" hangingPunct="0">
      <a:spcBef>
        <a:spcPct val="30000"/>
      </a:spcBef>
      <a:spcAft>
        <a:spcPct val="0"/>
      </a:spcAft>
      <a:defRPr sz="1200" kern="1200">
        <a:solidFill>
          <a:schemeClr val="tx1"/>
        </a:solidFill>
        <a:latin typeface="Arial" charset="0"/>
        <a:ea typeface="+mn-ea"/>
        <a:cs typeface="Arial"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graphblas.tk/"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p:cNvSpPr>
            <a:spLocks noGrp="1" noChangeArrowheads="1"/>
          </p:cNvSpPr>
          <p:nvPr>
            <p:ph type="sldNum" sz="quarter" idx="5"/>
          </p:nvPr>
        </p:nvSpPr>
        <p:spPr>
          <a:noFill/>
        </p:spPr>
        <p:txBody>
          <a:bodyPr/>
          <a:lstStyle/>
          <a:p>
            <a:fld id="{202F2D3B-DFB6-427F-86CD-8BB479E38748}" type="slidenum">
              <a:rPr lang="en-US" smtClean="0">
                <a:solidFill>
                  <a:prstClr val="black"/>
                </a:solidFill>
              </a:rPr>
              <a:pPr/>
              <a:t>1</a:t>
            </a:fld>
            <a:endParaRPr lang="en-US">
              <a:solidFill>
                <a:prstClr val="black"/>
              </a:solidFill>
            </a:endParaRPr>
          </a:p>
        </p:txBody>
      </p:sp>
      <p:sp>
        <p:nvSpPr>
          <p:cNvPr id="36867" name="Rectangle 2"/>
          <p:cNvSpPr>
            <a:spLocks noGrp="1" noRot="1" noChangeAspect="1" noChangeArrowheads="1" noTextEdit="1"/>
          </p:cNvSpPr>
          <p:nvPr>
            <p:ph type="sldImg"/>
          </p:nvPr>
        </p:nvSpPr>
        <p:spPr>
          <a:ln/>
        </p:spPr>
      </p:sp>
      <p:sp>
        <p:nvSpPr>
          <p:cNvPr id="36868" name="Rectangle 3"/>
          <p:cNvSpPr>
            <a:spLocks noGrp="1" noChangeArrowheads="1"/>
          </p:cNvSpPr>
          <p:nvPr>
            <p:ph type="body" idx="1"/>
          </p:nvPr>
        </p:nvSpPr>
        <p:spPr>
          <a:noFill/>
          <a:ln/>
        </p:spPr>
        <p:txBody>
          <a:bodyPr/>
          <a:lstStyle/>
          <a:p>
            <a:pPr eaLnBrk="1" hangingPunct="1"/>
            <a:endParaRPr lang="en-US" dirty="0">
              <a:latin typeface="Arial" pitchFamily="34" charset="0"/>
              <a:cs typeface="Arial" pitchFamily="34" charset="0"/>
            </a:endParaRPr>
          </a:p>
        </p:txBody>
      </p:sp>
    </p:spTree>
    <p:extLst>
      <p:ext uri="{BB962C8B-B14F-4D97-AF65-F5344CB8AC3E}">
        <p14:creationId xmlns:p14="http://schemas.microsoft.com/office/powerpoint/2010/main" val="5845584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5"/>
          </p:nvPr>
        </p:nvSpPr>
        <p:spPr/>
        <p:txBody>
          <a:bodyPr/>
          <a:lstStyle/>
          <a:p>
            <a:pPr>
              <a:defRPr/>
            </a:pPr>
            <a:fld id="{3BF2AF2D-A2BD-466E-9695-73900C6E2041}" type="slidenum">
              <a:rPr lang="en-US" smtClean="0"/>
              <a:pPr>
                <a:defRPr/>
              </a:pPr>
              <a:t>16</a:t>
            </a:fld>
            <a:endParaRPr lang="en-US"/>
          </a:p>
        </p:txBody>
      </p:sp>
    </p:spTree>
    <p:extLst>
      <p:ext uri="{BB962C8B-B14F-4D97-AF65-F5344CB8AC3E}">
        <p14:creationId xmlns:p14="http://schemas.microsoft.com/office/powerpoint/2010/main" val="28914811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Arial" charset="0"/>
                <a:ea typeface="+mn-ea"/>
                <a:cs typeface="Arial" charset="0"/>
              </a:rPr>
              <a:t>IBM Cloud has graciously provided us with cloud resources for this tutorial.  Each of you will have an individual </a:t>
            </a:r>
            <a:r>
              <a:rPr lang="en-US" sz="1200" b="0" i="0" u="none" strike="noStrike" kern="1200" dirty="0" err="1">
                <a:solidFill>
                  <a:schemeClr val="tx1"/>
                </a:solidFill>
                <a:effectLst/>
                <a:latin typeface="Arial" charset="0"/>
                <a:ea typeface="+mn-ea"/>
                <a:cs typeface="Arial" charset="0"/>
              </a:rPr>
              <a:t>Jupyter</a:t>
            </a:r>
            <a:r>
              <a:rPr lang="en-US" sz="1200" b="0" i="0" u="none" strike="noStrike" kern="1200" dirty="0">
                <a:solidFill>
                  <a:schemeClr val="tx1"/>
                </a:solidFill>
                <a:effectLst/>
                <a:latin typeface="Arial" charset="0"/>
                <a:ea typeface="+mn-ea"/>
                <a:cs typeface="Arial" charset="0"/>
              </a:rPr>
              <a:t> Notebook that you can use for the duration of this tutorial, both today and tomorrow.  To create your notebook, you will SSH into the host `</a:t>
            </a:r>
            <a:r>
              <a:rPr lang="en-US" sz="1200" b="0" i="0" u="none" strike="noStrike" kern="1200" dirty="0">
                <a:solidFill>
                  <a:schemeClr val="tx1"/>
                </a:solidFill>
                <a:effectLst/>
                <a:latin typeface="Arial" charset="0"/>
                <a:ea typeface="+mn-ea"/>
                <a:cs typeface="Arial" charset="0"/>
                <a:hlinkClick r:id="rId3"/>
              </a:rPr>
              <a:t>graphblas.tk</a:t>
            </a:r>
            <a:r>
              <a:rPr lang="en-US" sz="1200" b="0" i="0" u="none" strike="noStrike" kern="1200" dirty="0">
                <a:solidFill>
                  <a:schemeClr val="tx1"/>
                </a:solidFill>
                <a:effectLst/>
                <a:latin typeface="Arial" charset="0"/>
                <a:ea typeface="+mn-ea"/>
                <a:cs typeface="Arial" charset="0"/>
              </a:rPr>
              <a:t>` with the username `user` and password `graphblastutorial2021`.  This will boot up a Docker container with a </a:t>
            </a:r>
            <a:r>
              <a:rPr lang="en-US" sz="1200" b="0" i="0" u="none" strike="noStrike" kern="1200" dirty="0" err="1">
                <a:solidFill>
                  <a:schemeClr val="tx1"/>
                </a:solidFill>
                <a:effectLst/>
                <a:latin typeface="Arial" charset="0"/>
                <a:ea typeface="+mn-ea"/>
                <a:cs typeface="Arial" charset="0"/>
              </a:rPr>
              <a:t>Jupyter</a:t>
            </a:r>
            <a:r>
              <a:rPr lang="en-US" sz="1200" b="0" i="0" u="none" strike="noStrike" kern="1200" dirty="0">
                <a:solidFill>
                  <a:schemeClr val="tx1"/>
                </a:solidFill>
                <a:effectLst/>
                <a:latin typeface="Arial" charset="0"/>
                <a:ea typeface="+mn-ea"/>
                <a:cs typeface="Arial" charset="0"/>
              </a:rPr>
              <a:t> Notebook for you to use.  Be sure to save the URL printed out, as you will need it for both days of the tutorial.</a:t>
            </a:r>
          </a:p>
          <a:p>
            <a:br>
              <a:rPr lang="en-US" sz="1200" b="0" i="0" u="none" strike="noStrike" kern="1200" dirty="0">
                <a:solidFill>
                  <a:schemeClr val="tx1"/>
                </a:solidFill>
                <a:effectLst/>
                <a:latin typeface="Arial" charset="0"/>
                <a:ea typeface="+mn-ea"/>
                <a:cs typeface="Arial" charset="0"/>
              </a:rPr>
            </a:br>
            <a:endParaRPr lang="en-US" sz="1200" b="0" i="0" u="none" strike="noStrike" kern="1200" dirty="0">
              <a:solidFill>
                <a:schemeClr val="tx1"/>
              </a:solidFill>
              <a:effectLst/>
              <a:latin typeface="Arial" charset="0"/>
              <a:ea typeface="+mn-ea"/>
              <a:cs typeface="Arial" charset="0"/>
            </a:endParaRPr>
          </a:p>
          <a:p>
            <a:r>
              <a:rPr lang="en-US" sz="1200" b="0" i="0" u="none" strike="noStrike" kern="1200" dirty="0">
                <a:solidFill>
                  <a:schemeClr val="tx1"/>
                </a:solidFill>
                <a:effectLst/>
                <a:latin typeface="Arial" charset="0"/>
                <a:ea typeface="+mn-ea"/>
                <a:cs typeface="Arial" charset="0"/>
              </a:rPr>
              <a:t>As for the actual technical details of how this happens: when you SSH in, it will call Docker to create a new Docker container running </a:t>
            </a:r>
            <a:r>
              <a:rPr lang="en-US" sz="1200" b="0" i="0" u="none" strike="noStrike" kern="1200" dirty="0" err="1">
                <a:solidFill>
                  <a:schemeClr val="tx1"/>
                </a:solidFill>
                <a:effectLst/>
                <a:latin typeface="Arial" charset="0"/>
                <a:ea typeface="+mn-ea"/>
                <a:cs typeface="Arial" charset="0"/>
              </a:rPr>
              <a:t>Jupyter</a:t>
            </a:r>
            <a:r>
              <a:rPr lang="en-US" sz="1200" b="0" i="0" u="none" strike="noStrike" kern="1200" dirty="0">
                <a:solidFill>
                  <a:schemeClr val="tx1"/>
                </a:solidFill>
                <a:effectLst/>
                <a:latin typeface="Arial" charset="0"/>
                <a:ea typeface="+mn-ea"/>
                <a:cs typeface="Arial" charset="0"/>
              </a:rPr>
              <a:t> Notebook and print out its URL.  I just modified it so that the containers will be persistent, so there should be no need to save the state between days.  (However, they'll probably need to save anything that's important at the end of the second day, since we'll be powering down our IBM Cloud time sometime after the tutorial ends.)</a:t>
            </a:r>
            <a:br>
              <a:rPr lang="en-US" sz="1200" b="0" i="0" u="none" strike="noStrike" kern="1200" dirty="0">
                <a:solidFill>
                  <a:schemeClr val="tx1"/>
                </a:solidFill>
                <a:effectLst/>
                <a:latin typeface="Arial" charset="0"/>
                <a:ea typeface="+mn-ea"/>
                <a:cs typeface="Arial" charset="0"/>
              </a:rPr>
            </a:br>
            <a:br>
              <a:rPr lang="en-US" sz="1200" b="0" i="0" u="none" strike="noStrike" kern="1200" dirty="0">
                <a:solidFill>
                  <a:schemeClr val="tx1"/>
                </a:solidFill>
                <a:effectLst/>
                <a:latin typeface="Arial" charset="0"/>
                <a:ea typeface="+mn-ea"/>
                <a:cs typeface="Arial" charset="0"/>
              </a:rPr>
            </a:br>
            <a:endParaRPr lang="en-US" sz="1200" b="0" i="0" u="none" strike="noStrike" kern="1200" dirty="0">
              <a:solidFill>
                <a:schemeClr val="tx1"/>
              </a:solidFill>
              <a:effectLst/>
              <a:latin typeface="Arial" charset="0"/>
              <a:ea typeface="+mn-ea"/>
              <a:cs typeface="Arial" charset="0"/>
            </a:endParaRPr>
          </a:p>
          <a:p>
            <a:r>
              <a:rPr lang="en-US" sz="1200" b="0" i="0" u="none" strike="noStrike" kern="1200" dirty="0">
                <a:solidFill>
                  <a:schemeClr val="tx1"/>
                </a:solidFill>
                <a:effectLst/>
                <a:latin typeface="Arial" charset="0"/>
                <a:ea typeface="+mn-ea"/>
                <a:cs typeface="Arial" charset="0"/>
              </a:rPr>
              <a:t>Ben</a:t>
            </a:r>
          </a:p>
          <a:p>
            <a:br>
              <a:rPr lang="en-US" dirty="0"/>
            </a:br>
            <a:endParaRPr lang="en-US" dirty="0"/>
          </a:p>
        </p:txBody>
      </p:sp>
      <p:sp>
        <p:nvSpPr>
          <p:cNvPr id="4" name="Slide Number Placeholder 3"/>
          <p:cNvSpPr>
            <a:spLocks noGrp="1"/>
          </p:cNvSpPr>
          <p:nvPr>
            <p:ph type="sldNum" sz="quarter" idx="5"/>
          </p:nvPr>
        </p:nvSpPr>
        <p:spPr/>
        <p:txBody>
          <a:bodyPr/>
          <a:lstStyle/>
          <a:p>
            <a:pPr>
              <a:defRPr/>
            </a:pPr>
            <a:fld id="{3BF2AF2D-A2BD-466E-9695-73900C6E2041}" type="slidenum">
              <a:rPr lang="en-US" smtClean="0"/>
              <a:pPr>
                <a:defRPr/>
              </a:pPr>
              <a:t>17</a:t>
            </a:fld>
            <a:endParaRPr lang="en-US"/>
          </a:p>
        </p:txBody>
      </p:sp>
    </p:spTree>
    <p:extLst>
      <p:ext uri="{BB962C8B-B14F-4D97-AF65-F5344CB8AC3E}">
        <p14:creationId xmlns:p14="http://schemas.microsoft.com/office/powerpoint/2010/main" val="28765091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need to make sure that Ben changes the scripts to not kill the instance between days.  Or we should show them how to download their notebooks at the end of the day 1 and upload them to start day 2.</a:t>
            </a:r>
          </a:p>
        </p:txBody>
      </p:sp>
      <p:sp>
        <p:nvSpPr>
          <p:cNvPr id="4" name="Slide Number Placeholder 3"/>
          <p:cNvSpPr>
            <a:spLocks noGrp="1"/>
          </p:cNvSpPr>
          <p:nvPr>
            <p:ph type="sldNum" sz="quarter" idx="5"/>
          </p:nvPr>
        </p:nvSpPr>
        <p:spPr/>
        <p:txBody>
          <a:bodyPr/>
          <a:lstStyle/>
          <a:p>
            <a:pPr>
              <a:defRPr/>
            </a:pPr>
            <a:fld id="{3BF2AF2D-A2BD-466E-9695-73900C6E2041}" type="slidenum">
              <a:rPr lang="en-US" smtClean="0"/>
              <a:pPr>
                <a:defRPr/>
              </a:pPr>
              <a:t>18</a:t>
            </a:fld>
            <a:endParaRPr lang="en-US"/>
          </a:p>
        </p:txBody>
      </p:sp>
    </p:spTree>
    <p:extLst>
      <p:ext uri="{BB962C8B-B14F-4D97-AF65-F5344CB8AC3E}">
        <p14:creationId xmlns:p14="http://schemas.microsoft.com/office/powerpoint/2010/main" val="19190295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a:t>
            </a:r>
            <a:r>
              <a:rPr lang="en-US" baseline="0" dirty="0"/>
              <a:t> first program should load a larger graph (real data) and perform a few statistics on them like average degree, </a:t>
            </a:r>
            <a:r>
              <a:rPr lang="en-US" baseline="0" dirty="0" err="1"/>
              <a:t>num_nodes</a:t>
            </a:r>
            <a:r>
              <a:rPr lang="en-US" baseline="0" dirty="0"/>
              <a:t>, </a:t>
            </a:r>
            <a:r>
              <a:rPr lang="en-US" baseline="0" dirty="0" err="1"/>
              <a:t>num_edges</a:t>
            </a:r>
            <a:endParaRPr lang="en-US" dirty="0"/>
          </a:p>
        </p:txBody>
      </p:sp>
      <p:sp>
        <p:nvSpPr>
          <p:cNvPr id="4" name="Slide Number Placeholder 3"/>
          <p:cNvSpPr>
            <a:spLocks noGrp="1"/>
          </p:cNvSpPr>
          <p:nvPr>
            <p:ph type="sldNum" sz="quarter" idx="10"/>
          </p:nvPr>
        </p:nvSpPr>
        <p:spPr/>
        <p:txBody>
          <a:bodyPr/>
          <a:lstStyle/>
          <a:p>
            <a:pPr>
              <a:defRPr/>
            </a:pPr>
            <a:fld id="{3BF2AF2D-A2BD-466E-9695-73900C6E2041}" type="slidenum">
              <a:rPr lang="en-US" smtClean="0"/>
              <a:pPr>
                <a:defRPr/>
              </a:pPr>
              <a:t>19</a:t>
            </a:fld>
            <a:endParaRPr lang="en-US"/>
          </a:p>
        </p:txBody>
      </p:sp>
    </p:spTree>
    <p:extLst>
      <p:ext uri="{BB962C8B-B14F-4D97-AF65-F5344CB8AC3E}">
        <p14:creationId xmlns:p14="http://schemas.microsoft.com/office/powerpoint/2010/main" val="38005462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0" dirty="0"/>
              <a:t>Connected components: a subgraph of vertices connected to each other by a path, but not to vertices outside the subgraph</a:t>
            </a:r>
          </a:p>
          <a:p>
            <a:endParaRPr lang="en-US" dirty="0"/>
          </a:p>
        </p:txBody>
      </p:sp>
      <p:sp>
        <p:nvSpPr>
          <p:cNvPr id="4" name="Slide Number Placeholder 3"/>
          <p:cNvSpPr>
            <a:spLocks noGrp="1"/>
          </p:cNvSpPr>
          <p:nvPr>
            <p:ph type="sldNum" sz="quarter" idx="5"/>
          </p:nvPr>
        </p:nvSpPr>
        <p:spPr/>
        <p:txBody>
          <a:bodyPr/>
          <a:lstStyle/>
          <a:p>
            <a:pPr>
              <a:defRPr/>
            </a:pPr>
            <a:fld id="{3BF2AF2D-A2BD-466E-9695-73900C6E2041}" type="slidenum">
              <a:rPr lang="en-US" smtClean="0"/>
              <a:pPr>
                <a:defRPr/>
              </a:pPr>
              <a:t>20</a:t>
            </a:fld>
            <a:endParaRPr lang="en-US"/>
          </a:p>
        </p:txBody>
      </p:sp>
    </p:spTree>
    <p:extLst>
      <p:ext uri="{BB962C8B-B14F-4D97-AF65-F5344CB8AC3E}">
        <p14:creationId xmlns:p14="http://schemas.microsoft.com/office/powerpoint/2010/main" val="31020385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3BF2AF2D-A2BD-466E-9695-73900C6E2041}" type="slidenum">
              <a:rPr lang="en-US" smtClean="0"/>
              <a:pPr>
                <a:defRPr/>
              </a:pPr>
              <a:t>22</a:t>
            </a:fld>
            <a:endParaRPr lang="en-US"/>
          </a:p>
        </p:txBody>
      </p:sp>
    </p:spTree>
    <p:extLst>
      <p:ext uri="{BB962C8B-B14F-4D97-AF65-F5344CB8AC3E}">
        <p14:creationId xmlns:p14="http://schemas.microsoft.com/office/powerpoint/2010/main" val="25245069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3BF2AF2D-A2BD-466E-9695-73900C6E2041}" type="slidenum">
              <a:rPr lang="en-US" smtClean="0"/>
              <a:pPr>
                <a:defRPr/>
              </a:pPr>
              <a:t>25</a:t>
            </a:fld>
            <a:endParaRPr lang="en-US"/>
          </a:p>
        </p:txBody>
      </p:sp>
    </p:spTree>
    <p:extLst>
      <p:ext uri="{BB962C8B-B14F-4D97-AF65-F5344CB8AC3E}">
        <p14:creationId xmlns:p14="http://schemas.microsoft.com/office/powerpoint/2010/main" val="6815414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10"/>
          </p:nvPr>
        </p:nvSpPr>
        <p:spPr/>
        <p:txBody>
          <a:bodyPr/>
          <a:lstStyle/>
          <a:p>
            <a:pPr>
              <a:defRPr/>
            </a:pPr>
            <a:fld id="{3BF2AF2D-A2BD-466E-9695-73900C6E2041}" type="slidenum">
              <a:rPr lang="en-US" smtClean="0"/>
              <a:pPr>
                <a:defRPr/>
              </a:pPr>
              <a:t>26</a:t>
            </a:fld>
            <a:endParaRPr lang="en-US"/>
          </a:p>
        </p:txBody>
      </p:sp>
    </p:spTree>
    <p:extLst>
      <p:ext uri="{BB962C8B-B14F-4D97-AF65-F5344CB8AC3E}">
        <p14:creationId xmlns:p14="http://schemas.microsoft.com/office/powerpoint/2010/main" val="14372936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10"/>
          </p:nvPr>
        </p:nvSpPr>
        <p:spPr/>
        <p:txBody>
          <a:bodyPr/>
          <a:lstStyle/>
          <a:p>
            <a:pPr>
              <a:defRPr/>
            </a:pPr>
            <a:fld id="{3BF2AF2D-A2BD-466E-9695-73900C6E2041}" type="slidenum">
              <a:rPr lang="en-US" smtClean="0"/>
              <a:pPr>
                <a:defRPr/>
              </a:pPr>
              <a:t>27</a:t>
            </a:fld>
            <a:endParaRPr lang="en-US"/>
          </a:p>
        </p:txBody>
      </p:sp>
    </p:spTree>
    <p:extLst>
      <p:ext uri="{BB962C8B-B14F-4D97-AF65-F5344CB8AC3E}">
        <p14:creationId xmlns:p14="http://schemas.microsoft.com/office/powerpoint/2010/main" val="4060097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Tim Davis</a:t>
            </a:r>
            <a:r>
              <a:rPr lang="en-US" baseline="0" dirty="0"/>
              <a:t> says: “</a:t>
            </a:r>
            <a:r>
              <a:rPr lang="en-US" kern="0" dirty="0" err="1">
                <a:solidFill>
                  <a:srgbClr val="000000"/>
                </a:solidFill>
              </a:rPr>
              <a:t>SuiteSparse:GraphBLAS</a:t>
            </a:r>
            <a:r>
              <a:rPr lang="en-US" kern="0" dirty="0">
                <a:solidFill>
                  <a:srgbClr val="000000"/>
                </a:solidFill>
              </a:rPr>
              <a:t> uses non-blocking for assign and </a:t>
            </a:r>
            <a:r>
              <a:rPr lang="en-US" kern="0" dirty="0" err="1">
                <a:solidFill>
                  <a:srgbClr val="000000"/>
                </a:solidFill>
              </a:rPr>
              <a:t>setElement</a:t>
            </a:r>
            <a:r>
              <a:rPr lang="en-US" baseline="0" dirty="0"/>
              <a:t>”</a:t>
            </a:r>
          </a:p>
          <a:p>
            <a:r>
              <a:rPr lang="en-US" baseline="0" dirty="0"/>
              <a:t>Scott may disagree with the terminology.</a:t>
            </a:r>
            <a:endParaRPr lang="en-US" dirty="0"/>
          </a:p>
        </p:txBody>
      </p:sp>
      <p:sp>
        <p:nvSpPr>
          <p:cNvPr id="4" name="Slide Number Placeholder 3"/>
          <p:cNvSpPr>
            <a:spLocks noGrp="1"/>
          </p:cNvSpPr>
          <p:nvPr>
            <p:ph type="sldNum" sz="quarter" idx="10"/>
          </p:nvPr>
        </p:nvSpPr>
        <p:spPr/>
        <p:txBody>
          <a:bodyPr/>
          <a:lstStyle/>
          <a:p>
            <a:pPr>
              <a:defRPr/>
            </a:pPr>
            <a:fld id="{3BF2AF2D-A2BD-466E-9695-73900C6E2041}" type="slidenum">
              <a:rPr lang="en-US" smtClean="0"/>
              <a:pPr>
                <a:defRPr/>
              </a:pPr>
              <a:t>28</a:t>
            </a:fld>
            <a:endParaRPr lang="en-US"/>
          </a:p>
        </p:txBody>
      </p:sp>
    </p:spTree>
    <p:extLst>
      <p:ext uri="{BB962C8B-B14F-4D97-AF65-F5344CB8AC3E}">
        <p14:creationId xmlns:p14="http://schemas.microsoft.com/office/powerpoint/2010/main" val="172121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3BF2AF2D-A2BD-466E-9695-73900C6E2041}" type="slidenum">
              <a:rPr lang="en-US" smtClean="0"/>
              <a:pPr>
                <a:defRPr/>
              </a:pPr>
              <a:t>3</a:t>
            </a:fld>
            <a:endParaRPr lang="en-US"/>
          </a:p>
        </p:txBody>
      </p:sp>
    </p:spTree>
    <p:extLst>
      <p:ext uri="{BB962C8B-B14F-4D97-AF65-F5344CB8AC3E}">
        <p14:creationId xmlns:p14="http://schemas.microsoft.com/office/powerpoint/2010/main" val="3372180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took us an hour to reach this point in the tutorial when we taught this content at HPEC’19</a:t>
            </a:r>
          </a:p>
        </p:txBody>
      </p:sp>
      <p:sp>
        <p:nvSpPr>
          <p:cNvPr id="4" name="Slide Number Placeholder 3"/>
          <p:cNvSpPr>
            <a:spLocks noGrp="1"/>
          </p:cNvSpPr>
          <p:nvPr>
            <p:ph type="sldNum" sz="quarter" idx="5"/>
          </p:nvPr>
        </p:nvSpPr>
        <p:spPr/>
        <p:txBody>
          <a:bodyPr/>
          <a:lstStyle/>
          <a:p>
            <a:pPr>
              <a:defRPr/>
            </a:pPr>
            <a:fld id="{3BF2AF2D-A2BD-466E-9695-73900C6E2041}" type="slidenum">
              <a:rPr lang="en-US" smtClean="0"/>
              <a:pPr>
                <a:defRPr/>
              </a:pPr>
              <a:t>29</a:t>
            </a:fld>
            <a:endParaRPr lang="en-US"/>
          </a:p>
        </p:txBody>
      </p:sp>
    </p:spTree>
    <p:extLst>
      <p:ext uri="{BB962C8B-B14F-4D97-AF65-F5344CB8AC3E}">
        <p14:creationId xmlns:p14="http://schemas.microsoft.com/office/powerpoint/2010/main" val="27591798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took us an hour to reach this point in the tutorial when we taught this content at HPEC’19</a:t>
            </a:r>
          </a:p>
        </p:txBody>
      </p:sp>
      <p:sp>
        <p:nvSpPr>
          <p:cNvPr id="4" name="Slide Number Placeholder 3"/>
          <p:cNvSpPr>
            <a:spLocks noGrp="1"/>
          </p:cNvSpPr>
          <p:nvPr>
            <p:ph type="sldNum" sz="quarter" idx="5"/>
          </p:nvPr>
        </p:nvSpPr>
        <p:spPr/>
        <p:txBody>
          <a:bodyPr/>
          <a:lstStyle/>
          <a:p>
            <a:pPr>
              <a:defRPr/>
            </a:pPr>
            <a:fld id="{3BF2AF2D-A2BD-466E-9695-73900C6E2041}" type="slidenum">
              <a:rPr lang="en-US" smtClean="0"/>
              <a:pPr>
                <a:defRPr/>
              </a:pPr>
              <a:t>30</a:t>
            </a:fld>
            <a:endParaRPr lang="en-US"/>
          </a:p>
        </p:txBody>
      </p:sp>
    </p:spTree>
    <p:extLst>
      <p:ext uri="{BB962C8B-B14F-4D97-AF65-F5344CB8AC3E}">
        <p14:creationId xmlns:p14="http://schemas.microsoft.com/office/powerpoint/2010/main" val="362968637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took us an hour to reach this point in the tutorial when we taught this content at HPEC’19</a:t>
            </a:r>
          </a:p>
        </p:txBody>
      </p:sp>
      <p:sp>
        <p:nvSpPr>
          <p:cNvPr id="4" name="Slide Number Placeholder 3"/>
          <p:cNvSpPr>
            <a:spLocks noGrp="1"/>
          </p:cNvSpPr>
          <p:nvPr>
            <p:ph type="sldNum" sz="quarter" idx="5"/>
          </p:nvPr>
        </p:nvSpPr>
        <p:spPr/>
        <p:txBody>
          <a:bodyPr/>
          <a:lstStyle/>
          <a:p>
            <a:pPr>
              <a:defRPr/>
            </a:pPr>
            <a:fld id="{3BF2AF2D-A2BD-466E-9695-73900C6E2041}" type="slidenum">
              <a:rPr lang="en-US" smtClean="0"/>
              <a:pPr>
                <a:defRPr/>
              </a:pPr>
              <a:t>31</a:t>
            </a:fld>
            <a:endParaRPr lang="en-US"/>
          </a:p>
        </p:txBody>
      </p:sp>
    </p:spTree>
    <p:extLst>
      <p:ext uri="{BB962C8B-B14F-4D97-AF65-F5344CB8AC3E}">
        <p14:creationId xmlns:p14="http://schemas.microsoft.com/office/powerpoint/2010/main" val="360565486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took us an hour to reach this tutorial when we taught this content at HPEC’19</a:t>
            </a:r>
          </a:p>
        </p:txBody>
      </p:sp>
      <p:sp>
        <p:nvSpPr>
          <p:cNvPr id="4" name="Slide Number Placeholder 3"/>
          <p:cNvSpPr>
            <a:spLocks noGrp="1"/>
          </p:cNvSpPr>
          <p:nvPr>
            <p:ph type="sldNum" sz="quarter" idx="5"/>
          </p:nvPr>
        </p:nvSpPr>
        <p:spPr/>
        <p:txBody>
          <a:bodyPr/>
          <a:lstStyle/>
          <a:p>
            <a:pPr>
              <a:defRPr/>
            </a:pPr>
            <a:fld id="{3BF2AF2D-A2BD-466E-9695-73900C6E2041}" type="slidenum">
              <a:rPr lang="en-US" smtClean="0"/>
              <a:pPr>
                <a:defRPr/>
              </a:pPr>
              <a:t>32</a:t>
            </a:fld>
            <a:endParaRPr lang="en-US"/>
          </a:p>
        </p:txBody>
      </p:sp>
    </p:spTree>
    <p:extLst>
      <p:ext uri="{BB962C8B-B14F-4D97-AF65-F5344CB8AC3E}">
        <p14:creationId xmlns:p14="http://schemas.microsoft.com/office/powerpoint/2010/main" val="72394106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BF2AF2D-A2BD-466E-9695-73900C6E2041}" type="slidenum">
              <a:rPr lang="en-US" smtClean="0"/>
              <a:pPr>
                <a:defRPr/>
              </a:pPr>
              <a:t>33</a:t>
            </a:fld>
            <a:endParaRPr lang="en-US"/>
          </a:p>
        </p:txBody>
      </p:sp>
    </p:spTree>
    <p:extLst>
      <p:ext uri="{BB962C8B-B14F-4D97-AF65-F5344CB8AC3E}">
        <p14:creationId xmlns:p14="http://schemas.microsoft.com/office/powerpoint/2010/main" val="31200436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BF2AF2D-A2BD-466E-9695-73900C6E2041}" type="slidenum">
              <a:rPr lang="en-US" smtClean="0"/>
              <a:pPr>
                <a:defRPr/>
              </a:pPr>
              <a:t>34</a:t>
            </a:fld>
            <a:endParaRPr lang="en-US"/>
          </a:p>
        </p:txBody>
      </p:sp>
    </p:spTree>
    <p:extLst>
      <p:ext uri="{BB962C8B-B14F-4D97-AF65-F5344CB8AC3E}">
        <p14:creationId xmlns:p14="http://schemas.microsoft.com/office/powerpoint/2010/main" val="110781401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3BF2AF2D-A2BD-466E-9695-73900C6E2041}" type="slidenum">
              <a:rPr lang="en-US" smtClean="0"/>
              <a:pPr>
                <a:defRPr/>
              </a:pPr>
              <a:t>35</a:t>
            </a:fld>
            <a:endParaRPr lang="en-US"/>
          </a:p>
        </p:txBody>
      </p:sp>
    </p:spTree>
    <p:extLst>
      <p:ext uri="{BB962C8B-B14F-4D97-AF65-F5344CB8AC3E}">
        <p14:creationId xmlns:p14="http://schemas.microsoft.com/office/powerpoint/2010/main" val="215256279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t>
            </a:r>
            <a:r>
              <a:rPr lang="en-US" dirty="0" err="1"/>
              <a:t>www.mit.edu</a:t>
            </a:r>
            <a:r>
              <a:rPr lang="en-US" dirty="0"/>
              <a:t>/~</a:t>
            </a:r>
            <a:r>
              <a:rPr lang="en-US" dirty="0" err="1"/>
              <a:t>kepner</a:t>
            </a:r>
            <a:r>
              <a:rPr lang="en-US" dirty="0"/>
              <a:t>/</a:t>
            </a:r>
            <a:r>
              <a:rPr lang="en-US" dirty="0" err="1"/>
              <a:t>GraphBLAS</a:t>
            </a:r>
            <a:r>
              <a:rPr lang="en-US" dirty="0"/>
              <a:t>/</a:t>
            </a:r>
            <a:r>
              <a:rPr lang="en-US" dirty="0" err="1"/>
              <a:t>GraphBLAS</a:t>
            </a:r>
            <a:r>
              <a:rPr lang="en-US" dirty="0"/>
              <a:t>-Math-</a:t>
            </a:r>
            <a:r>
              <a:rPr lang="en-US" dirty="0" err="1"/>
              <a:t>release.pdf</a:t>
            </a:r>
            <a:endParaRPr lang="en-US" dirty="0"/>
          </a:p>
        </p:txBody>
      </p:sp>
      <p:sp>
        <p:nvSpPr>
          <p:cNvPr id="4" name="Slide Number Placeholder 3"/>
          <p:cNvSpPr>
            <a:spLocks noGrp="1"/>
          </p:cNvSpPr>
          <p:nvPr>
            <p:ph type="sldNum" sz="quarter" idx="10"/>
          </p:nvPr>
        </p:nvSpPr>
        <p:spPr/>
        <p:txBody>
          <a:bodyPr/>
          <a:lstStyle/>
          <a:p>
            <a:pPr>
              <a:defRPr/>
            </a:pPr>
            <a:fld id="{3BF2AF2D-A2BD-466E-9695-73900C6E2041}" type="slidenum">
              <a:rPr lang="en-US" smtClean="0"/>
              <a:pPr>
                <a:defRPr/>
              </a:pPr>
              <a:t>37</a:t>
            </a:fld>
            <a:endParaRPr lang="en-US"/>
          </a:p>
        </p:txBody>
      </p:sp>
    </p:spTree>
    <p:extLst>
      <p:ext uri="{BB962C8B-B14F-4D97-AF65-F5344CB8AC3E}">
        <p14:creationId xmlns:p14="http://schemas.microsoft.com/office/powerpoint/2010/main" val="41308956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BF2AF2D-A2BD-466E-9695-73900C6E2041}" type="slidenum">
              <a:rPr lang="en-US" smtClean="0"/>
              <a:pPr>
                <a:defRPr/>
              </a:pPr>
              <a:t>40</a:t>
            </a:fld>
            <a:endParaRPr lang="en-US"/>
          </a:p>
        </p:txBody>
      </p:sp>
    </p:spTree>
    <p:extLst>
      <p:ext uri="{BB962C8B-B14F-4D97-AF65-F5344CB8AC3E}">
        <p14:creationId xmlns:p14="http://schemas.microsoft.com/office/powerpoint/2010/main" val="200292224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3BF2AF2D-A2BD-466E-9695-73900C6E2041}" type="slidenum">
              <a:rPr lang="en-US" smtClean="0"/>
              <a:pPr>
                <a:defRPr/>
              </a:pPr>
              <a:t>41</a:t>
            </a:fld>
            <a:endParaRPr lang="en-US"/>
          </a:p>
        </p:txBody>
      </p:sp>
    </p:spTree>
    <p:extLst>
      <p:ext uri="{BB962C8B-B14F-4D97-AF65-F5344CB8AC3E}">
        <p14:creationId xmlns:p14="http://schemas.microsoft.com/office/powerpoint/2010/main" val="40911064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turn them into semi-ring algebra.  </a:t>
            </a:r>
          </a:p>
          <a:p>
            <a:endParaRPr lang="en-US" dirty="0"/>
          </a:p>
          <a:p>
            <a:r>
              <a:rPr lang="en-US" dirty="0"/>
              <a:t>Tim answers … No, its linear algebra.  The semi-ring is the algebraic structure used when defining the domain and operations in the linear vector space.  </a:t>
            </a:r>
          </a:p>
        </p:txBody>
      </p:sp>
      <p:sp>
        <p:nvSpPr>
          <p:cNvPr id="4" name="Slide Number Placeholder 3"/>
          <p:cNvSpPr>
            <a:spLocks noGrp="1"/>
          </p:cNvSpPr>
          <p:nvPr>
            <p:ph type="sldNum" sz="quarter" idx="10"/>
          </p:nvPr>
        </p:nvSpPr>
        <p:spPr/>
        <p:txBody>
          <a:bodyPr/>
          <a:lstStyle/>
          <a:p>
            <a:pPr>
              <a:defRPr/>
            </a:pPr>
            <a:fld id="{3BF2AF2D-A2BD-466E-9695-73900C6E2041}" type="slidenum">
              <a:rPr lang="en-US" smtClean="0"/>
              <a:pPr>
                <a:defRPr/>
              </a:pPr>
              <a:t>5</a:t>
            </a:fld>
            <a:endParaRPr lang="en-US"/>
          </a:p>
        </p:txBody>
      </p:sp>
    </p:spTree>
    <p:extLst>
      <p:ext uri="{BB962C8B-B14F-4D97-AF65-F5344CB8AC3E}">
        <p14:creationId xmlns:p14="http://schemas.microsoft.com/office/powerpoint/2010/main" val="124004925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src</a:t>
            </a:r>
            <a:r>
              <a:rPr lang="en-US" dirty="0"/>
              <a:t>/Solutions/</a:t>
            </a:r>
            <a:r>
              <a:rPr lang="en-US" dirty="0" err="1"/>
              <a:t>matvec.c</a:t>
            </a:r>
            <a:endParaRPr lang="en-US" dirty="0"/>
          </a:p>
          <a:p>
            <a:pPr defTabSz="912856">
              <a:defRPr/>
            </a:pPr>
            <a:r>
              <a:rPr lang="en-US" dirty="0" err="1">
                <a:solidFill>
                  <a:srgbClr val="FF0000"/>
                </a:solidFill>
              </a:rPr>
              <a:t>Todo</a:t>
            </a:r>
            <a:r>
              <a:rPr lang="en-US" dirty="0">
                <a:solidFill>
                  <a:srgbClr val="FF0000"/>
                </a:solidFill>
              </a:rPr>
              <a:t>: mention 1-hop in the explanation.  This helps build to BFS. This is traversing edges backwards!</a:t>
            </a:r>
          </a:p>
          <a:p>
            <a:endParaRPr lang="en-US" dirty="0"/>
          </a:p>
        </p:txBody>
      </p:sp>
      <p:sp>
        <p:nvSpPr>
          <p:cNvPr id="4" name="Slide Number Placeholder 3"/>
          <p:cNvSpPr>
            <a:spLocks noGrp="1"/>
          </p:cNvSpPr>
          <p:nvPr>
            <p:ph type="sldNum" sz="quarter" idx="10"/>
          </p:nvPr>
        </p:nvSpPr>
        <p:spPr/>
        <p:txBody>
          <a:bodyPr/>
          <a:lstStyle/>
          <a:p>
            <a:pPr>
              <a:defRPr/>
            </a:pPr>
            <a:fld id="{3BF2AF2D-A2BD-466E-9695-73900C6E2041}" type="slidenum">
              <a:rPr lang="en-US" smtClean="0"/>
              <a:pPr>
                <a:defRPr/>
              </a:pPr>
              <a:t>42</a:t>
            </a:fld>
            <a:endParaRPr lang="en-US"/>
          </a:p>
        </p:txBody>
      </p:sp>
    </p:spTree>
    <p:extLst>
      <p:ext uri="{BB962C8B-B14F-4D97-AF65-F5344CB8AC3E}">
        <p14:creationId xmlns:p14="http://schemas.microsoft.com/office/powerpoint/2010/main" val="320175844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src</a:t>
            </a:r>
            <a:r>
              <a:rPr lang="en-US" dirty="0"/>
              <a:t>/Solutions/</a:t>
            </a:r>
            <a:r>
              <a:rPr lang="en-US" dirty="0" err="1"/>
              <a:t>matvec.c</a:t>
            </a:r>
            <a:endParaRPr lang="en-US" dirty="0"/>
          </a:p>
          <a:p>
            <a:pPr defTabSz="912856">
              <a:defRPr/>
            </a:pPr>
            <a:r>
              <a:rPr lang="en-US" dirty="0" err="1">
                <a:solidFill>
                  <a:srgbClr val="FF0000"/>
                </a:solidFill>
              </a:rPr>
              <a:t>Todo</a:t>
            </a:r>
            <a:r>
              <a:rPr lang="en-US" dirty="0">
                <a:solidFill>
                  <a:srgbClr val="FF0000"/>
                </a:solidFill>
              </a:rPr>
              <a:t>: mention 1-hop in the explanation.  This helps build to BFS. This is traversing edges backwards!</a:t>
            </a:r>
          </a:p>
          <a:p>
            <a:endParaRPr lang="en-US" dirty="0"/>
          </a:p>
        </p:txBody>
      </p:sp>
      <p:sp>
        <p:nvSpPr>
          <p:cNvPr id="4" name="Slide Number Placeholder 3"/>
          <p:cNvSpPr>
            <a:spLocks noGrp="1"/>
          </p:cNvSpPr>
          <p:nvPr>
            <p:ph type="sldNum" sz="quarter" idx="10"/>
          </p:nvPr>
        </p:nvSpPr>
        <p:spPr/>
        <p:txBody>
          <a:bodyPr/>
          <a:lstStyle/>
          <a:p>
            <a:pPr>
              <a:defRPr/>
            </a:pPr>
            <a:fld id="{3BF2AF2D-A2BD-466E-9695-73900C6E2041}" type="slidenum">
              <a:rPr lang="en-US" smtClean="0"/>
              <a:pPr>
                <a:defRPr/>
              </a:pPr>
              <a:t>43</a:t>
            </a:fld>
            <a:endParaRPr lang="en-US"/>
          </a:p>
        </p:txBody>
      </p:sp>
    </p:spTree>
    <p:extLst>
      <p:ext uri="{BB962C8B-B14F-4D97-AF65-F5344CB8AC3E}">
        <p14:creationId xmlns:p14="http://schemas.microsoft.com/office/powerpoint/2010/main" val="35925316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3BF2AF2D-A2BD-466E-9695-73900C6E2041}" type="slidenum">
              <a:rPr lang="en-US" smtClean="0"/>
              <a:pPr>
                <a:defRPr/>
              </a:pPr>
              <a:t>46</a:t>
            </a:fld>
            <a:endParaRPr lang="en-US"/>
          </a:p>
        </p:txBody>
      </p:sp>
    </p:spTree>
    <p:extLst>
      <p:ext uri="{BB962C8B-B14F-4D97-AF65-F5344CB8AC3E}">
        <p14:creationId xmlns:p14="http://schemas.microsoft.com/office/powerpoint/2010/main" val="144171439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src</a:t>
            </a:r>
            <a:r>
              <a:rPr lang="en-US" dirty="0"/>
              <a:t>/Solutions/</a:t>
            </a:r>
            <a:r>
              <a:rPr lang="en-US" dirty="0" err="1"/>
              <a:t>matvec.c</a:t>
            </a:r>
            <a:endParaRPr lang="en-US" dirty="0"/>
          </a:p>
          <a:p>
            <a:pPr defTabSz="912856">
              <a:defRPr/>
            </a:pPr>
            <a:r>
              <a:rPr lang="en-US" dirty="0" err="1">
                <a:solidFill>
                  <a:srgbClr val="FF0000"/>
                </a:solidFill>
              </a:rPr>
              <a:t>Todo</a:t>
            </a:r>
            <a:r>
              <a:rPr lang="en-US" dirty="0">
                <a:solidFill>
                  <a:srgbClr val="FF0000"/>
                </a:solidFill>
              </a:rPr>
              <a:t>: mention 1-hop in the explanation.  This helps build to BFS. This is traversing edges backwards!</a:t>
            </a:r>
          </a:p>
          <a:p>
            <a:endParaRPr lang="en-US" dirty="0"/>
          </a:p>
        </p:txBody>
      </p:sp>
      <p:sp>
        <p:nvSpPr>
          <p:cNvPr id="4" name="Slide Number Placeholder 3"/>
          <p:cNvSpPr>
            <a:spLocks noGrp="1"/>
          </p:cNvSpPr>
          <p:nvPr>
            <p:ph type="sldNum" sz="quarter" idx="10"/>
          </p:nvPr>
        </p:nvSpPr>
        <p:spPr/>
        <p:txBody>
          <a:bodyPr/>
          <a:lstStyle/>
          <a:p>
            <a:pPr>
              <a:defRPr/>
            </a:pPr>
            <a:fld id="{3BF2AF2D-A2BD-466E-9695-73900C6E2041}" type="slidenum">
              <a:rPr lang="en-US" smtClean="0"/>
              <a:pPr>
                <a:defRPr/>
              </a:pPr>
              <a:t>47</a:t>
            </a:fld>
            <a:endParaRPr lang="en-US"/>
          </a:p>
        </p:txBody>
      </p:sp>
    </p:spTree>
    <p:extLst>
      <p:ext uri="{BB962C8B-B14F-4D97-AF65-F5344CB8AC3E}">
        <p14:creationId xmlns:p14="http://schemas.microsoft.com/office/powerpoint/2010/main" val="425551615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3BF2AF2D-A2BD-466E-9695-73900C6E2041}" type="slidenum">
              <a:rPr lang="en-US" smtClean="0"/>
              <a:pPr>
                <a:defRPr/>
              </a:pPr>
              <a:t>48</a:t>
            </a:fld>
            <a:endParaRPr lang="en-US"/>
          </a:p>
        </p:txBody>
      </p:sp>
    </p:spTree>
    <p:extLst>
      <p:ext uri="{BB962C8B-B14F-4D97-AF65-F5344CB8AC3E}">
        <p14:creationId xmlns:p14="http://schemas.microsoft.com/office/powerpoint/2010/main" val="310464561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3BF2AF2D-A2BD-466E-9695-73900C6E2041}" type="slidenum">
              <a:rPr lang="en-US" smtClean="0"/>
              <a:pPr>
                <a:defRPr/>
              </a:pPr>
              <a:t>49</a:t>
            </a:fld>
            <a:endParaRPr lang="en-US"/>
          </a:p>
        </p:txBody>
      </p:sp>
    </p:spTree>
    <p:extLst>
      <p:ext uri="{BB962C8B-B14F-4D97-AF65-F5344CB8AC3E}">
        <p14:creationId xmlns:p14="http://schemas.microsoft.com/office/powerpoint/2010/main" val="130277026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Ipython</a:t>
            </a:r>
            <a:r>
              <a:rPr lang="en-US" dirty="0"/>
              <a:t> is an interactive shell for use with python.</a:t>
            </a:r>
          </a:p>
        </p:txBody>
      </p:sp>
      <p:sp>
        <p:nvSpPr>
          <p:cNvPr id="4" name="Slide Number Placeholder 3"/>
          <p:cNvSpPr>
            <a:spLocks noGrp="1"/>
          </p:cNvSpPr>
          <p:nvPr>
            <p:ph type="sldNum" sz="quarter" idx="5"/>
          </p:nvPr>
        </p:nvSpPr>
        <p:spPr/>
        <p:txBody>
          <a:bodyPr/>
          <a:lstStyle/>
          <a:p>
            <a:pPr>
              <a:defRPr/>
            </a:pPr>
            <a:fld id="{3BF2AF2D-A2BD-466E-9695-73900C6E2041}" type="slidenum">
              <a:rPr lang="en-US" smtClean="0"/>
              <a:pPr>
                <a:defRPr/>
              </a:pPr>
              <a:t>50</a:t>
            </a:fld>
            <a:endParaRPr lang="en-US"/>
          </a:p>
        </p:txBody>
      </p:sp>
    </p:spTree>
    <p:extLst>
      <p:ext uri="{BB962C8B-B14F-4D97-AF65-F5344CB8AC3E}">
        <p14:creationId xmlns:p14="http://schemas.microsoft.com/office/powerpoint/2010/main" val="270974845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3BF2AF2D-A2BD-466E-9695-73900C6E2041}" type="slidenum">
              <a:rPr lang="en-US" smtClean="0"/>
              <a:pPr>
                <a:defRPr/>
              </a:pPr>
              <a:t>51</a:t>
            </a:fld>
            <a:endParaRPr lang="en-US"/>
          </a:p>
        </p:txBody>
      </p:sp>
    </p:spTree>
    <p:extLst>
      <p:ext uri="{BB962C8B-B14F-4D97-AF65-F5344CB8AC3E}">
        <p14:creationId xmlns:p14="http://schemas.microsoft.com/office/powerpoint/2010/main" val="113190347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3BF2AF2D-A2BD-466E-9695-73900C6E2041}" type="slidenum">
              <a:rPr lang="en-US" smtClean="0"/>
              <a:pPr>
                <a:defRPr/>
              </a:pPr>
              <a:t>52</a:t>
            </a:fld>
            <a:endParaRPr lang="en-US"/>
          </a:p>
        </p:txBody>
      </p:sp>
    </p:spTree>
    <p:extLst>
      <p:ext uri="{BB962C8B-B14F-4D97-AF65-F5344CB8AC3E}">
        <p14:creationId xmlns:p14="http://schemas.microsoft.com/office/powerpoint/2010/main" val="92642399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BF2AF2D-A2BD-466E-9695-73900C6E2041}" type="slidenum">
              <a:rPr lang="en-US" smtClean="0"/>
              <a:pPr>
                <a:defRPr/>
              </a:pPr>
              <a:t>53</a:t>
            </a:fld>
            <a:endParaRPr lang="en-US"/>
          </a:p>
        </p:txBody>
      </p:sp>
    </p:spTree>
    <p:extLst>
      <p:ext uri="{BB962C8B-B14F-4D97-AF65-F5344CB8AC3E}">
        <p14:creationId xmlns:p14="http://schemas.microsoft.com/office/powerpoint/2010/main" val="23947798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turn them into semi-ring algebra.  </a:t>
            </a:r>
          </a:p>
          <a:p>
            <a:endParaRPr lang="en-US" dirty="0"/>
          </a:p>
          <a:p>
            <a:r>
              <a:rPr lang="en-US" dirty="0"/>
              <a:t>Tim answers … No, its linear algebra.  The semi-ring is the algebraic structure used when defining the domain and operations in the linear vector space.  </a:t>
            </a:r>
          </a:p>
        </p:txBody>
      </p:sp>
      <p:sp>
        <p:nvSpPr>
          <p:cNvPr id="4" name="Slide Number Placeholder 3"/>
          <p:cNvSpPr>
            <a:spLocks noGrp="1"/>
          </p:cNvSpPr>
          <p:nvPr>
            <p:ph type="sldNum" sz="quarter" idx="10"/>
          </p:nvPr>
        </p:nvSpPr>
        <p:spPr/>
        <p:txBody>
          <a:bodyPr/>
          <a:lstStyle/>
          <a:p>
            <a:pPr>
              <a:defRPr/>
            </a:pPr>
            <a:fld id="{3BF2AF2D-A2BD-466E-9695-73900C6E2041}" type="slidenum">
              <a:rPr lang="en-US" smtClean="0"/>
              <a:pPr>
                <a:defRPr/>
              </a:pPr>
              <a:t>6</a:t>
            </a:fld>
            <a:endParaRPr lang="en-US"/>
          </a:p>
        </p:txBody>
      </p:sp>
    </p:spTree>
    <p:extLst>
      <p:ext uri="{BB962C8B-B14F-4D97-AF65-F5344CB8AC3E}">
        <p14:creationId xmlns:p14="http://schemas.microsoft.com/office/powerpoint/2010/main" val="10800684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3BF2AF2D-A2BD-466E-9695-73900C6E2041}" type="slidenum">
              <a:rPr lang="en-US" smtClean="0"/>
              <a:pPr>
                <a:defRPr/>
              </a:pPr>
              <a:t>54</a:t>
            </a:fld>
            <a:endParaRPr lang="en-US"/>
          </a:p>
        </p:txBody>
      </p:sp>
    </p:spTree>
    <p:extLst>
      <p:ext uri="{BB962C8B-B14F-4D97-AF65-F5344CB8AC3E}">
        <p14:creationId xmlns:p14="http://schemas.microsoft.com/office/powerpoint/2010/main" val="222199019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src</a:t>
            </a:r>
            <a:r>
              <a:rPr lang="en-US" dirty="0"/>
              <a:t>/Solutions/</a:t>
            </a:r>
            <a:r>
              <a:rPr lang="en-US" dirty="0" err="1"/>
              <a:t>matvec.c</a:t>
            </a:r>
            <a:endParaRPr lang="en-US" dirty="0"/>
          </a:p>
          <a:p>
            <a:pPr defTabSz="912856">
              <a:defRPr/>
            </a:pPr>
            <a:r>
              <a:rPr lang="en-US" dirty="0" err="1">
                <a:solidFill>
                  <a:srgbClr val="FF0000"/>
                </a:solidFill>
              </a:rPr>
              <a:t>Todo</a:t>
            </a:r>
            <a:r>
              <a:rPr lang="en-US" dirty="0">
                <a:solidFill>
                  <a:srgbClr val="FF0000"/>
                </a:solidFill>
              </a:rPr>
              <a:t>: mention 1-hop in the explanation.  This helps build to BFS. This is traversing edges backwards!</a:t>
            </a:r>
          </a:p>
          <a:p>
            <a:endParaRPr lang="en-US" dirty="0"/>
          </a:p>
        </p:txBody>
      </p:sp>
      <p:sp>
        <p:nvSpPr>
          <p:cNvPr id="4" name="Slide Number Placeholder 3"/>
          <p:cNvSpPr>
            <a:spLocks noGrp="1"/>
          </p:cNvSpPr>
          <p:nvPr>
            <p:ph type="sldNum" sz="quarter" idx="10"/>
          </p:nvPr>
        </p:nvSpPr>
        <p:spPr/>
        <p:txBody>
          <a:bodyPr/>
          <a:lstStyle/>
          <a:p>
            <a:pPr>
              <a:defRPr/>
            </a:pPr>
            <a:fld id="{3BF2AF2D-A2BD-466E-9695-73900C6E2041}" type="slidenum">
              <a:rPr lang="en-US" smtClean="0"/>
              <a:pPr>
                <a:defRPr/>
              </a:pPr>
              <a:t>55</a:t>
            </a:fld>
            <a:endParaRPr lang="en-US"/>
          </a:p>
        </p:txBody>
      </p:sp>
    </p:spTree>
    <p:extLst>
      <p:ext uri="{BB962C8B-B14F-4D97-AF65-F5344CB8AC3E}">
        <p14:creationId xmlns:p14="http://schemas.microsoft.com/office/powerpoint/2010/main" val="251127107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BF2AF2D-A2BD-466E-9695-73900C6E2041}" type="slidenum">
              <a:rPr lang="en-US" smtClean="0"/>
              <a:pPr>
                <a:defRPr/>
              </a:pPr>
              <a:t>56</a:t>
            </a:fld>
            <a:endParaRPr lang="en-US"/>
          </a:p>
        </p:txBody>
      </p:sp>
    </p:spTree>
    <p:extLst>
      <p:ext uri="{BB962C8B-B14F-4D97-AF65-F5344CB8AC3E}">
        <p14:creationId xmlns:p14="http://schemas.microsoft.com/office/powerpoint/2010/main" val="386698870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3BF2AF2D-A2BD-466E-9695-73900C6E2041}" type="slidenum">
              <a:rPr lang="en-US" smtClean="0"/>
              <a:pPr>
                <a:defRPr/>
              </a:pPr>
              <a:t>58</a:t>
            </a:fld>
            <a:endParaRPr lang="en-US"/>
          </a:p>
        </p:txBody>
      </p:sp>
    </p:spTree>
    <p:extLst>
      <p:ext uri="{BB962C8B-B14F-4D97-AF65-F5344CB8AC3E}">
        <p14:creationId xmlns:p14="http://schemas.microsoft.com/office/powerpoint/2010/main" val="315803833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False and true for </a:t>
            </a:r>
            <a:r>
              <a:rPr lang="en-US" dirty="0" err="1"/>
              <a:t>boolean</a:t>
            </a:r>
            <a:r>
              <a:rPr lang="en-US" baseline="0" dirty="0"/>
              <a:t> semiring???</a:t>
            </a:r>
            <a:endParaRPr lang="en-US" dirty="0"/>
          </a:p>
        </p:txBody>
      </p:sp>
      <p:sp>
        <p:nvSpPr>
          <p:cNvPr id="4" name="Slide Number Placeholder 3"/>
          <p:cNvSpPr>
            <a:spLocks noGrp="1"/>
          </p:cNvSpPr>
          <p:nvPr>
            <p:ph type="sldNum" sz="quarter" idx="10"/>
          </p:nvPr>
        </p:nvSpPr>
        <p:spPr/>
        <p:txBody>
          <a:bodyPr/>
          <a:lstStyle/>
          <a:p>
            <a:pPr>
              <a:defRPr/>
            </a:pPr>
            <a:fld id="{3BF2AF2D-A2BD-466E-9695-73900C6E2041}" type="slidenum">
              <a:rPr lang="en-US" smtClean="0"/>
              <a:pPr>
                <a:defRPr/>
              </a:pPr>
              <a:t>59</a:t>
            </a:fld>
            <a:endParaRPr lang="en-US"/>
          </a:p>
        </p:txBody>
      </p:sp>
    </p:spTree>
    <p:extLst>
      <p:ext uri="{BB962C8B-B14F-4D97-AF65-F5344CB8AC3E}">
        <p14:creationId xmlns:p14="http://schemas.microsoft.com/office/powerpoint/2010/main" val="313960957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3BF2AF2D-A2BD-466E-9695-73900C6E2041}" type="slidenum">
              <a:rPr lang="en-US" smtClean="0"/>
              <a:pPr>
                <a:defRPr/>
              </a:pPr>
              <a:t>60</a:t>
            </a:fld>
            <a:endParaRPr lang="en-US"/>
          </a:p>
        </p:txBody>
      </p:sp>
    </p:spTree>
    <p:extLst>
      <p:ext uri="{BB962C8B-B14F-4D97-AF65-F5344CB8AC3E}">
        <p14:creationId xmlns:p14="http://schemas.microsoft.com/office/powerpoint/2010/main" val="121472684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3BF2AF2D-A2BD-466E-9695-73900C6E2041}" type="slidenum">
              <a:rPr lang="en-US" smtClean="0"/>
              <a:pPr>
                <a:defRPr/>
              </a:pPr>
              <a:t>61</a:t>
            </a:fld>
            <a:endParaRPr lang="en-US"/>
          </a:p>
        </p:txBody>
      </p:sp>
    </p:spTree>
    <p:extLst>
      <p:ext uri="{BB962C8B-B14F-4D97-AF65-F5344CB8AC3E}">
        <p14:creationId xmlns:p14="http://schemas.microsoft.com/office/powerpoint/2010/main" val="350894549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src</a:t>
            </a:r>
            <a:r>
              <a:rPr lang="en-US" dirty="0"/>
              <a:t>/Solutions/</a:t>
            </a:r>
            <a:r>
              <a:rPr lang="en-US" dirty="0" err="1"/>
              <a:t>matvec.c</a:t>
            </a:r>
            <a:endParaRPr lang="en-US" dirty="0"/>
          </a:p>
          <a:p>
            <a:pPr defTabSz="912856">
              <a:defRPr/>
            </a:pPr>
            <a:r>
              <a:rPr lang="en-US" dirty="0" err="1">
                <a:solidFill>
                  <a:srgbClr val="FF0000"/>
                </a:solidFill>
              </a:rPr>
              <a:t>Todo</a:t>
            </a:r>
            <a:r>
              <a:rPr lang="en-US" dirty="0">
                <a:solidFill>
                  <a:srgbClr val="FF0000"/>
                </a:solidFill>
              </a:rPr>
              <a:t>: mention 1-hop in the explanation.  This helps build to BFS. This is traversing edges backwards!</a:t>
            </a:r>
          </a:p>
          <a:p>
            <a:endParaRPr lang="en-US" dirty="0"/>
          </a:p>
        </p:txBody>
      </p:sp>
      <p:sp>
        <p:nvSpPr>
          <p:cNvPr id="4" name="Slide Number Placeholder 3"/>
          <p:cNvSpPr>
            <a:spLocks noGrp="1"/>
          </p:cNvSpPr>
          <p:nvPr>
            <p:ph type="sldNum" sz="quarter" idx="10"/>
          </p:nvPr>
        </p:nvSpPr>
        <p:spPr/>
        <p:txBody>
          <a:bodyPr/>
          <a:lstStyle/>
          <a:p>
            <a:pPr>
              <a:defRPr/>
            </a:pPr>
            <a:fld id="{3BF2AF2D-A2BD-466E-9695-73900C6E2041}" type="slidenum">
              <a:rPr lang="en-US" smtClean="0"/>
              <a:pPr>
                <a:defRPr/>
              </a:pPr>
              <a:t>62</a:t>
            </a:fld>
            <a:endParaRPr lang="en-US"/>
          </a:p>
        </p:txBody>
      </p:sp>
    </p:spTree>
    <p:extLst>
      <p:ext uri="{BB962C8B-B14F-4D97-AF65-F5344CB8AC3E}">
        <p14:creationId xmlns:p14="http://schemas.microsoft.com/office/powerpoint/2010/main" val="263312602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t>
            </a:r>
            <a:r>
              <a:rPr lang="en-US" dirty="0" err="1"/>
              <a:t>www.mit.edu</a:t>
            </a:r>
            <a:r>
              <a:rPr lang="en-US" dirty="0"/>
              <a:t>/~</a:t>
            </a:r>
            <a:r>
              <a:rPr lang="en-US" dirty="0" err="1"/>
              <a:t>kepner</a:t>
            </a:r>
            <a:r>
              <a:rPr lang="en-US" dirty="0"/>
              <a:t>/</a:t>
            </a:r>
            <a:r>
              <a:rPr lang="en-US" dirty="0" err="1"/>
              <a:t>GraphBLAS</a:t>
            </a:r>
            <a:r>
              <a:rPr lang="en-US" dirty="0"/>
              <a:t>/</a:t>
            </a:r>
            <a:r>
              <a:rPr lang="en-US" dirty="0" err="1"/>
              <a:t>GraphBLAS</a:t>
            </a:r>
            <a:r>
              <a:rPr lang="en-US" dirty="0"/>
              <a:t>-Math-</a:t>
            </a:r>
            <a:r>
              <a:rPr lang="en-US" dirty="0" err="1"/>
              <a:t>release.pdf</a:t>
            </a:r>
            <a:endParaRPr lang="en-US" dirty="0"/>
          </a:p>
        </p:txBody>
      </p:sp>
      <p:sp>
        <p:nvSpPr>
          <p:cNvPr id="4" name="Slide Number Placeholder 3"/>
          <p:cNvSpPr>
            <a:spLocks noGrp="1"/>
          </p:cNvSpPr>
          <p:nvPr>
            <p:ph type="sldNum" sz="quarter" idx="10"/>
          </p:nvPr>
        </p:nvSpPr>
        <p:spPr/>
        <p:txBody>
          <a:bodyPr/>
          <a:lstStyle/>
          <a:p>
            <a:pPr>
              <a:defRPr/>
            </a:pPr>
            <a:fld id="{3BF2AF2D-A2BD-466E-9695-73900C6E2041}" type="slidenum">
              <a:rPr lang="en-US" smtClean="0"/>
              <a:pPr>
                <a:defRPr/>
              </a:pPr>
              <a:t>63</a:t>
            </a:fld>
            <a:endParaRPr lang="en-US"/>
          </a:p>
        </p:txBody>
      </p:sp>
    </p:spTree>
    <p:extLst>
      <p:ext uri="{BB962C8B-B14F-4D97-AF65-F5344CB8AC3E}">
        <p14:creationId xmlns:p14="http://schemas.microsoft.com/office/powerpoint/2010/main" val="334633950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t>
            </a:r>
            <a:r>
              <a:rPr lang="en-US" dirty="0" err="1"/>
              <a:t>www.mit.edu</a:t>
            </a:r>
            <a:r>
              <a:rPr lang="en-US" dirty="0"/>
              <a:t>/~</a:t>
            </a:r>
            <a:r>
              <a:rPr lang="en-US" dirty="0" err="1"/>
              <a:t>kepner</a:t>
            </a:r>
            <a:r>
              <a:rPr lang="en-US" dirty="0"/>
              <a:t>/</a:t>
            </a:r>
            <a:r>
              <a:rPr lang="en-US" dirty="0" err="1"/>
              <a:t>GraphBLAS</a:t>
            </a:r>
            <a:r>
              <a:rPr lang="en-US" dirty="0"/>
              <a:t>/</a:t>
            </a:r>
            <a:r>
              <a:rPr lang="en-US" dirty="0" err="1"/>
              <a:t>GraphBLAS</a:t>
            </a:r>
            <a:r>
              <a:rPr lang="en-US" dirty="0"/>
              <a:t>-Math-</a:t>
            </a:r>
            <a:r>
              <a:rPr lang="en-US" dirty="0" err="1"/>
              <a:t>release.pdf</a:t>
            </a:r>
            <a:endParaRPr lang="en-US" dirty="0"/>
          </a:p>
        </p:txBody>
      </p:sp>
      <p:sp>
        <p:nvSpPr>
          <p:cNvPr id="4" name="Slide Number Placeholder 3"/>
          <p:cNvSpPr>
            <a:spLocks noGrp="1"/>
          </p:cNvSpPr>
          <p:nvPr>
            <p:ph type="sldNum" sz="quarter" idx="10"/>
          </p:nvPr>
        </p:nvSpPr>
        <p:spPr/>
        <p:txBody>
          <a:bodyPr/>
          <a:lstStyle/>
          <a:p>
            <a:pPr>
              <a:defRPr/>
            </a:pPr>
            <a:fld id="{3BF2AF2D-A2BD-466E-9695-73900C6E2041}" type="slidenum">
              <a:rPr lang="en-US" smtClean="0"/>
              <a:pPr>
                <a:defRPr/>
              </a:pPr>
              <a:t>64</a:t>
            </a:fld>
            <a:endParaRPr lang="en-US"/>
          </a:p>
        </p:txBody>
      </p:sp>
    </p:spTree>
    <p:extLst>
      <p:ext uri="{BB962C8B-B14F-4D97-AF65-F5344CB8AC3E}">
        <p14:creationId xmlns:p14="http://schemas.microsoft.com/office/powerpoint/2010/main" val="3354816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turn them into semi-ring algebra.  </a:t>
            </a:r>
          </a:p>
          <a:p>
            <a:endParaRPr lang="en-US" dirty="0"/>
          </a:p>
          <a:p>
            <a:r>
              <a:rPr lang="en-US" dirty="0"/>
              <a:t>Tim answers … No, its linear algebra.  The semi-ring is the algebraic structure used when defining the domain and operations in the linear vector space.  </a:t>
            </a:r>
          </a:p>
        </p:txBody>
      </p:sp>
      <p:sp>
        <p:nvSpPr>
          <p:cNvPr id="4" name="Slide Number Placeholder 3"/>
          <p:cNvSpPr>
            <a:spLocks noGrp="1"/>
          </p:cNvSpPr>
          <p:nvPr>
            <p:ph type="sldNum" sz="quarter" idx="10"/>
          </p:nvPr>
        </p:nvSpPr>
        <p:spPr/>
        <p:txBody>
          <a:bodyPr/>
          <a:lstStyle/>
          <a:p>
            <a:pPr>
              <a:defRPr/>
            </a:pPr>
            <a:fld id="{3BF2AF2D-A2BD-466E-9695-73900C6E2041}" type="slidenum">
              <a:rPr lang="en-US" smtClean="0"/>
              <a:pPr>
                <a:defRPr/>
              </a:pPr>
              <a:t>7</a:t>
            </a:fld>
            <a:endParaRPr lang="en-US"/>
          </a:p>
        </p:txBody>
      </p:sp>
    </p:spTree>
    <p:extLst>
      <p:ext uri="{BB962C8B-B14F-4D97-AF65-F5344CB8AC3E}">
        <p14:creationId xmlns:p14="http://schemas.microsoft.com/office/powerpoint/2010/main" val="427383386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p:cNvSpPr>
            <a:spLocks noGrp="1" noChangeArrowheads="1"/>
          </p:cNvSpPr>
          <p:nvPr>
            <p:ph type="sldNum" sz="quarter" idx="5"/>
          </p:nvPr>
        </p:nvSpPr>
        <p:spPr>
          <a:noFill/>
        </p:spPr>
        <p:txBody>
          <a:bodyPr/>
          <a:lstStyle/>
          <a:p>
            <a:fld id="{202F2D3B-DFB6-427F-86CD-8BB479E38748}" type="slidenum">
              <a:rPr lang="en-US" smtClean="0">
                <a:solidFill>
                  <a:prstClr val="black"/>
                </a:solidFill>
              </a:rPr>
              <a:pPr/>
              <a:t>66</a:t>
            </a:fld>
            <a:endParaRPr lang="en-US">
              <a:solidFill>
                <a:prstClr val="black"/>
              </a:solidFill>
            </a:endParaRPr>
          </a:p>
        </p:txBody>
      </p:sp>
      <p:sp>
        <p:nvSpPr>
          <p:cNvPr id="36867" name="Rectangle 2"/>
          <p:cNvSpPr>
            <a:spLocks noGrp="1" noRot="1" noChangeAspect="1" noChangeArrowheads="1" noTextEdit="1"/>
          </p:cNvSpPr>
          <p:nvPr>
            <p:ph type="sldImg"/>
          </p:nvPr>
        </p:nvSpPr>
        <p:spPr>
          <a:ln/>
        </p:spPr>
      </p:sp>
      <p:sp>
        <p:nvSpPr>
          <p:cNvPr id="36868" name="Rectangle 3"/>
          <p:cNvSpPr>
            <a:spLocks noGrp="1" noChangeArrowheads="1"/>
          </p:cNvSpPr>
          <p:nvPr>
            <p:ph type="body" idx="1"/>
          </p:nvPr>
        </p:nvSpPr>
        <p:spPr>
          <a:noFill/>
          <a:ln/>
        </p:spPr>
        <p:txBody>
          <a:bodyPr/>
          <a:lstStyle/>
          <a:p>
            <a:pPr eaLnBrk="1" hangingPunct="1"/>
            <a:endParaRPr lang="en-US" dirty="0">
              <a:latin typeface="Arial" pitchFamily="34" charset="0"/>
              <a:cs typeface="Arial" pitchFamily="34" charset="0"/>
            </a:endParaRPr>
          </a:p>
        </p:txBody>
      </p:sp>
    </p:spTree>
    <p:extLst>
      <p:ext uri="{BB962C8B-B14F-4D97-AF65-F5344CB8AC3E}">
        <p14:creationId xmlns:p14="http://schemas.microsoft.com/office/powerpoint/2010/main" val="396292843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src</a:t>
            </a:r>
            <a:r>
              <a:rPr lang="en-US" dirty="0"/>
              <a:t>/Solutions/</a:t>
            </a:r>
            <a:r>
              <a:rPr lang="en-US" dirty="0" err="1"/>
              <a:t>matvec.c</a:t>
            </a:r>
            <a:endParaRPr lang="en-US" dirty="0"/>
          </a:p>
          <a:p>
            <a:pPr defTabSz="912856">
              <a:defRPr/>
            </a:pPr>
            <a:r>
              <a:rPr lang="en-US" dirty="0" err="1">
                <a:solidFill>
                  <a:srgbClr val="FF0000"/>
                </a:solidFill>
              </a:rPr>
              <a:t>Todo</a:t>
            </a:r>
            <a:r>
              <a:rPr lang="en-US" dirty="0">
                <a:solidFill>
                  <a:srgbClr val="FF0000"/>
                </a:solidFill>
              </a:rPr>
              <a:t>: mention 1-hop in the explanation.  This helps build to BFS. This is traversing edges backwards!</a:t>
            </a:r>
          </a:p>
          <a:p>
            <a:endParaRPr lang="en-US" dirty="0"/>
          </a:p>
        </p:txBody>
      </p:sp>
      <p:sp>
        <p:nvSpPr>
          <p:cNvPr id="4" name="Slide Number Placeholder 3"/>
          <p:cNvSpPr>
            <a:spLocks noGrp="1"/>
          </p:cNvSpPr>
          <p:nvPr>
            <p:ph type="sldNum" sz="quarter" idx="10"/>
          </p:nvPr>
        </p:nvSpPr>
        <p:spPr/>
        <p:txBody>
          <a:bodyPr/>
          <a:lstStyle/>
          <a:p>
            <a:pPr>
              <a:defRPr/>
            </a:pPr>
            <a:fld id="{3BF2AF2D-A2BD-466E-9695-73900C6E2041}" type="slidenum">
              <a:rPr lang="en-US" smtClean="0"/>
              <a:pPr>
                <a:defRPr/>
              </a:pPr>
              <a:t>68</a:t>
            </a:fld>
            <a:endParaRPr lang="en-US"/>
          </a:p>
        </p:txBody>
      </p:sp>
    </p:spTree>
    <p:extLst>
      <p:ext uri="{BB962C8B-B14F-4D97-AF65-F5344CB8AC3E}">
        <p14:creationId xmlns:p14="http://schemas.microsoft.com/office/powerpoint/2010/main" val="423028957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BF2AF2D-A2BD-466E-9695-73900C6E2041}" type="slidenum">
              <a:rPr kumimoji="0" lang="en-US" sz="1200" b="0" i="0" u="none" strike="noStrike" kern="1200" cap="none" spc="0" normalizeH="0" baseline="0" noProof="0" smtClean="0">
                <a:ln>
                  <a:noFill/>
                </a:ln>
                <a:solidFill>
                  <a:srgbClr val="000000"/>
                </a:solidFill>
                <a:effectLst/>
                <a:uLnTx/>
                <a:uFillTx/>
                <a:latin typeface="Arial" charset="0"/>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69</a:t>
            </a:fld>
            <a:endParaRPr kumimoji="0" lang="en-US" sz="1200" b="0" i="0" u="none" strike="noStrike" kern="1200" cap="none" spc="0" normalizeH="0" baseline="0" noProof="0">
              <a:ln>
                <a:noFill/>
              </a:ln>
              <a:solidFill>
                <a:srgbClr val="000000"/>
              </a:solidFill>
              <a:effectLst/>
              <a:uLnTx/>
              <a:uFillTx/>
              <a:latin typeface="Arial" charset="0"/>
              <a:ea typeface="+mn-ea"/>
              <a:cs typeface="Arial" charset="0"/>
            </a:endParaRPr>
          </a:p>
        </p:txBody>
      </p:sp>
    </p:spTree>
    <p:extLst>
      <p:ext uri="{BB962C8B-B14F-4D97-AF65-F5344CB8AC3E}">
        <p14:creationId xmlns:p14="http://schemas.microsoft.com/office/powerpoint/2010/main" val="215636505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Introduce the concept of a wavefront (which is the result of the first mxv that is fed in as input to the second (the initial source vertex vector is also a wavefront).</a:t>
            </a:r>
          </a:p>
          <a:p>
            <a:r>
              <a:rPr lang="en-US" dirty="0"/>
              <a:t>So you have to add a loop, the exit condition for the loop is an empty vector so using call to </a:t>
            </a:r>
            <a:r>
              <a:rPr lang="en-US" dirty="0" err="1"/>
              <a:t>Vector_nvals</a:t>
            </a:r>
            <a:endParaRPr lang="en-US" dirty="0"/>
          </a:p>
          <a:p>
            <a:r>
              <a:rPr lang="en-US" dirty="0"/>
              <a:t>But without doing anything this will traverse back to previously visited vectors (infinite loop).</a:t>
            </a:r>
          </a:p>
          <a:p>
            <a:r>
              <a:rPr lang="en-US" dirty="0"/>
              <a:t>Need to create a visited vector which is </a:t>
            </a:r>
            <a:r>
              <a:rPr lang="en-US" dirty="0" err="1"/>
              <a:t>boolean</a:t>
            </a:r>
            <a:r>
              <a:rPr lang="en-US" dirty="0"/>
              <a:t> and ANDs with the results of each mxv (introduces </a:t>
            </a:r>
            <a:r>
              <a:rPr lang="en-US" dirty="0" err="1"/>
              <a:t>eWiseMult</a:t>
            </a:r>
            <a:r>
              <a:rPr lang="en-US" dirty="0"/>
              <a:t>)</a:t>
            </a:r>
          </a:p>
          <a:p>
            <a:r>
              <a:rPr lang="en-US" dirty="0" err="1"/>
              <a:t>GrB_eWiseAdd</a:t>
            </a:r>
            <a:r>
              <a:rPr lang="en-US" dirty="0"/>
              <a:t>(visited, NULL, NULL, LAND, wavefront, visited, NULL);</a:t>
            </a:r>
          </a:p>
          <a:p>
            <a:r>
              <a:rPr lang="en-US" dirty="0"/>
              <a:t>(LEAP) you can use complement of the visited vector as a mask to the wavefront (in self-assignment</a:t>
            </a:r>
          </a:p>
          <a:p>
            <a:r>
              <a:rPr lang="en-US" dirty="0"/>
              <a:t>Need to introduce mask, SCMP descriptor, and apply:</a:t>
            </a:r>
          </a:p>
          <a:p>
            <a:r>
              <a:rPr lang="en-US" dirty="0"/>
              <a:t>wavefront = apply(IDENTITY) of wavefront masked by complement of visited (AND you need to use replace) </a:t>
            </a:r>
          </a:p>
          <a:p>
            <a:r>
              <a:rPr lang="en-US" dirty="0"/>
              <a:t>(Alternative) UGH</a:t>
            </a:r>
          </a:p>
          <a:p>
            <a:endParaRPr lang="en-US" dirty="0"/>
          </a:p>
          <a:p>
            <a:r>
              <a:rPr lang="en-US" dirty="0"/>
              <a:t>It is too hard to introduce a new binary op in order to avoid the use of mask</a:t>
            </a:r>
          </a:p>
          <a:p>
            <a:r>
              <a:rPr lang="en-US" dirty="0"/>
              <a:t>After step 4 it is easy to roll the SCMP mask into the mxv itself and avoid the assign.</a:t>
            </a:r>
          </a:p>
          <a:p>
            <a:r>
              <a:rPr lang="en-US" dirty="0"/>
              <a:t>Turning this into a level BFS means that the visited vector uses integer domain</a:t>
            </a:r>
          </a:p>
          <a:p>
            <a:r>
              <a:rPr lang="en-US" dirty="0"/>
              <a:t>Introduce a depth/level variable and use assign constant variant (before the mxv) to assign elements of visited with the depth variable: </a:t>
            </a:r>
            <a:r>
              <a:rPr lang="en-US" dirty="0" err="1"/>
              <a:t>GrB_assign</a:t>
            </a:r>
            <a:r>
              <a:rPr lang="en-US" dirty="0"/>
              <a:t>(levels, wavefront, NULL, depth, </a:t>
            </a:r>
            <a:r>
              <a:rPr lang="en-US" dirty="0" err="1"/>
              <a:t>GrB_ALL</a:t>
            </a:r>
            <a:r>
              <a:rPr lang="en-US" dirty="0"/>
              <a:t>, NUM_NODES, NULL)</a:t>
            </a:r>
          </a:p>
          <a:p>
            <a:r>
              <a:rPr lang="en-US" dirty="0"/>
              <a:t> </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BF2AF2D-A2BD-466E-9695-73900C6E2041}" type="slidenum">
              <a:rPr kumimoji="0" lang="en-US" sz="1200" b="0" i="0" u="none" strike="noStrike" kern="1200" cap="none" spc="0" normalizeH="0" baseline="0" noProof="0" smtClean="0">
                <a:ln>
                  <a:noFill/>
                </a:ln>
                <a:solidFill>
                  <a:srgbClr val="000000"/>
                </a:solidFill>
                <a:effectLst/>
                <a:uLnTx/>
                <a:uFillTx/>
                <a:latin typeface="Arial" charset="0"/>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71</a:t>
            </a:fld>
            <a:endParaRPr kumimoji="0" lang="en-US" sz="1200" b="0" i="0" u="none" strike="noStrike" kern="1200" cap="none" spc="0" normalizeH="0" baseline="0" noProof="0">
              <a:ln>
                <a:noFill/>
              </a:ln>
              <a:solidFill>
                <a:srgbClr val="000000"/>
              </a:solidFill>
              <a:effectLst/>
              <a:uLnTx/>
              <a:uFillTx/>
              <a:latin typeface="Arial" charset="0"/>
              <a:ea typeface="+mn-ea"/>
              <a:cs typeface="Arial" charset="0"/>
            </a:endParaRPr>
          </a:p>
        </p:txBody>
      </p:sp>
    </p:spTree>
    <p:extLst>
      <p:ext uri="{BB962C8B-B14F-4D97-AF65-F5344CB8AC3E}">
        <p14:creationId xmlns:p14="http://schemas.microsoft.com/office/powerpoint/2010/main" val="22991925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b="1" dirty="0" err="1">
                <a:latin typeface="Courier New" panose="02070309020205020404" pitchFamily="49" charset="0"/>
                <a:cs typeface="Courier New" panose="02070309020205020404" pitchFamily="49" charset="0"/>
              </a:rPr>
              <a:t>GrB_Vector</a:t>
            </a:r>
            <a:r>
              <a:rPr lang="en-US" b="1" dirty="0">
                <a:latin typeface="Courier New" panose="02070309020205020404" pitchFamily="49" charset="0"/>
                <a:cs typeface="Courier New" panose="02070309020205020404" pitchFamily="49" charset="0"/>
              </a:rPr>
              <a:t> result, </a:t>
            </a:r>
            <a:r>
              <a:rPr lang="en-US" b="1" dirty="0" err="1">
                <a:latin typeface="Courier New" panose="02070309020205020404" pitchFamily="49" charset="0"/>
                <a:cs typeface="Courier New" panose="02070309020205020404" pitchFamily="49" charset="0"/>
              </a:rPr>
              <a:t>vec</a:t>
            </a:r>
            <a:r>
              <a:rPr lang="en-US" b="1" dirty="0">
                <a:latin typeface="Courier New" panose="02070309020205020404" pitchFamily="49" charset="0"/>
                <a:cs typeface="Courier New" panose="02070309020205020404" pitchFamily="49" charset="0"/>
              </a:rPr>
              <a:t>;</a:t>
            </a:r>
          </a:p>
          <a:p>
            <a:pPr lvl="1"/>
            <a:r>
              <a:rPr lang="en-US" b="1" dirty="0">
                <a:latin typeface="Courier New" panose="02070309020205020404" pitchFamily="49" charset="0"/>
                <a:cs typeface="Courier New" panose="02070309020205020404" pitchFamily="49" charset="0"/>
              </a:rPr>
              <a:t>GrB_Index NODE;</a:t>
            </a:r>
          </a:p>
          <a:p>
            <a:pPr lvl="1"/>
            <a:r>
              <a:rPr lang="en-US" b="1" dirty="0" err="1">
                <a:latin typeface="Courier New" panose="02070309020205020404" pitchFamily="49" charset="0"/>
                <a:cs typeface="Courier New" panose="02070309020205020404" pitchFamily="49" charset="0"/>
              </a:rPr>
              <a:t>GrB_Vector_new</a:t>
            </a:r>
            <a:r>
              <a:rPr lang="en-US" b="1" dirty="0">
                <a:latin typeface="Courier New" panose="02070309020205020404" pitchFamily="49" charset="0"/>
                <a:cs typeface="Courier New" panose="02070309020205020404" pitchFamily="49" charset="0"/>
              </a:rPr>
              <a:t>(&amp;</a:t>
            </a:r>
            <a:r>
              <a:rPr lang="en-US" b="1" dirty="0" err="1">
                <a:latin typeface="Courier New" panose="02070309020205020404" pitchFamily="49" charset="0"/>
                <a:cs typeface="Courier New" panose="02070309020205020404" pitchFamily="49" charset="0"/>
              </a:rPr>
              <a:t>vec</a:t>
            </a:r>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GrB_BOOL</a:t>
            </a:r>
            <a:r>
              <a:rPr lang="en-US" b="1" dirty="0">
                <a:latin typeface="Courier New" panose="02070309020205020404" pitchFamily="49" charset="0"/>
                <a:cs typeface="Courier New" panose="02070309020205020404" pitchFamily="49" charset="0"/>
              </a:rPr>
              <a:t>, NUM_NODES);</a:t>
            </a:r>
          </a:p>
          <a:p>
            <a:pPr lvl="1"/>
            <a:r>
              <a:rPr lang="en-US" b="1" dirty="0" err="1">
                <a:latin typeface="Courier New" panose="02070309020205020404" pitchFamily="49" charset="0"/>
                <a:cs typeface="Courier New" panose="02070309020205020404" pitchFamily="49" charset="0"/>
              </a:rPr>
              <a:t>GrB_Vector_setElement</a:t>
            </a:r>
            <a:r>
              <a:rPr lang="en-US" b="1" dirty="0">
                <a:latin typeface="Courier New" panose="02070309020205020404" pitchFamily="49" charset="0"/>
                <a:cs typeface="Courier New" panose="02070309020205020404" pitchFamily="49" charset="0"/>
              </a:rPr>
              <a:t>(</a:t>
            </a:r>
            <a:r>
              <a:rPr lang="en-US" b="1" dirty="0" err="1">
                <a:latin typeface="Courier New" panose="02070309020205020404" pitchFamily="49" charset="0"/>
                <a:cs typeface="Courier New" panose="02070309020205020404" pitchFamily="49" charset="0"/>
              </a:rPr>
              <a:t>vec</a:t>
            </a:r>
            <a:r>
              <a:rPr lang="en-US" b="1" dirty="0">
                <a:latin typeface="Courier New" panose="02070309020205020404" pitchFamily="49" charset="0"/>
                <a:cs typeface="Courier New" panose="02070309020205020404" pitchFamily="49" charset="0"/>
              </a:rPr>
              <a:t>, true, NODE);</a:t>
            </a:r>
          </a:p>
          <a:p>
            <a:pPr lvl="1"/>
            <a:r>
              <a:rPr lang="en-US" b="1" dirty="0">
                <a:latin typeface="Courier New" panose="02070309020205020404" pitchFamily="49" charset="0"/>
                <a:cs typeface="Courier New" panose="02070309020205020404" pitchFamily="49" charset="0"/>
              </a:rPr>
              <a:t>pretty_print_vector_UINT64(</a:t>
            </a:r>
            <a:r>
              <a:rPr lang="en-US" b="1" dirty="0" err="1">
                <a:latin typeface="Courier New" panose="02070309020205020404" pitchFamily="49" charset="0"/>
                <a:cs typeface="Courier New" panose="02070309020205020404" pitchFamily="49" charset="0"/>
              </a:rPr>
              <a:t>vec</a:t>
            </a:r>
            <a:r>
              <a:rPr lang="en-US" b="1" dirty="0">
                <a:latin typeface="Courier New" panose="02070309020205020404" pitchFamily="49" charset="0"/>
                <a:cs typeface="Courier New" panose="02070309020205020404" pitchFamily="49" charset="0"/>
              </a:rPr>
              <a:t>, "Input node");</a:t>
            </a:r>
          </a:p>
          <a:p>
            <a:pPr lvl="1"/>
            <a:r>
              <a:rPr lang="en-US" b="1" dirty="0" err="1">
                <a:latin typeface="Courier New" panose="02070309020205020404" pitchFamily="49" charset="0"/>
                <a:cs typeface="Courier New" panose="02070309020205020404" pitchFamily="49" charset="0"/>
              </a:rPr>
              <a:t>GrB_Descriptor</a:t>
            </a:r>
            <a:r>
              <a:rPr lang="en-US" b="1" dirty="0">
                <a:latin typeface="Courier New" panose="02070309020205020404" pitchFamily="49" charset="0"/>
                <a:cs typeface="Courier New" panose="02070309020205020404" pitchFamily="49" charset="0"/>
              </a:rPr>
              <a:t> desc;</a:t>
            </a:r>
          </a:p>
          <a:p>
            <a:pPr lvl="1"/>
            <a:r>
              <a:rPr lang="en-US" b="1" dirty="0" err="1">
                <a:latin typeface="Courier New" panose="02070309020205020404" pitchFamily="49" charset="0"/>
                <a:cs typeface="Courier New" panose="02070309020205020404" pitchFamily="49" charset="0"/>
              </a:rPr>
              <a:t>GrB_Descriptor_new</a:t>
            </a:r>
            <a:r>
              <a:rPr lang="en-US" b="1" dirty="0">
                <a:latin typeface="Courier New" panose="02070309020205020404" pitchFamily="49" charset="0"/>
                <a:cs typeface="Courier New" panose="02070309020205020404" pitchFamily="49" charset="0"/>
              </a:rPr>
              <a:t>(&amp;desc);</a:t>
            </a:r>
          </a:p>
          <a:p>
            <a:pPr lvl="1"/>
            <a:r>
              <a:rPr lang="en-US" b="1" dirty="0" err="1">
                <a:latin typeface="Courier New" panose="02070309020205020404" pitchFamily="49" charset="0"/>
                <a:cs typeface="Courier New" panose="02070309020205020404" pitchFamily="49" charset="0"/>
              </a:rPr>
              <a:t>GrB_Descriptor_set</a:t>
            </a:r>
            <a:r>
              <a:rPr lang="en-US" b="1" dirty="0">
                <a:latin typeface="Courier New" panose="02070309020205020404" pitchFamily="49" charset="0"/>
                <a:cs typeface="Courier New" panose="02070309020205020404" pitchFamily="49" charset="0"/>
              </a:rPr>
              <a:t>(desc, FIELD, VALUE)</a:t>
            </a:r>
          </a:p>
          <a:p>
            <a:pPr lvl="1"/>
            <a:r>
              <a:rPr lang="en-US" b="1" dirty="0" err="1">
                <a:latin typeface="Courier New" panose="02070309020205020404" pitchFamily="49" charset="0"/>
                <a:cs typeface="Courier New" panose="02070309020205020404" pitchFamily="49" charset="0"/>
              </a:rPr>
              <a:t>GrB_mxv</a:t>
            </a:r>
            <a:r>
              <a:rPr lang="en-US" b="1" dirty="0">
                <a:latin typeface="Courier New" panose="02070309020205020404" pitchFamily="49" charset="0"/>
                <a:cs typeface="Courier New" panose="02070309020205020404" pitchFamily="49" charset="0"/>
              </a:rPr>
              <a:t>(result, </a:t>
            </a:r>
            <a:r>
              <a:rPr lang="en-US" b="1" dirty="0" err="1">
                <a:latin typeface="Courier New" panose="02070309020205020404" pitchFamily="49" charset="0"/>
                <a:cs typeface="Courier New" panose="02070309020205020404" pitchFamily="49" charset="0"/>
              </a:rPr>
              <a:t>GrB_NULL</a:t>
            </a:r>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GrB_NULL</a:t>
            </a:r>
            <a:r>
              <a:rPr lang="en-US" b="1" dirty="0">
                <a:latin typeface="Courier New" panose="02070309020205020404" pitchFamily="49" charset="0"/>
                <a:cs typeface="Courier New" panose="02070309020205020404" pitchFamily="49" charset="0"/>
              </a:rPr>
              <a:t>,</a:t>
            </a:r>
          </a:p>
          <a:p>
            <a:pPr marL="339725" lvl="1" indent="0">
              <a:buNone/>
            </a:pPr>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GxB_LOR_LAND_BOOL</a:t>
            </a:r>
            <a:r>
              <a:rPr lang="en-US" b="1" dirty="0">
                <a:latin typeface="Courier New" panose="02070309020205020404" pitchFamily="49" charset="0"/>
                <a:cs typeface="Courier New" panose="02070309020205020404" pitchFamily="49" charset="0"/>
              </a:rPr>
              <a:t>, graph, </a:t>
            </a:r>
            <a:r>
              <a:rPr lang="en-US" b="1" dirty="0" err="1">
                <a:latin typeface="Courier New" panose="02070309020205020404" pitchFamily="49" charset="0"/>
                <a:cs typeface="Courier New" panose="02070309020205020404" pitchFamily="49" charset="0"/>
              </a:rPr>
              <a:t>vec</a:t>
            </a:r>
            <a:r>
              <a:rPr lang="en-US" b="1" dirty="0">
                <a:latin typeface="Courier New" panose="02070309020205020404" pitchFamily="49" charset="0"/>
                <a:cs typeface="Courier New" panose="02070309020205020404" pitchFamily="49" charset="0"/>
              </a:rPr>
              <a:t>, desc);</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BF2AF2D-A2BD-466E-9695-73900C6E2041}" type="slidenum">
              <a:rPr kumimoji="0" lang="en-US" sz="1200" b="0" i="0" u="none" strike="noStrike" kern="1200" cap="none" spc="0" normalizeH="0" baseline="0" noProof="0" smtClean="0">
                <a:ln>
                  <a:noFill/>
                </a:ln>
                <a:solidFill>
                  <a:srgbClr val="000000"/>
                </a:solidFill>
                <a:effectLst/>
                <a:uLnTx/>
                <a:uFillTx/>
                <a:latin typeface="Arial" charset="0"/>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73</a:t>
            </a:fld>
            <a:endParaRPr kumimoji="0" lang="en-US" sz="1200" b="0" i="0" u="none" strike="noStrike" kern="1200" cap="none" spc="0" normalizeH="0" baseline="0" noProof="0">
              <a:ln>
                <a:noFill/>
              </a:ln>
              <a:solidFill>
                <a:srgbClr val="000000"/>
              </a:solidFill>
              <a:effectLst/>
              <a:uLnTx/>
              <a:uFillTx/>
              <a:latin typeface="Arial" charset="0"/>
              <a:ea typeface="+mn-ea"/>
              <a:cs typeface="Arial" charset="0"/>
            </a:endParaRPr>
          </a:p>
        </p:txBody>
      </p:sp>
    </p:spTree>
    <p:extLst>
      <p:ext uri="{BB962C8B-B14F-4D97-AF65-F5344CB8AC3E}">
        <p14:creationId xmlns:p14="http://schemas.microsoft.com/office/powerpoint/2010/main" val="237042331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src</a:t>
            </a:r>
            <a:r>
              <a:rPr lang="en-US" dirty="0"/>
              <a:t>/Solutions/</a:t>
            </a:r>
            <a:r>
              <a:rPr lang="en-US" dirty="0" err="1"/>
              <a:t>matvecTransIter</a:t>
            </a:r>
            <a:r>
              <a:rPr lang="en-US" dirty="0"/>
              <a:t> (v2)</a:t>
            </a:r>
          </a:p>
          <a:p>
            <a:endParaRPr lang="en-US" dirty="0"/>
          </a:p>
          <a:p>
            <a:r>
              <a:rPr lang="en-US" dirty="0"/>
              <a:t>It should start repeating at about the diameter of the graph</a:t>
            </a: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BF2AF2D-A2BD-466E-9695-73900C6E2041}" type="slidenum">
              <a:rPr kumimoji="0" lang="en-US" sz="1200" b="0" i="0" u="none" strike="noStrike" kern="1200" cap="none" spc="0" normalizeH="0" baseline="0" noProof="0" smtClean="0">
                <a:ln>
                  <a:noFill/>
                </a:ln>
                <a:solidFill>
                  <a:srgbClr val="000000"/>
                </a:solidFill>
                <a:effectLst/>
                <a:uLnTx/>
                <a:uFillTx/>
                <a:latin typeface="Arial" charset="0"/>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74</a:t>
            </a:fld>
            <a:endParaRPr kumimoji="0" lang="en-US" sz="1200" b="0" i="0" u="none" strike="noStrike" kern="1200" cap="none" spc="0" normalizeH="0" baseline="0" noProof="0">
              <a:ln>
                <a:noFill/>
              </a:ln>
              <a:solidFill>
                <a:srgbClr val="000000"/>
              </a:solidFill>
              <a:effectLst/>
              <a:uLnTx/>
              <a:uFillTx/>
              <a:latin typeface="Arial" charset="0"/>
              <a:ea typeface="+mn-ea"/>
              <a:cs typeface="Arial" charset="0"/>
            </a:endParaRPr>
          </a:p>
        </p:txBody>
      </p:sp>
    </p:spTree>
    <p:extLst>
      <p:ext uri="{BB962C8B-B14F-4D97-AF65-F5344CB8AC3E}">
        <p14:creationId xmlns:p14="http://schemas.microsoft.com/office/powerpoint/2010/main" val="345411564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performing</a:t>
            </a:r>
            <a:r>
              <a:rPr lang="en-US" baseline="0" dirty="0"/>
              <a:t> \</a:t>
            </a:r>
            <a:r>
              <a:rPr lang="en-US" baseline="0" dirty="0" err="1"/>
              <a:t>circleplus</a:t>
            </a:r>
            <a:r>
              <a:rPr lang="en-US" baseline="0" dirty="0"/>
              <a:t> and \</a:t>
            </a:r>
            <a:r>
              <a:rPr lang="en-US" baseline="0" dirty="0" err="1"/>
              <a:t>circletimes</a:t>
            </a:r>
            <a:r>
              <a:rPr lang="en-US" baseline="0" dirty="0"/>
              <a:t> on the same containers the </a:t>
            </a:r>
            <a:r>
              <a:rPr lang="en-US" baseline="0" dirty="0" err="1"/>
              <a:t>unstored</a:t>
            </a:r>
            <a:r>
              <a:rPr lang="en-US" baseline="0" dirty="0"/>
              <a:t> element should be interpreted as the same.</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0F18498-1159-498D-8DC7-E1A69C582DF5}" type="slidenum">
              <a:rPr kumimoji="0" lang="en-US" sz="1200" b="0" i="0" u="none" strike="noStrike" kern="1200" cap="none" spc="0" normalizeH="0" baseline="0" noProof="0" smtClean="0">
                <a:ln>
                  <a:noFill/>
                </a:ln>
                <a:solidFill>
                  <a:srgbClr val="000000"/>
                </a:solidFill>
                <a:effectLst/>
                <a:uLnTx/>
                <a:uFillTx/>
                <a:latin typeface="Arial" charset="0"/>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77</a:t>
            </a:fld>
            <a:endParaRPr kumimoji="0" lang="en-US" sz="1200" b="0" i="0" u="none" strike="noStrike" kern="1200" cap="none" spc="0" normalizeH="0" baseline="0" noProof="0" dirty="0">
              <a:ln>
                <a:noFill/>
              </a:ln>
              <a:solidFill>
                <a:srgbClr val="000000"/>
              </a:solidFill>
              <a:effectLst/>
              <a:uLnTx/>
              <a:uFillTx/>
              <a:latin typeface="Arial" charset="0"/>
              <a:ea typeface="+mn-ea"/>
              <a:cs typeface="Arial" charset="0"/>
            </a:endParaRPr>
          </a:p>
        </p:txBody>
      </p:sp>
    </p:spTree>
    <p:extLst>
      <p:ext uri="{BB962C8B-B14F-4D97-AF65-F5344CB8AC3E}">
        <p14:creationId xmlns:p14="http://schemas.microsoft.com/office/powerpoint/2010/main" val="428677509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BF2AF2D-A2BD-466E-9695-73900C6E2041}" type="slidenum">
              <a:rPr kumimoji="0" lang="en-US" sz="1200" b="0" i="0" u="none" strike="noStrike" kern="1200" cap="none" spc="0" normalizeH="0" baseline="0" noProof="0" smtClean="0">
                <a:ln>
                  <a:noFill/>
                </a:ln>
                <a:solidFill>
                  <a:srgbClr val="000000"/>
                </a:solidFill>
                <a:effectLst/>
                <a:uLnTx/>
                <a:uFillTx/>
                <a:latin typeface="Arial" charset="0"/>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78</a:t>
            </a:fld>
            <a:endParaRPr kumimoji="0" lang="en-US" sz="1200" b="0" i="0" u="none" strike="noStrike" kern="1200" cap="none" spc="0" normalizeH="0" baseline="0" noProof="0">
              <a:ln>
                <a:noFill/>
              </a:ln>
              <a:solidFill>
                <a:srgbClr val="000000"/>
              </a:solidFill>
              <a:effectLst/>
              <a:uLnTx/>
              <a:uFillTx/>
              <a:latin typeface="Arial" charset="0"/>
              <a:ea typeface="+mn-ea"/>
              <a:cs typeface="Arial" charset="0"/>
            </a:endParaRPr>
          </a:p>
        </p:txBody>
      </p:sp>
    </p:spTree>
    <p:extLst>
      <p:ext uri="{BB962C8B-B14F-4D97-AF65-F5344CB8AC3E}">
        <p14:creationId xmlns:p14="http://schemas.microsoft.com/office/powerpoint/2010/main" val="126259809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BF2AF2D-A2BD-466E-9695-73900C6E2041}" type="slidenum">
              <a:rPr kumimoji="0" lang="en-US" sz="1200" b="0" i="0" u="none" strike="noStrike" kern="1200" cap="none" spc="0" normalizeH="0" baseline="0" noProof="0" smtClean="0">
                <a:ln>
                  <a:noFill/>
                </a:ln>
                <a:solidFill>
                  <a:srgbClr val="000000"/>
                </a:solidFill>
                <a:effectLst/>
                <a:uLnTx/>
                <a:uFillTx/>
                <a:latin typeface="Arial" charset="0"/>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79</a:t>
            </a:fld>
            <a:endParaRPr kumimoji="0" lang="en-US" sz="1200" b="0" i="0" u="none" strike="noStrike" kern="1200" cap="none" spc="0" normalizeH="0" baseline="0" noProof="0">
              <a:ln>
                <a:noFill/>
              </a:ln>
              <a:solidFill>
                <a:srgbClr val="000000"/>
              </a:solidFill>
              <a:effectLst/>
              <a:uLnTx/>
              <a:uFillTx/>
              <a:latin typeface="Arial" charset="0"/>
              <a:ea typeface="+mn-ea"/>
              <a:cs typeface="Arial" charset="0"/>
            </a:endParaRPr>
          </a:p>
        </p:txBody>
      </p:sp>
    </p:spTree>
    <p:extLst>
      <p:ext uri="{BB962C8B-B14F-4D97-AF65-F5344CB8AC3E}">
        <p14:creationId xmlns:p14="http://schemas.microsoft.com/office/powerpoint/2010/main" val="301782409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BF2AF2D-A2BD-466E-9695-73900C6E2041}" type="slidenum">
              <a:rPr kumimoji="0" lang="en-US" sz="1200" b="0" i="0" u="none" strike="noStrike" kern="1200" cap="none" spc="0" normalizeH="0" baseline="0" noProof="0" smtClean="0">
                <a:ln>
                  <a:noFill/>
                </a:ln>
                <a:solidFill>
                  <a:srgbClr val="000000"/>
                </a:solidFill>
                <a:effectLst/>
                <a:uLnTx/>
                <a:uFillTx/>
                <a:latin typeface="Arial" charset="0"/>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80</a:t>
            </a:fld>
            <a:endParaRPr kumimoji="0" lang="en-US" sz="1200" b="0" i="0" u="none" strike="noStrike" kern="1200" cap="none" spc="0" normalizeH="0" baseline="0" noProof="0">
              <a:ln>
                <a:noFill/>
              </a:ln>
              <a:solidFill>
                <a:srgbClr val="000000"/>
              </a:solidFill>
              <a:effectLst/>
              <a:uLnTx/>
              <a:uFillTx/>
              <a:latin typeface="Arial" charset="0"/>
              <a:ea typeface="+mn-ea"/>
              <a:cs typeface="Arial" charset="0"/>
            </a:endParaRPr>
          </a:p>
        </p:txBody>
      </p:sp>
    </p:spTree>
    <p:extLst>
      <p:ext uri="{BB962C8B-B14F-4D97-AF65-F5344CB8AC3E}">
        <p14:creationId xmlns:p14="http://schemas.microsoft.com/office/powerpoint/2010/main" val="8501058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3BF2AF2D-A2BD-466E-9695-73900C6E2041}" type="slidenum">
              <a:rPr lang="en-US" smtClean="0"/>
              <a:pPr>
                <a:defRPr/>
              </a:pPr>
              <a:t>8</a:t>
            </a:fld>
            <a:endParaRPr lang="en-US"/>
          </a:p>
        </p:txBody>
      </p:sp>
    </p:spTree>
    <p:extLst>
      <p:ext uri="{BB962C8B-B14F-4D97-AF65-F5344CB8AC3E}">
        <p14:creationId xmlns:p14="http://schemas.microsoft.com/office/powerpoint/2010/main" val="395888220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src</a:t>
            </a:r>
            <a:r>
              <a:rPr lang="en-US" dirty="0"/>
              <a:t>/Solutions/</a:t>
            </a:r>
            <a:r>
              <a:rPr lang="en-US" dirty="0" err="1"/>
              <a:t>matvecTransIter</a:t>
            </a:r>
            <a:r>
              <a:rPr lang="en-US" dirty="0"/>
              <a:t> (v2)</a:t>
            </a:r>
          </a:p>
          <a:p>
            <a:endParaRPr lang="en-US" dirty="0"/>
          </a:p>
          <a:p>
            <a:r>
              <a:rPr lang="en-US" dirty="0"/>
              <a:t>It should start repeating at about the diameter of the graph</a:t>
            </a: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BF2AF2D-A2BD-466E-9695-73900C6E2041}" type="slidenum">
              <a:rPr kumimoji="0" lang="en-US" sz="1200" b="0" i="0" u="none" strike="noStrike" kern="1200" cap="none" spc="0" normalizeH="0" baseline="0" noProof="0" smtClean="0">
                <a:ln>
                  <a:noFill/>
                </a:ln>
                <a:solidFill>
                  <a:srgbClr val="000000"/>
                </a:solidFill>
                <a:effectLst/>
                <a:uLnTx/>
                <a:uFillTx/>
                <a:latin typeface="Arial" charset="0"/>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81</a:t>
            </a:fld>
            <a:endParaRPr kumimoji="0" lang="en-US" sz="1200" b="0" i="0" u="none" strike="noStrike" kern="1200" cap="none" spc="0" normalizeH="0" baseline="0" noProof="0">
              <a:ln>
                <a:noFill/>
              </a:ln>
              <a:solidFill>
                <a:srgbClr val="000000"/>
              </a:solidFill>
              <a:effectLst/>
              <a:uLnTx/>
              <a:uFillTx/>
              <a:latin typeface="Arial" charset="0"/>
              <a:ea typeface="+mn-ea"/>
              <a:cs typeface="Arial" charset="0"/>
            </a:endParaRPr>
          </a:p>
        </p:txBody>
      </p:sp>
    </p:spTree>
    <p:extLst>
      <p:ext uri="{BB962C8B-B14F-4D97-AF65-F5344CB8AC3E}">
        <p14:creationId xmlns:p14="http://schemas.microsoft.com/office/powerpoint/2010/main" val="240453006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src</a:t>
            </a:r>
            <a:r>
              <a:rPr lang="en-US" dirty="0"/>
              <a:t>/Solutions/</a:t>
            </a:r>
            <a:r>
              <a:rPr lang="en-US" dirty="0" err="1"/>
              <a:t>matvecTransIter</a:t>
            </a:r>
            <a:r>
              <a:rPr lang="en-US" dirty="0"/>
              <a:t> (v2)</a:t>
            </a:r>
          </a:p>
          <a:p>
            <a:endParaRPr lang="en-US" dirty="0"/>
          </a:p>
          <a:p>
            <a:r>
              <a:rPr lang="en-US" dirty="0"/>
              <a:t>It should start repeating at about the diameter of the graph</a:t>
            </a: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BF2AF2D-A2BD-466E-9695-73900C6E2041}" type="slidenum">
              <a:rPr kumimoji="0" lang="en-US" sz="1200" b="0" i="0" u="none" strike="noStrike" kern="1200" cap="none" spc="0" normalizeH="0" baseline="0" noProof="0" smtClean="0">
                <a:ln>
                  <a:noFill/>
                </a:ln>
                <a:solidFill>
                  <a:srgbClr val="000000"/>
                </a:solidFill>
                <a:effectLst/>
                <a:uLnTx/>
                <a:uFillTx/>
                <a:latin typeface="Arial" charset="0"/>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82</a:t>
            </a:fld>
            <a:endParaRPr kumimoji="0" lang="en-US" sz="1200" b="0" i="0" u="none" strike="noStrike" kern="1200" cap="none" spc="0" normalizeH="0" baseline="0" noProof="0">
              <a:ln>
                <a:noFill/>
              </a:ln>
              <a:solidFill>
                <a:srgbClr val="000000"/>
              </a:solidFill>
              <a:effectLst/>
              <a:uLnTx/>
              <a:uFillTx/>
              <a:latin typeface="Arial" charset="0"/>
              <a:ea typeface="+mn-ea"/>
              <a:cs typeface="Arial" charset="0"/>
            </a:endParaRPr>
          </a:p>
        </p:txBody>
      </p:sp>
    </p:spTree>
    <p:extLst>
      <p:ext uri="{BB962C8B-B14F-4D97-AF65-F5344CB8AC3E}">
        <p14:creationId xmlns:p14="http://schemas.microsoft.com/office/powerpoint/2010/main" val="12641740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BF2AF2D-A2BD-466E-9695-73900C6E2041}" type="slidenum">
              <a:rPr kumimoji="0" lang="en-US" sz="1200" b="0" i="0" u="none" strike="noStrike" kern="1200" cap="none" spc="0" normalizeH="0" baseline="0" noProof="0" smtClean="0">
                <a:ln>
                  <a:noFill/>
                </a:ln>
                <a:solidFill>
                  <a:srgbClr val="000000"/>
                </a:solidFill>
                <a:effectLst/>
                <a:uLnTx/>
                <a:uFillTx/>
                <a:latin typeface="Arial" charset="0"/>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83</a:t>
            </a:fld>
            <a:endParaRPr kumimoji="0" lang="en-US" sz="1200" b="0" i="0" u="none" strike="noStrike" kern="1200" cap="none" spc="0" normalizeH="0" baseline="0" noProof="0">
              <a:ln>
                <a:noFill/>
              </a:ln>
              <a:solidFill>
                <a:srgbClr val="000000"/>
              </a:solidFill>
              <a:effectLst/>
              <a:uLnTx/>
              <a:uFillTx/>
              <a:latin typeface="Arial" charset="0"/>
              <a:ea typeface="+mn-ea"/>
              <a:cs typeface="Arial" charset="0"/>
            </a:endParaRPr>
          </a:p>
        </p:txBody>
      </p:sp>
    </p:spTree>
    <p:extLst>
      <p:ext uri="{BB962C8B-B14F-4D97-AF65-F5344CB8AC3E}">
        <p14:creationId xmlns:p14="http://schemas.microsoft.com/office/powerpoint/2010/main" val="370970770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BF2AF2D-A2BD-466E-9695-73900C6E2041}" type="slidenum">
              <a:rPr kumimoji="0" lang="en-US" sz="1200" b="0" i="0" u="none" strike="noStrike" kern="1200" cap="none" spc="0" normalizeH="0" baseline="0" noProof="0" smtClean="0">
                <a:ln>
                  <a:noFill/>
                </a:ln>
                <a:solidFill>
                  <a:srgbClr val="000000"/>
                </a:solidFill>
                <a:effectLst/>
                <a:uLnTx/>
                <a:uFillTx/>
                <a:latin typeface="Arial" charset="0"/>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90</a:t>
            </a:fld>
            <a:endParaRPr kumimoji="0" lang="en-US" sz="1200" b="0" i="0" u="none" strike="noStrike" kern="1200" cap="none" spc="0" normalizeH="0" baseline="0" noProof="0">
              <a:ln>
                <a:noFill/>
              </a:ln>
              <a:solidFill>
                <a:srgbClr val="000000"/>
              </a:solidFill>
              <a:effectLst/>
              <a:uLnTx/>
              <a:uFillTx/>
              <a:latin typeface="Arial" charset="0"/>
              <a:ea typeface="+mn-ea"/>
              <a:cs typeface="Arial" charset="0"/>
            </a:endParaRPr>
          </a:p>
        </p:txBody>
      </p:sp>
    </p:spTree>
    <p:extLst>
      <p:ext uri="{BB962C8B-B14F-4D97-AF65-F5344CB8AC3E}">
        <p14:creationId xmlns:p14="http://schemas.microsoft.com/office/powerpoint/2010/main" val="411448089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src</a:t>
            </a:r>
            <a:r>
              <a:rPr lang="en-US" dirty="0"/>
              <a:t>/Solutions/</a:t>
            </a:r>
            <a:r>
              <a:rPr lang="en-US" dirty="0" err="1"/>
              <a:t>matvecTransIterVisitedExitFlag.c</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BF2AF2D-A2BD-466E-9695-73900C6E2041}" type="slidenum">
              <a:rPr kumimoji="0" lang="en-US" sz="1200" b="0" i="0" u="none" strike="noStrike" kern="1200" cap="none" spc="0" normalizeH="0" baseline="0" noProof="0" smtClean="0">
                <a:ln>
                  <a:noFill/>
                </a:ln>
                <a:solidFill>
                  <a:srgbClr val="000000"/>
                </a:solidFill>
                <a:effectLst/>
                <a:uLnTx/>
                <a:uFillTx/>
                <a:latin typeface="Arial" charset="0"/>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91</a:t>
            </a:fld>
            <a:endParaRPr kumimoji="0" lang="en-US" sz="1200" b="0" i="0" u="none" strike="noStrike" kern="1200" cap="none" spc="0" normalizeH="0" baseline="0" noProof="0">
              <a:ln>
                <a:noFill/>
              </a:ln>
              <a:solidFill>
                <a:srgbClr val="000000"/>
              </a:solidFill>
              <a:effectLst/>
              <a:uLnTx/>
              <a:uFillTx/>
              <a:latin typeface="Arial" charset="0"/>
              <a:ea typeface="+mn-ea"/>
              <a:cs typeface="Arial" charset="0"/>
            </a:endParaRPr>
          </a:p>
        </p:txBody>
      </p:sp>
    </p:spTree>
    <p:extLst>
      <p:ext uri="{BB962C8B-B14F-4D97-AF65-F5344CB8AC3E}">
        <p14:creationId xmlns:p14="http://schemas.microsoft.com/office/powerpoint/2010/main" val="17307848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BF2AF2D-A2BD-466E-9695-73900C6E2041}" type="slidenum">
              <a:rPr kumimoji="0" lang="en-US" sz="1200" b="0" i="0" u="none" strike="noStrike" kern="1200" cap="none" spc="0" normalizeH="0" baseline="0" noProof="0" smtClean="0">
                <a:ln>
                  <a:noFill/>
                </a:ln>
                <a:solidFill>
                  <a:srgbClr val="000000"/>
                </a:solidFill>
                <a:effectLst/>
                <a:uLnTx/>
                <a:uFillTx/>
                <a:latin typeface="Arial" charset="0"/>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93</a:t>
            </a:fld>
            <a:endParaRPr kumimoji="0" lang="en-US" sz="1200" b="0" i="0" u="none" strike="noStrike" kern="1200" cap="none" spc="0" normalizeH="0" baseline="0" noProof="0">
              <a:ln>
                <a:noFill/>
              </a:ln>
              <a:solidFill>
                <a:srgbClr val="000000"/>
              </a:solidFill>
              <a:effectLst/>
              <a:uLnTx/>
              <a:uFillTx/>
              <a:latin typeface="Arial" charset="0"/>
              <a:ea typeface="+mn-ea"/>
              <a:cs typeface="Arial" charset="0"/>
            </a:endParaRPr>
          </a:p>
        </p:txBody>
      </p:sp>
    </p:spTree>
    <p:extLst>
      <p:ext uri="{BB962C8B-B14F-4D97-AF65-F5344CB8AC3E}">
        <p14:creationId xmlns:p14="http://schemas.microsoft.com/office/powerpoint/2010/main" val="368006447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BF2AF2D-A2BD-466E-9695-73900C6E2041}" type="slidenum">
              <a:rPr kumimoji="0" lang="en-US" sz="1200" b="0" i="0" u="none" strike="noStrike" kern="1200" cap="none" spc="0" normalizeH="0" baseline="0" noProof="0" smtClean="0">
                <a:ln>
                  <a:noFill/>
                </a:ln>
                <a:solidFill>
                  <a:srgbClr val="000000"/>
                </a:solidFill>
                <a:effectLst/>
                <a:uLnTx/>
                <a:uFillTx/>
                <a:latin typeface="Arial" charset="0"/>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95</a:t>
            </a:fld>
            <a:endParaRPr kumimoji="0" lang="en-US" sz="1200" b="0" i="0" u="none" strike="noStrike" kern="1200" cap="none" spc="0" normalizeH="0" baseline="0" noProof="0">
              <a:ln>
                <a:noFill/>
              </a:ln>
              <a:solidFill>
                <a:srgbClr val="000000"/>
              </a:solidFill>
              <a:effectLst/>
              <a:uLnTx/>
              <a:uFillTx/>
              <a:latin typeface="Arial" charset="0"/>
              <a:ea typeface="+mn-ea"/>
              <a:cs typeface="Arial" charset="0"/>
            </a:endParaRPr>
          </a:p>
        </p:txBody>
      </p:sp>
    </p:spTree>
    <p:extLst>
      <p:ext uri="{BB962C8B-B14F-4D97-AF65-F5344CB8AC3E}">
        <p14:creationId xmlns:p14="http://schemas.microsoft.com/office/powerpoint/2010/main" val="211652732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BF2AF2D-A2BD-466E-9695-73900C6E2041}" type="slidenum">
              <a:rPr kumimoji="0" lang="en-US" sz="1200" b="0" i="0" u="none" strike="noStrike" kern="1200" cap="none" spc="0" normalizeH="0" baseline="0" noProof="0" smtClean="0">
                <a:ln>
                  <a:noFill/>
                </a:ln>
                <a:solidFill>
                  <a:srgbClr val="000000"/>
                </a:solidFill>
                <a:effectLst/>
                <a:uLnTx/>
                <a:uFillTx/>
                <a:latin typeface="Arial" charset="0"/>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96</a:t>
            </a:fld>
            <a:endParaRPr kumimoji="0" lang="en-US" sz="1200" b="0" i="0" u="none" strike="noStrike" kern="1200" cap="none" spc="0" normalizeH="0" baseline="0" noProof="0">
              <a:ln>
                <a:noFill/>
              </a:ln>
              <a:solidFill>
                <a:srgbClr val="000000"/>
              </a:solidFill>
              <a:effectLst/>
              <a:uLnTx/>
              <a:uFillTx/>
              <a:latin typeface="Arial" charset="0"/>
              <a:ea typeface="+mn-ea"/>
              <a:cs typeface="Arial" charset="0"/>
            </a:endParaRPr>
          </a:p>
        </p:txBody>
      </p:sp>
    </p:spTree>
    <p:extLst>
      <p:ext uri="{BB962C8B-B14F-4D97-AF65-F5344CB8AC3E}">
        <p14:creationId xmlns:p14="http://schemas.microsoft.com/office/powerpoint/2010/main" val="426947825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BF2AF2D-A2BD-466E-9695-73900C6E2041}" type="slidenum">
              <a:rPr kumimoji="0" lang="en-US" sz="1200" b="0" i="0" u="none" strike="noStrike" kern="1200" cap="none" spc="0" normalizeH="0" baseline="0" noProof="0" smtClean="0">
                <a:ln>
                  <a:noFill/>
                </a:ln>
                <a:solidFill>
                  <a:srgbClr val="000000"/>
                </a:solidFill>
                <a:effectLst/>
                <a:uLnTx/>
                <a:uFillTx/>
                <a:latin typeface="Arial" charset="0"/>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97</a:t>
            </a:fld>
            <a:endParaRPr kumimoji="0" lang="en-US" sz="1200" b="0" i="0" u="none" strike="noStrike" kern="1200" cap="none" spc="0" normalizeH="0" baseline="0" noProof="0">
              <a:ln>
                <a:noFill/>
              </a:ln>
              <a:solidFill>
                <a:srgbClr val="000000"/>
              </a:solidFill>
              <a:effectLst/>
              <a:uLnTx/>
              <a:uFillTx/>
              <a:latin typeface="Arial" charset="0"/>
              <a:ea typeface="+mn-ea"/>
              <a:cs typeface="Arial" charset="0"/>
            </a:endParaRPr>
          </a:p>
        </p:txBody>
      </p:sp>
    </p:spTree>
    <p:extLst>
      <p:ext uri="{BB962C8B-B14F-4D97-AF65-F5344CB8AC3E}">
        <p14:creationId xmlns:p14="http://schemas.microsoft.com/office/powerpoint/2010/main" val="42999015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src/Solutions/</a:t>
            </a:r>
            <a:r>
              <a:rPr lang="en-US" dirty="0" err="1"/>
              <a:t>connected_components.c</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BF2AF2D-A2BD-466E-9695-73900C6E2041}" type="slidenum">
              <a:rPr kumimoji="0" lang="en-US" sz="1200" b="0" i="0" u="none" strike="noStrike" kern="1200" cap="none" spc="0" normalizeH="0" baseline="0" noProof="0" smtClean="0">
                <a:ln>
                  <a:noFill/>
                </a:ln>
                <a:solidFill>
                  <a:srgbClr val="000000"/>
                </a:solidFill>
                <a:effectLst/>
                <a:uLnTx/>
                <a:uFillTx/>
                <a:latin typeface="Arial" charset="0"/>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101</a:t>
            </a:fld>
            <a:endParaRPr kumimoji="0" lang="en-US" sz="1200" b="0" i="0" u="none" strike="noStrike" kern="1200" cap="none" spc="0" normalizeH="0" baseline="0" noProof="0">
              <a:ln>
                <a:noFill/>
              </a:ln>
              <a:solidFill>
                <a:srgbClr val="000000"/>
              </a:solidFill>
              <a:effectLst/>
              <a:uLnTx/>
              <a:uFillTx/>
              <a:latin typeface="Arial" charset="0"/>
              <a:ea typeface="+mn-ea"/>
              <a:cs typeface="Arial" charset="0"/>
            </a:endParaRPr>
          </a:p>
        </p:txBody>
      </p:sp>
    </p:spTree>
    <p:extLst>
      <p:ext uri="{BB962C8B-B14F-4D97-AF65-F5344CB8AC3E}">
        <p14:creationId xmlns:p14="http://schemas.microsoft.com/office/powerpoint/2010/main" val="15005636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BF2AF2D-A2BD-466E-9695-73900C6E2041}" type="slidenum">
              <a:rPr lang="en-US" smtClean="0"/>
              <a:pPr>
                <a:defRPr/>
              </a:pPr>
              <a:t>9</a:t>
            </a:fld>
            <a:endParaRPr lang="en-US"/>
          </a:p>
        </p:txBody>
      </p:sp>
    </p:spTree>
    <p:extLst>
      <p:ext uri="{BB962C8B-B14F-4D97-AF65-F5344CB8AC3E}">
        <p14:creationId xmlns:p14="http://schemas.microsoft.com/office/powerpoint/2010/main" val="214457616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src</a:t>
            </a:r>
            <a:r>
              <a:rPr lang="en-US" dirty="0"/>
              <a:t>/Solutions/</a:t>
            </a:r>
            <a:r>
              <a:rPr lang="en-US" dirty="0" err="1"/>
              <a:t>connected_components.c</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BF2AF2D-A2BD-466E-9695-73900C6E2041}" type="slidenum">
              <a:rPr kumimoji="0" lang="en-US" sz="1200" b="0" i="0" u="none" strike="noStrike" kern="1200" cap="none" spc="0" normalizeH="0" baseline="0" noProof="0" smtClean="0">
                <a:ln>
                  <a:noFill/>
                </a:ln>
                <a:solidFill>
                  <a:srgbClr val="000000"/>
                </a:solidFill>
                <a:effectLst/>
                <a:uLnTx/>
                <a:uFillTx/>
                <a:latin typeface="Arial" charset="0"/>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102</a:t>
            </a:fld>
            <a:endParaRPr kumimoji="0" lang="en-US" sz="1200" b="0" i="0" u="none" strike="noStrike" kern="1200" cap="none" spc="0" normalizeH="0" baseline="0" noProof="0">
              <a:ln>
                <a:noFill/>
              </a:ln>
              <a:solidFill>
                <a:srgbClr val="000000"/>
              </a:solidFill>
              <a:effectLst/>
              <a:uLnTx/>
              <a:uFillTx/>
              <a:latin typeface="Arial" charset="0"/>
              <a:ea typeface="+mn-ea"/>
              <a:cs typeface="Arial" charset="0"/>
            </a:endParaRPr>
          </a:p>
        </p:txBody>
      </p:sp>
    </p:spTree>
    <p:extLst>
      <p:ext uri="{BB962C8B-B14F-4D97-AF65-F5344CB8AC3E}">
        <p14:creationId xmlns:p14="http://schemas.microsoft.com/office/powerpoint/2010/main" val="200297653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src</a:t>
            </a:r>
            <a:r>
              <a:rPr lang="en-US" dirty="0"/>
              <a:t>/Solutions/</a:t>
            </a:r>
            <a:r>
              <a:rPr lang="en-US" dirty="0" err="1"/>
              <a:t>connected_components.c</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BF2AF2D-A2BD-466E-9695-73900C6E2041}" type="slidenum">
              <a:rPr kumimoji="0" lang="en-US" sz="1200" b="0" i="0" u="none" strike="noStrike" kern="1200" cap="none" spc="0" normalizeH="0" baseline="0" noProof="0" smtClean="0">
                <a:ln>
                  <a:noFill/>
                </a:ln>
                <a:solidFill>
                  <a:srgbClr val="000000"/>
                </a:solidFill>
                <a:effectLst/>
                <a:uLnTx/>
                <a:uFillTx/>
                <a:latin typeface="Arial" charset="0"/>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103</a:t>
            </a:fld>
            <a:endParaRPr kumimoji="0" lang="en-US" sz="1200" b="0" i="0" u="none" strike="noStrike" kern="1200" cap="none" spc="0" normalizeH="0" baseline="0" noProof="0">
              <a:ln>
                <a:noFill/>
              </a:ln>
              <a:solidFill>
                <a:srgbClr val="000000"/>
              </a:solidFill>
              <a:effectLst/>
              <a:uLnTx/>
              <a:uFillTx/>
              <a:latin typeface="Arial" charset="0"/>
              <a:ea typeface="+mn-ea"/>
              <a:cs typeface="Arial" charset="0"/>
            </a:endParaRPr>
          </a:p>
        </p:txBody>
      </p:sp>
    </p:spTree>
    <p:extLst>
      <p:ext uri="{BB962C8B-B14F-4D97-AF65-F5344CB8AC3E}">
        <p14:creationId xmlns:p14="http://schemas.microsoft.com/office/powerpoint/2010/main" val="307258656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src</a:t>
            </a:r>
            <a:r>
              <a:rPr lang="en-US" dirty="0"/>
              <a:t>/Solutions/</a:t>
            </a:r>
            <a:r>
              <a:rPr lang="en-US" dirty="0" err="1"/>
              <a:t>connected_components.c</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BF2AF2D-A2BD-466E-9695-73900C6E2041}" type="slidenum">
              <a:rPr kumimoji="0" lang="en-US" sz="1200" b="0" i="0" u="none" strike="noStrike" kern="1200" cap="none" spc="0" normalizeH="0" baseline="0" noProof="0" smtClean="0">
                <a:ln>
                  <a:noFill/>
                </a:ln>
                <a:solidFill>
                  <a:srgbClr val="000000"/>
                </a:solidFill>
                <a:effectLst/>
                <a:uLnTx/>
                <a:uFillTx/>
                <a:latin typeface="Arial" charset="0"/>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104</a:t>
            </a:fld>
            <a:endParaRPr kumimoji="0" lang="en-US" sz="1200" b="0" i="0" u="none" strike="noStrike" kern="1200" cap="none" spc="0" normalizeH="0" baseline="0" noProof="0">
              <a:ln>
                <a:noFill/>
              </a:ln>
              <a:solidFill>
                <a:srgbClr val="000000"/>
              </a:solidFill>
              <a:effectLst/>
              <a:uLnTx/>
              <a:uFillTx/>
              <a:latin typeface="Arial" charset="0"/>
              <a:ea typeface="+mn-ea"/>
              <a:cs typeface="Arial" charset="0"/>
            </a:endParaRPr>
          </a:p>
        </p:txBody>
      </p:sp>
    </p:spTree>
    <p:extLst>
      <p:ext uri="{BB962C8B-B14F-4D97-AF65-F5344CB8AC3E}">
        <p14:creationId xmlns:p14="http://schemas.microsoft.com/office/powerpoint/2010/main" val="240925994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src</a:t>
            </a:r>
            <a:r>
              <a:rPr lang="en-US" dirty="0"/>
              <a:t>/Solutions/</a:t>
            </a:r>
            <a:r>
              <a:rPr lang="en-US" dirty="0" err="1"/>
              <a:t>AnalyzeGraph_final.c</a:t>
            </a:r>
            <a:endParaRPr lang="en-US" dirty="0"/>
          </a:p>
          <a:p>
            <a:r>
              <a:rPr lang="en-US" dirty="0"/>
              <a:t>vs.</a:t>
            </a:r>
          </a:p>
          <a:p>
            <a:r>
              <a:rPr lang="en-US" dirty="0" err="1"/>
              <a:t>src</a:t>
            </a:r>
            <a:r>
              <a:rPr lang="en-US" dirty="0"/>
              <a:t>/</a:t>
            </a:r>
            <a:r>
              <a:rPr lang="en-US" dirty="0" err="1"/>
              <a:t>AnalyzeGraph.c</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BF2AF2D-A2BD-466E-9695-73900C6E2041}" type="slidenum">
              <a:rPr kumimoji="0" lang="en-US" sz="1200" b="0" i="0" u="none" strike="noStrike" kern="1200" cap="none" spc="0" normalizeH="0" baseline="0" noProof="0" smtClean="0">
                <a:ln>
                  <a:noFill/>
                </a:ln>
                <a:solidFill>
                  <a:srgbClr val="000000"/>
                </a:solidFill>
                <a:effectLst/>
                <a:uLnTx/>
                <a:uFillTx/>
                <a:latin typeface="Arial" charset="0"/>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105</a:t>
            </a:fld>
            <a:endParaRPr kumimoji="0" lang="en-US" sz="1200" b="0" i="0" u="none" strike="noStrike" kern="1200" cap="none" spc="0" normalizeH="0" baseline="0" noProof="0">
              <a:ln>
                <a:noFill/>
              </a:ln>
              <a:solidFill>
                <a:srgbClr val="000000"/>
              </a:solidFill>
              <a:effectLst/>
              <a:uLnTx/>
              <a:uFillTx/>
              <a:latin typeface="Arial" charset="0"/>
              <a:ea typeface="+mn-ea"/>
              <a:cs typeface="Arial" charset="0"/>
            </a:endParaRPr>
          </a:p>
        </p:txBody>
      </p:sp>
    </p:spTree>
    <p:extLst>
      <p:ext uri="{BB962C8B-B14F-4D97-AF65-F5344CB8AC3E}">
        <p14:creationId xmlns:p14="http://schemas.microsoft.com/office/powerpoint/2010/main" val="389549153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BF2AF2D-A2BD-466E-9695-73900C6E2041}" type="slidenum">
              <a:rPr kumimoji="0" lang="en-US" sz="1200" b="0" i="0" u="none" strike="noStrike" kern="1200" cap="none" spc="0" normalizeH="0" baseline="0" noProof="0" smtClean="0">
                <a:ln>
                  <a:noFill/>
                </a:ln>
                <a:solidFill>
                  <a:srgbClr val="000000"/>
                </a:solidFill>
                <a:effectLst/>
                <a:uLnTx/>
                <a:uFillTx/>
                <a:latin typeface="Arial" charset="0"/>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106</a:t>
            </a:fld>
            <a:endParaRPr kumimoji="0" lang="en-US" sz="1200" b="0" i="0" u="none" strike="noStrike" kern="1200" cap="none" spc="0" normalizeH="0" baseline="0" noProof="0">
              <a:ln>
                <a:noFill/>
              </a:ln>
              <a:solidFill>
                <a:srgbClr val="000000"/>
              </a:solidFill>
              <a:effectLst/>
              <a:uLnTx/>
              <a:uFillTx/>
              <a:latin typeface="Arial" charset="0"/>
              <a:ea typeface="+mn-ea"/>
              <a:cs typeface="Arial" charset="0"/>
            </a:endParaRPr>
          </a:p>
        </p:txBody>
      </p:sp>
    </p:spTree>
    <p:extLst>
      <p:ext uri="{BB962C8B-B14F-4D97-AF65-F5344CB8AC3E}">
        <p14:creationId xmlns:p14="http://schemas.microsoft.com/office/powerpoint/2010/main" val="372273246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Grp="1" noRot="1" noChangeAspect="1" noChangeArrowheads="1" noTextEdit="1"/>
          </p:cNvSpPr>
          <p:nvPr>
            <p:ph type="sldImg"/>
          </p:nvPr>
        </p:nvSpPr>
        <p:spPr>
          <a:ln/>
        </p:spPr>
      </p:sp>
      <p:sp>
        <p:nvSpPr>
          <p:cNvPr id="78851"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dirty="0"/>
          </a:p>
        </p:txBody>
      </p:sp>
    </p:spTree>
    <p:extLst>
      <p:ext uri="{BB962C8B-B14F-4D97-AF65-F5344CB8AC3E}">
        <p14:creationId xmlns:p14="http://schemas.microsoft.com/office/powerpoint/2010/main" val="76612870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Grp="1" noRot="1" noChangeAspect="1" noChangeArrowheads="1" noTextEdit="1"/>
          </p:cNvSpPr>
          <p:nvPr>
            <p:ph type="sldImg"/>
          </p:nvPr>
        </p:nvSpPr>
        <p:spPr>
          <a:ln/>
        </p:spPr>
      </p:sp>
      <p:sp>
        <p:nvSpPr>
          <p:cNvPr id="78851"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dirty="0"/>
          </a:p>
        </p:txBody>
      </p:sp>
    </p:spTree>
    <p:extLst>
      <p:ext uri="{BB962C8B-B14F-4D97-AF65-F5344CB8AC3E}">
        <p14:creationId xmlns:p14="http://schemas.microsoft.com/office/powerpoint/2010/main" val="189181885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Grp="1" noRot="1" noChangeAspect="1" noChangeArrowheads="1" noTextEdit="1"/>
          </p:cNvSpPr>
          <p:nvPr>
            <p:ph type="sldImg"/>
          </p:nvPr>
        </p:nvSpPr>
        <p:spPr>
          <a:ln/>
        </p:spPr>
      </p:sp>
      <p:sp>
        <p:nvSpPr>
          <p:cNvPr id="78851"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dirty="0"/>
          </a:p>
        </p:txBody>
      </p:sp>
    </p:spTree>
    <p:extLst>
      <p:ext uri="{BB962C8B-B14F-4D97-AF65-F5344CB8AC3E}">
        <p14:creationId xmlns:p14="http://schemas.microsoft.com/office/powerpoint/2010/main" val="103316791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3BF2AF2D-A2BD-466E-9695-73900C6E2041}" type="slidenum">
              <a:rPr lang="en-US" smtClean="0"/>
              <a:pPr>
                <a:defRPr/>
              </a:pPr>
              <a:t>123</a:t>
            </a:fld>
            <a:endParaRPr lang="en-US"/>
          </a:p>
        </p:txBody>
      </p:sp>
    </p:spTree>
    <p:extLst>
      <p:ext uri="{BB962C8B-B14F-4D97-AF65-F5344CB8AC3E}">
        <p14:creationId xmlns:p14="http://schemas.microsoft.com/office/powerpoint/2010/main" val="50027412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op</a:t>
            </a:r>
          </a:p>
        </p:txBody>
      </p:sp>
      <p:sp>
        <p:nvSpPr>
          <p:cNvPr id="4" name="Slide Number Placeholder 3"/>
          <p:cNvSpPr>
            <a:spLocks noGrp="1"/>
          </p:cNvSpPr>
          <p:nvPr>
            <p:ph type="sldNum" sz="quarter" idx="5"/>
          </p:nvPr>
        </p:nvSpPr>
        <p:spPr/>
        <p:txBody>
          <a:bodyPr/>
          <a:lstStyle/>
          <a:p>
            <a:pPr>
              <a:defRPr/>
            </a:pPr>
            <a:fld id="{3BF2AF2D-A2BD-466E-9695-73900C6E2041}" type="slidenum">
              <a:rPr lang="en-US" smtClean="0"/>
              <a:pPr>
                <a:defRPr/>
              </a:pPr>
              <a:t>124</a:t>
            </a:fld>
            <a:endParaRPr lang="en-US"/>
          </a:p>
        </p:txBody>
      </p:sp>
    </p:spTree>
    <p:extLst>
      <p:ext uri="{BB962C8B-B14F-4D97-AF65-F5344CB8AC3E}">
        <p14:creationId xmlns:p14="http://schemas.microsoft.com/office/powerpoint/2010/main" val="24296414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3BF2AF2D-A2BD-466E-9695-73900C6E2041}" type="slidenum">
              <a:rPr lang="en-US" smtClean="0"/>
              <a:pPr>
                <a:defRPr/>
              </a:pPr>
              <a:t>12</a:t>
            </a:fld>
            <a:endParaRPr lang="en-US"/>
          </a:p>
        </p:txBody>
      </p:sp>
    </p:spTree>
    <p:extLst>
      <p:ext uri="{BB962C8B-B14F-4D97-AF65-F5344CB8AC3E}">
        <p14:creationId xmlns:p14="http://schemas.microsoft.com/office/powerpoint/2010/main" val="21739915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3BF2AF2D-A2BD-466E-9695-73900C6E2041}" type="slidenum">
              <a:rPr lang="en-US" smtClean="0"/>
              <a:pPr>
                <a:defRPr/>
              </a:pPr>
              <a:t>14</a:t>
            </a:fld>
            <a:endParaRPr lang="en-US"/>
          </a:p>
        </p:txBody>
      </p:sp>
    </p:spTree>
    <p:extLst>
      <p:ext uri="{BB962C8B-B14F-4D97-AF65-F5344CB8AC3E}">
        <p14:creationId xmlns:p14="http://schemas.microsoft.com/office/powerpoint/2010/main" val="39747422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5" name="Rectangle 6"/>
          <p:cNvSpPr>
            <a:spLocks noChangeArrowheads="1"/>
          </p:cNvSpPr>
          <p:nvPr/>
        </p:nvSpPr>
        <p:spPr bwMode="auto">
          <a:xfrm>
            <a:off x="0" y="6273800"/>
            <a:ext cx="396875" cy="457200"/>
          </a:xfrm>
          <a:prstGeom prst="rect">
            <a:avLst/>
          </a:prstGeom>
          <a:noFill/>
          <a:ln w="9525">
            <a:noFill/>
            <a:miter lim="800000"/>
            <a:headEnd/>
            <a:tailEnd/>
          </a:ln>
          <a:effectLst/>
        </p:spPr>
        <p:txBody>
          <a:bodyPr anchor="b"/>
          <a:lstStyle/>
          <a:p>
            <a:pPr algn="r">
              <a:defRPr/>
            </a:pPr>
            <a:fld id="{E9CDAD28-2B83-43E2-A6CA-01AD46080BA8}" type="slidenum">
              <a:rPr lang="en-US" sz="1000">
                <a:solidFill>
                  <a:srgbClr val="000000"/>
                </a:solidFill>
                <a:latin typeface="Arial" charset="0"/>
                <a:ea typeface="ＭＳ Ｐゴシック" pitchFamily="34" charset="-128"/>
                <a:cs typeface="Arial" charset="0"/>
              </a:rPr>
              <a:pPr algn="r">
                <a:defRPr/>
              </a:pPr>
              <a:t>‹#›</a:t>
            </a:fld>
            <a:endParaRPr lang="en-US" sz="1000">
              <a:solidFill>
                <a:srgbClr val="000000"/>
              </a:solidFill>
              <a:latin typeface="Arial" charset="0"/>
              <a:ea typeface="ＭＳ Ｐゴシック" pitchFamily="34" charset="-128"/>
              <a:cs typeface="Arial" charset="0"/>
            </a:endParaRPr>
          </a:p>
        </p:txBody>
      </p:sp>
      <p:sp>
        <p:nvSpPr>
          <p:cNvPr id="6" name="Rectangle 7"/>
          <p:cNvSpPr>
            <a:spLocks noChangeArrowheads="1"/>
          </p:cNvSpPr>
          <p:nvPr/>
        </p:nvSpPr>
        <p:spPr bwMode="auto">
          <a:xfrm>
            <a:off x="0" y="6273800"/>
            <a:ext cx="396875" cy="457200"/>
          </a:xfrm>
          <a:prstGeom prst="rect">
            <a:avLst/>
          </a:prstGeom>
          <a:noFill/>
          <a:ln w="9525">
            <a:noFill/>
            <a:miter lim="800000"/>
            <a:headEnd/>
            <a:tailEnd/>
          </a:ln>
          <a:effectLst/>
        </p:spPr>
        <p:txBody>
          <a:bodyPr anchor="b"/>
          <a:lstStyle/>
          <a:p>
            <a:pPr algn="r">
              <a:defRPr/>
            </a:pPr>
            <a:fld id="{2E82FEC5-E75D-4762-8B8D-2338C0AF6808}" type="slidenum">
              <a:rPr lang="en-US" sz="1000">
                <a:solidFill>
                  <a:srgbClr val="000000"/>
                </a:solidFill>
                <a:latin typeface="Arial" charset="0"/>
                <a:ea typeface="ＭＳ Ｐゴシック" pitchFamily="34" charset="-128"/>
                <a:cs typeface="Arial" charset="0"/>
              </a:rPr>
              <a:pPr algn="r">
                <a:defRPr/>
              </a:pPr>
              <a:t>‹#›</a:t>
            </a:fld>
            <a:endParaRPr lang="en-US" sz="1000">
              <a:solidFill>
                <a:srgbClr val="000000"/>
              </a:solidFill>
              <a:latin typeface="Arial" charset="0"/>
              <a:ea typeface="ＭＳ Ｐゴシック" pitchFamily="34" charset="-128"/>
              <a:cs typeface="Arial" charset="0"/>
            </a:endParaRPr>
          </a:p>
        </p:txBody>
      </p:sp>
      <p:sp>
        <p:nvSpPr>
          <p:cNvPr id="392196" name="Rectangle 4"/>
          <p:cNvSpPr>
            <a:spLocks noGrp="1" noChangeArrowheads="1"/>
          </p:cNvSpPr>
          <p:nvPr>
            <p:ph type="ctrTitle" sz="quarter"/>
          </p:nvPr>
        </p:nvSpPr>
        <p:spPr>
          <a:xfrm>
            <a:off x="785813" y="2603500"/>
            <a:ext cx="7772400" cy="1470025"/>
          </a:xfrm>
        </p:spPr>
        <p:txBody>
          <a:bodyPr lIns="91440" tIns="45720" rIns="91440" bIns="45720" anchor="ctr"/>
          <a:lstStyle>
            <a:lvl1pPr algn="r">
              <a:defRPr sz="3600"/>
            </a:lvl1pPr>
          </a:lstStyle>
          <a:p>
            <a:r>
              <a:rPr lang="en-US"/>
              <a:t>Click to edit Master title style</a:t>
            </a:r>
          </a:p>
        </p:txBody>
      </p:sp>
      <p:sp>
        <p:nvSpPr>
          <p:cNvPr id="392197" name="Rectangle 5"/>
          <p:cNvSpPr>
            <a:spLocks noGrp="1" noChangeArrowheads="1"/>
          </p:cNvSpPr>
          <p:nvPr>
            <p:ph type="subTitle" sz="quarter" idx="1"/>
          </p:nvPr>
        </p:nvSpPr>
        <p:spPr>
          <a:xfrm>
            <a:off x="2157413" y="4359275"/>
            <a:ext cx="6400800" cy="1752600"/>
          </a:xfrm>
        </p:spPr>
        <p:txBody>
          <a:bodyPr lIns="91440" tIns="45720" rIns="91440" bIns="45720"/>
          <a:lstStyle>
            <a:lvl1pPr marL="0" indent="0" algn="r">
              <a:buFontTx/>
              <a:buNone/>
              <a:defRPr/>
            </a:lvl1pPr>
          </a:lstStyle>
          <a:p>
            <a:r>
              <a:rPr lang="en-US"/>
              <a:t>Click to edit Master subtitle style</a:t>
            </a:r>
          </a:p>
        </p:txBody>
      </p:sp>
      <p:sp>
        <p:nvSpPr>
          <p:cNvPr id="7" name="Footer Placeholder 4">
            <a:extLst>
              <a:ext uri="{FF2B5EF4-FFF2-40B4-BE49-F238E27FC236}">
                <a16:creationId xmlns:a16="http://schemas.microsoft.com/office/drawing/2014/main" id="{7B132864-DE5F-4CDA-B729-2014AFA96F79}"/>
              </a:ext>
            </a:extLst>
          </p:cNvPr>
          <p:cNvSpPr txBox="1">
            <a:spLocks/>
          </p:cNvSpPr>
          <p:nvPr userDrawn="1"/>
        </p:nvSpPr>
        <p:spPr>
          <a:xfrm>
            <a:off x="2842788" y="6735276"/>
            <a:ext cx="3476529" cy="126999"/>
          </a:xfrm>
          <a:prstGeom prst="rect">
            <a:avLst/>
          </a:prstGeom>
        </p:spPr>
        <p:txBody>
          <a:bodyPr vert="horz" lIns="91440" tIns="45720" rIns="91440" bIns="45720" rtlCol="0" anchor="ctr"/>
          <a:lstStyle>
            <a:defPPr>
              <a:defRPr lang="en-US"/>
            </a:defPPr>
            <a:lvl1pPr algn="ctr" rtl="0" fontAlgn="base">
              <a:spcBef>
                <a:spcPct val="0"/>
              </a:spcBef>
              <a:spcAft>
                <a:spcPct val="0"/>
              </a:spcAft>
              <a:defRPr sz="700" kern="1200">
                <a:solidFill>
                  <a:schemeClr val="tx1">
                    <a:tint val="75000"/>
                  </a:schemeClr>
                </a:solidFill>
                <a:latin typeface="Tahoma" pitchFamily="34" charset="0"/>
                <a:ea typeface="+mn-ea"/>
                <a:cs typeface="Arial" pitchFamily="34" charset="0"/>
              </a:defRPr>
            </a:lvl1pPr>
            <a:lvl2pPr marL="457200" algn="l" rtl="0" fontAlgn="base">
              <a:spcBef>
                <a:spcPct val="0"/>
              </a:spcBef>
              <a:spcAft>
                <a:spcPct val="0"/>
              </a:spcAft>
              <a:defRPr kern="1200">
                <a:solidFill>
                  <a:schemeClr val="tx1"/>
                </a:solidFill>
                <a:latin typeface="Tahoma" pitchFamily="34" charset="0"/>
                <a:ea typeface="+mn-ea"/>
                <a:cs typeface="Arial" pitchFamily="34" charset="0"/>
              </a:defRPr>
            </a:lvl2pPr>
            <a:lvl3pPr marL="914400" algn="l" rtl="0" fontAlgn="base">
              <a:spcBef>
                <a:spcPct val="0"/>
              </a:spcBef>
              <a:spcAft>
                <a:spcPct val="0"/>
              </a:spcAft>
              <a:defRPr kern="1200">
                <a:solidFill>
                  <a:schemeClr val="tx1"/>
                </a:solidFill>
                <a:latin typeface="Tahoma" pitchFamily="34" charset="0"/>
                <a:ea typeface="+mn-ea"/>
                <a:cs typeface="Arial" pitchFamily="34" charset="0"/>
              </a:defRPr>
            </a:lvl3pPr>
            <a:lvl4pPr marL="1371600" algn="l" rtl="0" fontAlgn="base">
              <a:spcBef>
                <a:spcPct val="0"/>
              </a:spcBef>
              <a:spcAft>
                <a:spcPct val="0"/>
              </a:spcAft>
              <a:defRPr kern="1200">
                <a:solidFill>
                  <a:schemeClr val="tx1"/>
                </a:solidFill>
                <a:latin typeface="Tahoma" pitchFamily="34" charset="0"/>
                <a:ea typeface="+mn-ea"/>
                <a:cs typeface="Arial" pitchFamily="34" charset="0"/>
              </a:defRPr>
            </a:lvl4pPr>
            <a:lvl5pPr marL="1828800" algn="l" rtl="0" fontAlgn="base">
              <a:spcBef>
                <a:spcPct val="0"/>
              </a:spcBef>
              <a:spcAft>
                <a:spcPct val="0"/>
              </a:spcAft>
              <a:defRPr kern="1200">
                <a:solidFill>
                  <a:schemeClr val="tx1"/>
                </a:solidFill>
                <a:latin typeface="Tahoma" pitchFamily="34" charset="0"/>
                <a:ea typeface="+mn-ea"/>
                <a:cs typeface="Arial" pitchFamily="34" charset="0"/>
              </a:defRPr>
            </a:lvl5pPr>
            <a:lvl6pPr marL="2286000" algn="l" defTabSz="914400" rtl="0" eaLnBrk="1" latinLnBrk="0" hangingPunct="1">
              <a:defRPr kern="1200">
                <a:solidFill>
                  <a:schemeClr val="tx1"/>
                </a:solidFill>
                <a:latin typeface="Tahoma" pitchFamily="34" charset="0"/>
                <a:ea typeface="+mn-ea"/>
                <a:cs typeface="Arial" pitchFamily="34" charset="0"/>
              </a:defRPr>
            </a:lvl6pPr>
            <a:lvl7pPr marL="2743200" algn="l" defTabSz="914400" rtl="0" eaLnBrk="1" latinLnBrk="0" hangingPunct="1">
              <a:defRPr kern="1200">
                <a:solidFill>
                  <a:schemeClr val="tx1"/>
                </a:solidFill>
                <a:latin typeface="Tahoma" pitchFamily="34" charset="0"/>
                <a:ea typeface="+mn-ea"/>
                <a:cs typeface="Arial" pitchFamily="34" charset="0"/>
              </a:defRPr>
            </a:lvl7pPr>
            <a:lvl8pPr marL="3200400" algn="l" defTabSz="914400" rtl="0" eaLnBrk="1" latinLnBrk="0" hangingPunct="1">
              <a:defRPr kern="1200">
                <a:solidFill>
                  <a:schemeClr val="tx1"/>
                </a:solidFill>
                <a:latin typeface="Tahoma" pitchFamily="34" charset="0"/>
                <a:ea typeface="+mn-ea"/>
                <a:cs typeface="Arial" pitchFamily="34" charset="0"/>
              </a:defRPr>
            </a:lvl8pPr>
            <a:lvl9pPr marL="3657600" algn="l" defTabSz="914400" rtl="0" eaLnBrk="1" latinLnBrk="0" hangingPunct="1">
              <a:defRPr kern="1200">
                <a:solidFill>
                  <a:schemeClr val="tx1"/>
                </a:solidFill>
                <a:latin typeface="Tahoma" pitchFamily="34" charset="0"/>
                <a:ea typeface="+mn-ea"/>
                <a:cs typeface="Arial" pitchFamily="34" charset="0"/>
              </a:defRPr>
            </a:lvl9pPr>
          </a:lstStyle>
          <a:p>
            <a:r>
              <a:rPr lang="en-US" sz="700" dirty="0"/>
              <a:t>[Distribution Statement A] Approved for public release and unlimited distribution.</a:t>
            </a:r>
          </a:p>
        </p:txBody>
      </p:sp>
    </p:spTree>
    <p:extLst>
      <p:ext uri="{BB962C8B-B14F-4D97-AF65-F5344CB8AC3E}">
        <p14:creationId xmlns:p14="http://schemas.microsoft.com/office/powerpoint/2010/main" val="1782938819"/>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4A3AD-8A39-4525-8332-54CEDEAA58C5}"/>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40DF0160-F35E-4297-9882-44DD6C492877}"/>
              </a:ext>
            </a:extLst>
          </p:cNvPr>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A523F54-2F9E-44F2-B63D-DB130DA6C672}"/>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7943931C-4065-4881-9E02-776813F46A6E}"/>
              </a:ext>
            </a:extLst>
          </p:cNvPr>
          <p:cNvSpPr>
            <a:spLocks noGrp="1"/>
          </p:cNvSpPr>
          <p:nvPr>
            <p:ph type="dt" sz="half" idx="10"/>
          </p:nvPr>
        </p:nvSpPr>
        <p:spPr/>
        <p:txBody>
          <a:bodyPr/>
          <a:lstStyle/>
          <a:p>
            <a:fld id="{6508BC8C-C0CE-41AB-94AD-68F60E27B8A2}" type="datetimeFigureOut">
              <a:rPr lang="en-US" smtClean="0"/>
              <a:t>6/13/21</a:t>
            </a:fld>
            <a:endParaRPr lang="en-US"/>
          </a:p>
        </p:txBody>
      </p:sp>
      <p:sp>
        <p:nvSpPr>
          <p:cNvPr id="6" name="Footer Placeholder 5">
            <a:extLst>
              <a:ext uri="{FF2B5EF4-FFF2-40B4-BE49-F238E27FC236}">
                <a16:creationId xmlns:a16="http://schemas.microsoft.com/office/drawing/2014/main" id="{F7B03551-09DD-4D92-804D-52567846D006}"/>
              </a:ext>
            </a:extLst>
          </p:cNvPr>
          <p:cNvSpPr>
            <a:spLocks noGrp="1"/>
          </p:cNvSpPr>
          <p:nvPr>
            <p:ph type="ftr" sz="quarter" idx="11"/>
          </p:nvPr>
        </p:nvSpPr>
        <p:spPr/>
        <p:txBody>
          <a:bodyPr/>
          <a:lstStyle/>
          <a:p>
            <a:r>
              <a:rPr lang="en-US" dirty="0"/>
              <a:t>[Distribution Statement A] Approved for public release and unlimited distribution.</a:t>
            </a:r>
          </a:p>
        </p:txBody>
      </p:sp>
      <p:sp>
        <p:nvSpPr>
          <p:cNvPr id="7" name="Slide Number Placeholder 6">
            <a:extLst>
              <a:ext uri="{FF2B5EF4-FFF2-40B4-BE49-F238E27FC236}">
                <a16:creationId xmlns:a16="http://schemas.microsoft.com/office/drawing/2014/main" id="{DD5CED0B-3F12-4F03-B83E-998E66775A65}"/>
              </a:ext>
            </a:extLst>
          </p:cNvPr>
          <p:cNvSpPr>
            <a:spLocks noGrp="1"/>
          </p:cNvSpPr>
          <p:nvPr>
            <p:ph type="sldNum" sz="quarter" idx="12"/>
          </p:nvPr>
        </p:nvSpPr>
        <p:spPr/>
        <p:txBody>
          <a:bodyPr/>
          <a:lstStyle/>
          <a:p>
            <a:fld id="{F42A22D9-D015-459F-AC1C-7CB0234B6364}" type="slidenum">
              <a:rPr lang="en-US" smtClean="0"/>
              <a:t>‹#›</a:t>
            </a:fld>
            <a:endParaRPr lang="en-US"/>
          </a:p>
        </p:txBody>
      </p:sp>
    </p:spTree>
    <p:extLst>
      <p:ext uri="{BB962C8B-B14F-4D97-AF65-F5344CB8AC3E}">
        <p14:creationId xmlns:p14="http://schemas.microsoft.com/office/powerpoint/2010/main" val="31856398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D73213-81C4-4414-AEC0-782EE2D1D422}"/>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F9B8E840-DCC4-433D-ADBA-B66FBBF7EA94}"/>
              </a:ext>
            </a:extLst>
          </p:cNvPr>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D2A935A5-6ADE-4F05-99D1-F0375ACBD749}"/>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DBDC83BD-5EC6-4696-A81B-FE8964B2FF4E}"/>
              </a:ext>
            </a:extLst>
          </p:cNvPr>
          <p:cNvSpPr>
            <a:spLocks noGrp="1"/>
          </p:cNvSpPr>
          <p:nvPr>
            <p:ph type="dt" sz="half" idx="10"/>
          </p:nvPr>
        </p:nvSpPr>
        <p:spPr/>
        <p:txBody>
          <a:bodyPr/>
          <a:lstStyle/>
          <a:p>
            <a:fld id="{6508BC8C-C0CE-41AB-94AD-68F60E27B8A2}" type="datetimeFigureOut">
              <a:rPr lang="en-US" smtClean="0"/>
              <a:t>6/13/21</a:t>
            </a:fld>
            <a:endParaRPr lang="en-US"/>
          </a:p>
        </p:txBody>
      </p:sp>
      <p:sp>
        <p:nvSpPr>
          <p:cNvPr id="6" name="Footer Placeholder 5">
            <a:extLst>
              <a:ext uri="{FF2B5EF4-FFF2-40B4-BE49-F238E27FC236}">
                <a16:creationId xmlns:a16="http://schemas.microsoft.com/office/drawing/2014/main" id="{6E17E89F-812F-4270-835E-AF3058770485}"/>
              </a:ext>
            </a:extLst>
          </p:cNvPr>
          <p:cNvSpPr>
            <a:spLocks noGrp="1"/>
          </p:cNvSpPr>
          <p:nvPr>
            <p:ph type="ftr" sz="quarter" idx="11"/>
          </p:nvPr>
        </p:nvSpPr>
        <p:spPr/>
        <p:txBody>
          <a:bodyPr/>
          <a:lstStyle/>
          <a:p>
            <a:r>
              <a:rPr lang="en-US" dirty="0"/>
              <a:t>[Distribution Statement A] Approved for public release and unlimited distribution.</a:t>
            </a:r>
          </a:p>
        </p:txBody>
      </p:sp>
      <p:sp>
        <p:nvSpPr>
          <p:cNvPr id="7" name="Slide Number Placeholder 6">
            <a:extLst>
              <a:ext uri="{FF2B5EF4-FFF2-40B4-BE49-F238E27FC236}">
                <a16:creationId xmlns:a16="http://schemas.microsoft.com/office/drawing/2014/main" id="{E4513B40-74AC-4BB6-876E-D95C5D0B05F5}"/>
              </a:ext>
            </a:extLst>
          </p:cNvPr>
          <p:cNvSpPr>
            <a:spLocks noGrp="1"/>
          </p:cNvSpPr>
          <p:nvPr>
            <p:ph type="sldNum" sz="quarter" idx="12"/>
          </p:nvPr>
        </p:nvSpPr>
        <p:spPr/>
        <p:txBody>
          <a:bodyPr/>
          <a:lstStyle/>
          <a:p>
            <a:fld id="{F42A22D9-D015-459F-AC1C-7CB0234B6364}" type="slidenum">
              <a:rPr lang="en-US" smtClean="0"/>
              <a:t>‹#›</a:t>
            </a:fld>
            <a:endParaRPr lang="en-US"/>
          </a:p>
        </p:txBody>
      </p:sp>
    </p:spTree>
    <p:extLst>
      <p:ext uri="{BB962C8B-B14F-4D97-AF65-F5344CB8AC3E}">
        <p14:creationId xmlns:p14="http://schemas.microsoft.com/office/powerpoint/2010/main" val="18598775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AB9814-C075-42FD-9C3C-874B8B720EB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AA53600-9AC1-402C-8670-B782F9FD87E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0E07A43-259D-4C79-97A7-259A5893EEBF}"/>
              </a:ext>
            </a:extLst>
          </p:cNvPr>
          <p:cNvSpPr>
            <a:spLocks noGrp="1"/>
          </p:cNvSpPr>
          <p:nvPr>
            <p:ph type="dt" sz="half" idx="10"/>
          </p:nvPr>
        </p:nvSpPr>
        <p:spPr/>
        <p:txBody>
          <a:bodyPr/>
          <a:lstStyle/>
          <a:p>
            <a:fld id="{6508BC8C-C0CE-41AB-94AD-68F60E27B8A2}" type="datetimeFigureOut">
              <a:rPr lang="en-US" smtClean="0"/>
              <a:t>6/13/21</a:t>
            </a:fld>
            <a:endParaRPr lang="en-US"/>
          </a:p>
        </p:txBody>
      </p:sp>
      <p:sp>
        <p:nvSpPr>
          <p:cNvPr id="5" name="Footer Placeholder 4">
            <a:extLst>
              <a:ext uri="{FF2B5EF4-FFF2-40B4-BE49-F238E27FC236}">
                <a16:creationId xmlns:a16="http://schemas.microsoft.com/office/drawing/2014/main" id="{25CB697C-4CA3-4D48-A24D-455BD0373675}"/>
              </a:ext>
            </a:extLst>
          </p:cNvPr>
          <p:cNvSpPr>
            <a:spLocks noGrp="1"/>
          </p:cNvSpPr>
          <p:nvPr>
            <p:ph type="ftr" sz="quarter" idx="11"/>
          </p:nvPr>
        </p:nvSpPr>
        <p:spPr/>
        <p:txBody>
          <a:bodyPr/>
          <a:lstStyle/>
          <a:p>
            <a:r>
              <a:rPr lang="en-US" dirty="0"/>
              <a:t>[Distribution Statement A] Approved for public release and unlimited distribution.</a:t>
            </a:r>
          </a:p>
        </p:txBody>
      </p:sp>
      <p:sp>
        <p:nvSpPr>
          <p:cNvPr id="6" name="Slide Number Placeholder 5">
            <a:extLst>
              <a:ext uri="{FF2B5EF4-FFF2-40B4-BE49-F238E27FC236}">
                <a16:creationId xmlns:a16="http://schemas.microsoft.com/office/drawing/2014/main" id="{1C47C5B1-294A-4DB0-BA83-3DA869FBC086}"/>
              </a:ext>
            </a:extLst>
          </p:cNvPr>
          <p:cNvSpPr>
            <a:spLocks noGrp="1"/>
          </p:cNvSpPr>
          <p:nvPr>
            <p:ph type="sldNum" sz="quarter" idx="12"/>
          </p:nvPr>
        </p:nvSpPr>
        <p:spPr/>
        <p:txBody>
          <a:bodyPr/>
          <a:lstStyle/>
          <a:p>
            <a:fld id="{F42A22D9-D015-459F-AC1C-7CB0234B6364}" type="slidenum">
              <a:rPr lang="en-US" smtClean="0"/>
              <a:t>‹#›</a:t>
            </a:fld>
            <a:endParaRPr lang="en-US"/>
          </a:p>
        </p:txBody>
      </p:sp>
    </p:spTree>
    <p:extLst>
      <p:ext uri="{BB962C8B-B14F-4D97-AF65-F5344CB8AC3E}">
        <p14:creationId xmlns:p14="http://schemas.microsoft.com/office/powerpoint/2010/main" val="149457901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E6BFC49-BD6E-4536-BDF4-5C2A462D4C83}"/>
              </a:ext>
            </a:extLst>
          </p:cNvPr>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C43A263-2D14-48C3-9046-EA9344063489}"/>
              </a:ext>
            </a:extLst>
          </p:cNvPr>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2B310FD-8F67-442A-88C2-743EF9D5236B}"/>
              </a:ext>
            </a:extLst>
          </p:cNvPr>
          <p:cNvSpPr>
            <a:spLocks noGrp="1"/>
          </p:cNvSpPr>
          <p:nvPr>
            <p:ph type="dt" sz="half" idx="10"/>
          </p:nvPr>
        </p:nvSpPr>
        <p:spPr/>
        <p:txBody>
          <a:bodyPr/>
          <a:lstStyle/>
          <a:p>
            <a:fld id="{6508BC8C-C0CE-41AB-94AD-68F60E27B8A2}" type="datetimeFigureOut">
              <a:rPr lang="en-US" smtClean="0"/>
              <a:t>6/13/21</a:t>
            </a:fld>
            <a:endParaRPr lang="en-US"/>
          </a:p>
        </p:txBody>
      </p:sp>
      <p:sp>
        <p:nvSpPr>
          <p:cNvPr id="5" name="Footer Placeholder 4">
            <a:extLst>
              <a:ext uri="{FF2B5EF4-FFF2-40B4-BE49-F238E27FC236}">
                <a16:creationId xmlns:a16="http://schemas.microsoft.com/office/drawing/2014/main" id="{30C187E6-798D-4844-8B80-649477F9CF13}"/>
              </a:ext>
            </a:extLst>
          </p:cNvPr>
          <p:cNvSpPr>
            <a:spLocks noGrp="1"/>
          </p:cNvSpPr>
          <p:nvPr>
            <p:ph type="ftr" sz="quarter" idx="11"/>
          </p:nvPr>
        </p:nvSpPr>
        <p:spPr/>
        <p:txBody>
          <a:bodyPr/>
          <a:lstStyle/>
          <a:p>
            <a:r>
              <a:rPr lang="en-US" dirty="0"/>
              <a:t>[Distribution Statement A] Approved for public release and unlimited distribution.</a:t>
            </a:r>
          </a:p>
        </p:txBody>
      </p:sp>
      <p:sp>
        <p:nvSpPr>
          <p:cNvPr id="6" name="Slide Number Placeholder 5">
            <a:extLst>
              <a:ext uri="{FF2B5EF4-FFF2-40B4-BE49-F238E27FC236}">
                <a16:creationId xmlns:a16="http://schemas.microsoft.com/office/drawing/2014/main" id="{B1AE5774-7BAC-4C1D-B93C-883FC247A4BC}"/>
              </a:ext>
            </a:extLst>
          </p:cNvPr>
          <p:cNvSpPr>
            <a:spLocks noGrp="1"/>
          </p:cNvSpPr>
          <p:nvPr>
            <p:ph type="sldNum" sz="quarter" idx="12"/>
          </p:nvPr>
        </p:nvSpPr>
        <p:spPr/>
        <p:txBody>
          <a:bodyPr/>
          <a:lstStyle/>
          <a:p>
            <a:fld id="{F42A22D9-D015-459F-AC1C-7CB0234B6364}" type="slidenum">
              <a:rPr lang="en-US" smtClean="0"/>
              <a:t>‹#›</a:t>
            </a:fld>
            <a:endParaRPr lang="en-US"/>
          </a:p>
        </p:txBody>
      </p:sp>
    </p:spTree>
    <p:extLst>
      <p:ext uri="{BB962C8B-B14F-4D97-AF65-F5344CB8AC3E}">
        <p14:creationId xmlns:p14="http://schemas.microsoft.com/office/powerpoint/2010/main" val="282719438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6E8E736-577F-BC44-80F2-6AC715A85858}" type="datetimeFigureOut">
              <a:rPr lang="en-US" smtClean="0"/>
              <a:t>6/13/21</a:t>
            </a:fld>
            <a:endParaRPr lang="en-US"/>
          </a:p>
        </p:txBody>
      </p:sp>
      <p:sp>
        <p:nvSpPr>
          <p:cNvPr id="5" name="Footer Placeholder 4"/>
          <p:cNvSpPr>
            <a:spLocks noGrp="1"/>
          </p:cNvSpPr>
          <p:nvPr>
            <p:ph type="ftr" sz="quarter" idx="11"/>
          </p:nvPr>
        </p:nvSpPr>
        <p:spPr>
          <a:xfrm>
            <a:off x="3028950" y="6356351"/>
            <a:ext cx="30861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EC3607FA-03C0-F746-ADEE-01F11F80A794}" type="slidenum">
              <a:rPr lang="en-US" smtClean="0"/>
              <a:t>‹#›</a:t>
            </a:fld>
            <a:endParaRPr lang="en-US"/>
          </a:p>
        </p:txBody>
      </p:sp>
    </p:spTree>
    <p:extLst>
      <p:ext uri="{BB962C8B-B14F-4D97-AF65-F5344CB8AC3E}">
        <p14:creationId xmlns:p14="http://schemas.microsoft.com/office/powerpoint/2010/main" val="53307113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6E8E736-577F-BC44-80F2-6AC715A85858}" type="datetimeFigureOut">
              <a:rPr lang="en-US" smtClean="0"/>
              <a:t>6/13/21</a:t>
            </a:fld>
            <a:endParaRPr lang="en-US"/>
          </a:p>
        </p:txBody>
      </p:sp>
      <p:sp>
        <p:nvSpPr>
          <p:cNvPr id="5" name="Footer Placeholder 4"/>
          <p:cNvSpPr>
            <a:spLocks noGrp="1"/>
          </p:cNvSpPr>
          <p:nvPr>
            <p:ph type="ftr" sz="quarter" idx="11"/>
          </p:nvPr>
        </p:nvSpPr>
        <p:spPr>
          <a:xfrm>
            <a:off x="3028950" y="6356351"/>
            <a:ext cx="30861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EC3607FA-03C0-F746-ADEE-01F11F80A794}" type="slidenum">
              <a:rPr lang="en-US" smtClean="0"/>
              <a:t>‹#›</a:t>
            </a:fld>
            <a:endParaRPr lang="en-US"/>
          </a:p>
        </p:txBody>
      </p:sp>
    </p:spTree>
    <p:extLst>
      <p:ext uri="{BB962C8B-B14F-4D97-AF65-F5344CB8AC3E}">
        <p14:creationId xmlns:p14="http://schemas.microsoft.com/office/powerpoint/2010/main" val="281256244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6E8E736-577F-BC44-80F2-6AC715A85858}" type="datetimeFigureOut">
              <a:rPr lang="en-US" smtClean="0"/>
              <a:t>6/13/21</a:t>
            </a:fld>
            <a:endParaRPr lang="en-US"/>
          </a:p>
        </p:txBody>
      </p:sp>
      <p:sp>
        <p:nvSpPr>
          <p:cNvPr id="5" name="Footer Placeholder 4"/>
          <p:cNvSpPr>
            <a:spLocks noGrp="1"/>
          </p:cNvSpPr>
          <p:nvPr>
            <p:ph type="ftr" sz="quarter" idx="11"/>
          </p:nvPr>
        </p:nvSpPr>
        <p:spPr>
          <a:xfrm>
            <a:off x="3028950" y="6356351"/>
            <a:ext cx="30861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EC3607FA-03C0-F746-ADEE-01F11F80A794}" type="slidenum">
              <a:rPr lang="en-US" smtClean="0"/>
              <a:t>‹#›</a:t>
            </a:fld>
            <a:endParaRPr lang="en-US"/>
          </a:p>
        </p:txBody>
      </p:sp>
    </p:spTree>
    <p:extLst>
      <p:ext uri="{BB962C8B-B14F-4D97-AF65-F5344CB8AC3E}">
        <p14:creationId xmlns:p14="http://schemas.microsoft.com/office/powerpoint/2010/main" val="297206129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6E8E736-577F-BC44-80F2-6AC715A85858}" type="datetimeFigureOut">
              <a:rPr lang="en-US" smtClean="0"/>
              <a:t>6/13/21</a:t>
            </a:fld>
            <a:endParaRPr lang="en-US"/>
          </a:p>
        </p:txBody>
      </p:sp>
      <p:sp>
        <p:nvSpPr>
          <p:cNvPr id="6" name="Footer Placeholder 5"/>
          <p:cNvSpPr>
            <a:spLocks noGrp="1"/>
          </p:cNvSpPr>
          <p:nvPr>
            <p:ph type="ftr" sz="quarter" idx="11"/>
          </p:nvPr>
        </p:nvSpPr>
        <p:spPr>
          <a:xfrm>
            <a:off x="3028950" y="6356351"/>
            <a:ext cx="30861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EC3607FA-03C0-F746-ADEE-01F11F80A794}" type="slidenum">
              <a:rPr lang="en-US" smtClean="0"/>
              <a:t>‹#›</a:t>
            </a:fld>
            <a:endParaRPr lang="en-US"/>
          </a:p>
        </p:txBody>
      </p:sp>
    </p:spTree>
    <p:extLst>
      <p:ext uri="{BB962C8B-B14F-4D97-AF65-F5344CB8AC3E}">
        <p14:creationId xmlns:p14="http://schemas.microsoft.com/office/powerpoint/2010/main" val="21842810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6E8E736-577F-BC44-80F2-6AC715A85858}" type="datetimeFigureOut">
              <a:rPr lang="en-US" smtClean="0"/>
              <a:t>6/13/21</a:t>
            </a:fld>
            <a:endParaRPr lang="en-US"/>
          </a:p>
        </p:txBody>
      </p:sp>
      <p:sp>
        <p:nvSpPr>
          <p:cNvPr id="8" name="Footer Placeholder 7"/>
          <p:cNvSpPr>
            <a:spLocks noGrp="1"/>
          </p:cNvSpPr>
          <p:nvPr>
            <p:ph type="ftr" sz="quarter" idx="11"/>
          </p:nvPr>
        </p:nvSpPr>
        <p:spPr>
          <a:xfrm>
            <a:off x="3028950" y="6356351"/>
            <a:ext cx="3086100" cy="365125"/>
          </a:xfrm>
          <a:prstGeom prst="rect">
            <a:avLst/>
          </a:prstGeom>
        </p:spPr>
        <p:txBody>
          <a:bodyPr/>
          <a:lstStyle/>
          <a:p>
            <a:endParaRPr lang="en-US"/>
          </a:p>
        </p:txBody>
      </p:sp>
      <p:sp>
        <p:nvSpPr>
          <p:cNvPr id="9" name="Slide Number Placeholder 8"/>
          <p:cNvSpPr>
            <a:spLocks noGrp="1"/>
          </p:cNvSpPr>
          <p:nvPr>
            <p:ph type="sldNum" sz="quarter" idx="12"/>
          </p:nvPr>
        </p:nvSpPr>
        <p:spPr/>
        <p:txBody>
          <a:bodyPr/>
          <a:lstStyle/>
          <a:p>
            <a:fld id="{EC3607FA-03C0-F746-ADEE-01F11F80A794}" type="slidenum">
              <a:rPr lang="en-US" smtClean="0"/>
              <a:t>‹#›</a:t>
            </a:fld>
            <a:endParaRPr lang="en-US"/>
          </a:p>
        </p:txBody>
      </p:sp>
    </p:spTree>
    <p:extLst>
      <p:ext uri="{BB962C8B-B14F-4D97-AF65-F5344CB8AC3E}">
        <p14:creationId xmlns:p14="http://schemas.microsoft.com/office/powerpoint/2010/main" val="304568817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6E8E736-577F-BC44-80F2-6AC715A85858}" type="datetimeFigureOut">
              <a:rPr lang="en-US" smtClean="0"/>
              <a:t>6/13/21</a:t>
            </a:fld>
            <a:endParaRPr lang="en-US"/>
          </a:p>
        </p:txBody>
      </p:sp>
      <p:sp>
        <p:nvSpPr>
          <p:cNvPr id="4" name="Footer Placeholder 3"/>
          <p:cNvSpPr>
            <a:spLocks noGrp="1"/>
          </p:cNvSpPr>
          <p:nvPr>
            <p:ph type="ftr" sz="quarter" idx="11"/>
          </p:nvPr>
        </p:nvSpPr>
        <p:spPr>
          <a:xfrm>
            <a:off x="3028950" y="6356351"/>
            <a:ext cx="3086100" cy="365125"/>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EC3607FA-03C0-F746-ADEE-01F11F80A794}" type="slidenum">
              <a:rPr lang="en-US" smtClean="0"/>
              <a:t>‹#›</a:t>
            </a:fld>
            <a:endParaRPr lang="en-US"/>
          </a:p>
        </p:txBody>
      </p:sp>
    </p:spTree>
    <p:extLst>
      <p:ext uri="{BB962C8B-B14F-4D97-AF65-F5344CB8AC3E}">
        <p14:creationId xmlns:p14="http://schemas.microsoft.com/office/powerpoint/2010/main" val="35186907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6"/>
          <p:cNvSpPr>
            <a:spLocks noGrp="1" noChangeArrowheads="1"/>
          </p:cNvSpPr>
          <p:nvPr>
            <p:ph type="sldNum" sz="quarter" idx="10"/>
          </p:nvPr>
        </p:nvSpPr>
        <p:spPr>
          <a:xfrm>
            <a:off x="8728075" y="6551613"/>
            <a:ext cx="415925" cy="304800"/>
          </a:xfrm>
          <a:prstGeom prst="rect">
            <a:avLst/>
          </a:prstGeom>
        </p:spPr>
        <p:txBody>
          <a:bodyPr/>
          <a:lstStyle>
            <a:lvl1pPr>
              <a:defRPr sz="1200"/>
            </a:lvl1pPr>
          </a:lstStyle>
          <a:p>
            <a:pPr>
              <a:defRPr/>
            </a:pPr>
            <a:fld id="{0C933AAA-F64E-4748-8A99-DCC60F15C72A}" type="slidenum">
              <a:rPr lang="en-US" smtClean="0">
                <a:solidFill>
                  <a:srgbClr val="000000"/>
                </a:solidFill>
                <a:ea typeface="ＭＳ Ｐゴシック" pitchFamily="34" charset="-128"/>
              </a:rPr>
              <a:pPr>
                <a:defRPr/>
              </a:pPr>
              <a:t>‹#›</a:t>
            </a:fld>
            <a:endParaRPr lang="en-US" dirty="0">
              <a:solidFill>
                <a:srgbClr val="000000"/>
              </a:solidFill>
              <a:ea typeface="ＭＳ Ｐゴシック" pitchFamily="34" charset="-128"/>
            </a:endParaRPr>
          </a:p>
        </p:txBody>
      </p:sp>
      <p:sp>
        <p:nvSpPr>
          <p:cNvPr id="5" name="Footer Placeholder 4">
            <a:extLst>
              <a:ext uri="{FF2B5EF4-FFF2-40B4-BE49-F238E27FC236}">
                <a16:creationId xmlns:a16="http://schemas.microsoft.com/office/drawing/2014/main" id="{A1F9678F-060A-44DD-94D6-CC954D88F13C}"/>
              </a:ext>
            </a:extLst>
          </p:cNvPr>
          <p:cNvSpPr txBox="1">
            <a:spLocks/>
          </p:cNvSpPr>
          <p:nvPr userDrawn="1"/>
        </p:nvSpPr>
        <p:spPr>
          <a:xfrm>
            <a:off x="2616452" y="6744831"/>
            <a:ext cx="3911096" cy="113169"/>
          </a:xfrm>
          <a:prstGeom prst="rect">
            <a:avLst/>
          </a:prstGeom>
        </p:spPr>
        <p:txBody>
          <a:bodyPr vert="horz" lIns="91440" tIns="45720" rIns="91440" bIns="45720" rtlCol="0" anchor="ctr"/>
          <a:lstStyle>
            <a:defPPr>
              <a:defRPr lang="en-US"/>
            </a:defPPr>
            <a:lvl1pPr algn="ctr" rtl="0" fontAlgn="base">
              <a:spcBef>
                <a:spcPct val="0"/>
              </a:spcBef>
              <a:spcAft>
                <a:spcPct val="0"/>
              </a:spcAft>
              <a:defRPr sz="700" kern="1200">
                <a:solidFill>
                  <a:schemeClr val="tx1">
                    <a:tint val="75000"/>
                  </a:schemeClr>
                </a:solidFill>
                <a:latin typeface="Tahoma" pitchFamily="34" charset="0"/>
                <a:ea typeface="+mn-ea"/>
                <a:cs typeface="Arial" pitchFamily="34" charset="0"/>
              </a:defRPr>
            </a:lvl1pPr>
            <a:lvl2pPr marL="457200" algn="l" rtl="0" fontAlgn="base">
              <a:spcBef>
                <a:spcPct val="0"/>
              </a:spcBef>
              <a:spcAft>
                <a:spcPct val="0"/>
              </a:spcAft>
              <a:defRPr kern="1200">
                <a:solidFill>
                  <a:schemeClr val="tx1"/>
                </a:solidFill>
                <a:latin typeface="Tahoma" pitchFamily="34" charset="0"/>
                <a:ea typeface="+mn-ea"/>
                <a:cs typeface="Arial" pitchFamily="34" charset="0"/>
              </a:defRPr>
            </a:lvl2pPr>
            <a:lvl3pPr marL="914400" algn="l" rtl="0" fontAlgn="base">
              <a:spcBef>
                <a:spcPct val="0"/>
              </a:spcBef>
              <a:spcAft>
                <a:spcPct val="0"/>
              </a:spcAft>
              <a:defRPr kern="1200">
                <a:solidFill>
                  <a:schemeClr val="tx1"/>
                </a:solidFill>
                <a:latin typeface="Tahoma" pitchFamily="34" charset="0"/>
                <a:ea typeface="+mn-ea"/>
                <a:cs typeface="Arial" pitchFamily="34" charset="0"/>
              </a:defRPr>
            </a:lvl3pPr>
            <a:lvl4pPr marL="1371600" algn="l" rtl="0" fontAlgn="base">
              <a:spcBef>
                <a:spcPct val="0"/>
              </a:spcBef>
              <a:spcAft>
                <a:spcPct val="0"/>
              </a:spcAft>
              <a:defRPr kern="1200">
                <a:solidFill>
                  <a:schemeClr val="tx1"/>
                </a:solidFill>
                <a:latin typeface="Tahoma" pitchFamily="34" charset="0"/>
                <a:ea typeface="+mn-ea"/>
                <a:cs typeface="Arial" pitchFamily="34" charset="0"/>
              </a:defRPr>
            </a:lvl4pPr>
            <a:lvl5pPr marL="1828800" algn="l" rtl="0" fontAlgn="base">
              <a:spcBef>
                <a:spcPct val="0"/>
              </a:spcBef>
              <a:spcAft>
                <a:spcPct val="0"/>
              </a:spcAft>
              <a:defRPr kern="1200">
                <a:solidFill>
                  <a:schemeClr val="tx1"/>
                </a:solidFill>
                <a:latin typeface="Tahoma" pitchFamily="34" charset="0"/>
                <a:ea typeface="+mn-ea"/>
                <a:cs typeface="Arial" pitchFamily="34" charset="0"/>
              </a:defRPr>
            </a:lvl5pPr>
            <a:lvl6pPr marL="2286000" algn="l" defTabSz="914400" rtl="0" eaLnBrk="1" latinLnBrk="0" hangingPunct="1">
              <a:defRPr kern="1200">
                <a:solidFill>
                  <a:schemeClr val="tx1"/>
                </a:solidFill>
                <a:latin typeface="Tahoma" pitchFamily="34" charset="0"/>
                <a:ea typeface="+mn-ea"/>
                <a:cs typeface="Arial" pitchFamily="34" charset="0"/>
              </a:defRPr>
            </a:lvl6pPr>
            <a:lvl7pPr marL="2743200" algn="l" defTabSz="914400" rtl="0" eaLnBrk="1" latinLnBrk="0" hangingPunct="1">
              <a:defRPr kern="1200">
                <a:solidFill>
                  <a:schemeClr val="tx1"/>
                </a:solidFill>
                <a:latin typeface="Tahoma" pitchFamily="34" charset="0"/>
                <a:ea typeface="+mn-ea"/>
                <a:cs typeface="Arial" pitchFamily="34" charset="0"/>
              </a:defRPr>
            </a:lvl7pPr>
            <a:lvl8pPr marL="3200400" algn="l" defTabSz="914400" rtl="0" eaLnBrk="1" latinLnBrk="0" hangingPunct="1">
              <a:defRPr kern="1200">
                <a:solidFill>
                  <a:schemeClr val="tx1"/>
                </a:solidFill>
                <a:latin typeface="Tahoma" pitchFamily="34" charset="0"/>
                <a:ea typeface="+mn-ea"/>
                <a:cs typeface="Arial" pitchFamily="34" charset="0"/>
              </a:defRPr>
            </a:lvl8pPr>
            <a:lvl9pPr marL="3657600" algn="l" defTabSz="914400" rtl="0" eaLnBrk="1" latinLnBrk="0" hangingPunct="1">
              <a:defRPr kern="1200">
                <a:solidFill>
                  <a:schemeClr val="tx1"/>
                </a:solidFill>
                <a:latin typeface="Tahoma" pitchFamily="34" charset="0"/>
                <a:ea typeface="+mn-ea"/>
                <a:cs typeface="Arial" pitchFamily="34" charset="0"/>
              </a:defRPr>
            </a:lvl9pPr>
          </a:lstStyle>
          <a:p>
            <a:r>
              <a:rPr lang="en-US" sz="700" dirty="0"/>
              <a:t>[Distribution Statement A] Approved for public release and unlimited distribution.</a:t>
            </a:r>
          </a:p>
        </p:txBody>
      </p:sp>
    </p:spTree>
    <p:extLst>
      <p:ext uri="{BB962C8B-B14F-4D97-AF65-F5344CB8AC3E}">
        <p14:creationId xmlns:p14="http://schemas.microsoft.com/office/powerpoint/2010/main" val="2727646816"/>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6E8E736-577F-BC44-80F2-6AC715A85858}" type="datetimeFigureOut">
              <a:rPr lang="en-US" smtClean="0"/>
              <a:t>6/13/21</a:t>
            </a:fld>
            <a:endParaRPr lang="en-US"/>
          </a:p>
        </p:txBody>
      </p:sp>
      <p:sp>
        <p:nvSpPr>
          <p:cNvPr id="3" name="Footer Placeholder 2"/>
          <p:cNvSpPr>
            <a:spLocks noGrp="1"/>
          </p:cNvSpPr>
          <p:nvPr>
            <p:ph type="ftr" sz="quarter" idx="11"/>
          </p:nvPr>
        </p:nvSpPr>
        <p:spPr>
          <a:xfrm>
            <a:off x="3028950" y="6356351"/>
            <a:ext cx="3086100" cy="365125"/>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EC3607FA-03C0-F746-ADEE-01F11F80A794}" type="slidenum">
              <a:rPr lang="en-US" smtClean="0"/>
              <a:t>‹#›</a:t>
            </a:fld>
            <a:endParaRPr lang="en-US"/>
          </a:p>
        </p:txBody>
      </p:sp>
    </p:spTree>
    <p:extLst>
      <p:ext uri="{BB962C8B-B14F-4D97-AF65-F5344CB8AC3E}">
        <p14:creationId xmlns:p14="http://schemas.microsoft.com/office/powerpoint/2010/main" val="329353291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6E8E736-577F-BC44-80F2-6AC715A85858}" type="datetimeFigureOut">
              <a:rPr lang="en-US" smtClean="0"/>
              <a:t>6/13/21</a:t>
            </a:fld>
            <a:endParaRPr lang="en-US"/>
          </a:p>
        </p:txBody>
      </p:sp>
      <p:sp>
        <p:nvSpPr>
          <p:cNvPr id="6" name="Footer Placeholder 5"/>
          <p:cNvSpPr>
            <a:spLocks noGrp="1"/>
          </p:cNvSpPr>
          <p:nvPr>
            <p:ph type="ftr" sz="quarter" idx="11"/>
          </p:nvPr>
        </p:nvSpPr>
        <p:spPr>
          <a:xfrm>
            <a:off x="3028950" y="6356351"/>
            <a:ext cx="30861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EC3607FA-03C0-F746-ADEE-01F11F80A794}" type="slidenum">
              <a:rPr lang="en-US" smtClean="0"/>
              <a:t>‹#›</a:t>
            </a:fld>
            <a:endParaRPr lang="en-US"/>
          </a:p>
        </p:txBody>
      </p:sp>
    </p:spTree>
    <p:extLst>
      <p:ext uri="{BB962C8B-B14F-4D97-AF65-F5344CB8AC3E}">
        <p14:creationId xmlns:p14="http://schemas.microsoft.com/office/powerpoint/2010/main" val="224216439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6E8E736-577F-BC44-80F2-6AC715A85858}" type="datetimeFigureOut">
              <a:rPr lang="en-US" smtClean="0"/>
              <a:t>6/13/21</a:t>
            </a:fld>
            <a:endParaRPr lang="en-US"/>
          </a:p>
        </p:txBody>
      </p:sp>
      <p:sp>
        <p:nvSpPr>
          <p:cNvPr id="6" name="Footer Placeholder 5"/>
          <p:cNvSpPr>
            <a:spLocks noGrp="1"/>
          </p:cNvSpPr>
          <p:nvPr>
            <p:ph type="ftr" sz="quarter" idx="11"/>
          </p:nvPr>
        </p:nvSpPr>
        <p:spPr>
          <a:xfrm>
            <a:off x="3028950" y="6356351"/>
            <a:ext cx="30861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EC3607FA-03C0-F746-ADEE-01F11F80A794}" type="slidenum">
              <a:rPr lang="en-US" smtClean="0"/>
              <a:t>‹#›</a:t>
            </a:fld>
            <a:endParaRPr lang="en-US"/>
          </a:p>
        </p:txBody>
      </p:sp>
    </p:spTree>
    <p:extLst>
      <p:ext uri="{BB962C8B-B14F-4D97-AF65-F5344CB8AC3E}">
        <p14:creationId xmlns:p14="http://schemas.microsoft.com/office/powerpoint/2010/main" val="212383806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6E8E736-577F-BC44-80F2-6AC715A85858}" type="datetimeFigureOut">
              <a:rPr lang="en-US" smtClean="0"/>
              <a:t>6/13/21</a:t>
            </a:fld>
            <a:endParaRPr lang="en-US"/>
          </a:p>
        </p:txBody>
      </p:sp>
      <p:sp>
        <p:nvSpPr>
          <p:cNvPr id="5" name="Footer Placeholder 4"/>
          <p:cNvSpPr>
            <a:spLocks noGrp="1"/>
          </p:cNvSpPr>
          <p:nvPr>
            <p:ph type="ftr" sz="quarter" idx="11"/>
          </p:nvPr>
        </p:nvSpPr>
        <p:spPr>
          <a:xfrm>
            <a:off x="3028950" y="6356351"/>
            <a:ext cx="30861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EC3607FA-03C0-F746-ADEE-01F11F80A794}" type="slidenum">
              <a:rPr lang="en-US" smtClean="0"/>
              <a:t>‹#›</a:t>
            </a:fld>
            <a:endParaRPr lang="en-US"/>
          </a:p>
        </p:txBody>
      </p:sp>
    </p:spTree>
    <p:extLst>
      <p:ext uri="{BB962C8B-B14F-4D97-AF65-F5344CB8AC3E}">
        <p14:creationId xmlns:p14="http://schemas.microsoft.com/office/powerpoint/2010/main" val="119618641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6E8E736-577F-BC44-80F2-6AC715A85858}" type="datetimeFigureOut">
              <a:rPr lang="en-US" smtClean="0"/>
              <a:t>6/13/21</a:t>
            </a:fld>
            <a:endParaRPr lang="en-US"/>
          </a:p>
        </p:txBody>
      </p:sp>
      <p:sp>
        <p:nvSpPr>
          <p:cNvPr id="5" name="Footer Placeholder 4"/>
          <p:cNvSpPr>
            <a:spLocks noGrp="1"/>
          </p:cNvSpPr>
          <p:nvPr>
            <p:ph type="ftr" sz="quarter" idx="11"/>
          </p:nvPr>
        </p:nvSpPr>
        <p:spPr>
          <a:xfrm>
            <a:off x="3028950" y="6356351"/>
            <a:ext cx="30861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EC3607FA-03C0-F746-ADEE-01F11F80A794}" type="slidenum">
              <a:rPr lang="en-US" smtClean="0"/>
              <a:t>‹#›</a:t>
            </a:fld>
            <a:endParaRPr lang="en-US"/>
          </a:p>
        </p:txBody>
      </p:sp>
    </p:spTree>
    <p:extLst>
      <p:ext uri="{BB962C8B-B14F-4D97-AF65-F5344CB8AC3E}">
        <p14:creationId xmlns:p14="http://schemas.microsoft.com/office/powerpoint/2010/main" val="36330522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8D4103-4558-441F-BAD5-D343E93C74C9}"/>
              </a:ext>
            </a:extLst>
          </p:cNvPr>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C77130F6-C080-4F62-B8FE-68DB9251C448}"/>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B8365277-7090-4D87-9D47-C9458FAB81B3}"/>
              </a:ext>
            </a:extLst>
          </p:cNvPr>
          <p:cNvSpPr>
            <a:spLocks noGrp="1"/>
          </p:cNvSpPr>
          <p:nvPr>
            <p:ph type="dt" sz="half" idx="10"/>
          </p:nvPr>
        </p:nvSpPr>
        <p:spPr/>
        <p:txBody>
          <a:bodyPr/>
          <a:lstStyle/>
          <a:p>
            <a:fld id="{6508BC8C-C0CE-41AB-94AD-68F60E27B8A2}" type="datetimeFigureOut">
              <a:rPr lang="en-US" smtClean="0"/>
              <a:t>6/13/21</a:t>
            </a:fld>
            <a:endParaRPr lang="en-US"/>
          </a:p>
        </p:txBody>
      </p:sp>
      <p:sp>
        <p:nvSpPr>
          <p:cNvPr id="5" name="Footer Placeholder 4">
            <a:extLst>
              <a:ext uri="{FF2B5EF4-FFF2-40B4-BE49-F238E27FC236}">
                <a16:creationId xmlns:a16="http://schemas.microsoft.com/office/drawing/2014/main" id="{4F18210E-F0F0-4540-BA86-D62EA1C4D237}"/>
              </a:ext>
            </a:extLst>
          </p:cNvPr>
          <p:cNvSpPr>
            <a:spLocks noGrp="1"/>
          </p:cNvSpPr>
          <p:nvPr>
            <p:ph type="ftr" sz="quarter" idx="11"/>
          </p:nvPr>
        </p:nvSpPr>
        <p:spPr/>
        <p:txBody>
          <a:bodyPr/>
          <a:lstStyle/>
          <a:p>
            <a:r>
              <a:rPr lang="en-US" dirty="0"/>
              <a:t>[Distribution Statement A] Approved for public release and unlimited distribution.</a:t>
            </a:r>
          </a:p>
        </p:txBody>
      </p:sp>
      <p:sp>
        <p:nvSpPr>
          <p:cNvPr id="6" name="Slide Number Placeholder 5">
            <a:extLst>
              <a:ext uri="{FF2B5EF4-FFF2-40B4-BE49-F238E27FC236}">
                <a16:creationId xmlns:a16="http://schemas.microsoft.com/office/drawing/2014/main" id="{774B3151-1D36-4ED7-900D-F2B76289EF6E}"/>
              </a:ext>
            </a:extLst>
          </p:cNvPr>
          <p:cNvSpPr>
            <a:spLocks noGrp="1"/>
          </p:cNvSpPr>
          <p:nvPr>
            <p:ph type="sldNum" sz="quarter" idx="12"/>
          </p:nvPr>
        </p:nvSpPr>
        <p:spPr/>
        <p:txBody>
          <a:bodyPr/>
          <a:lstStyle/>
          <a:p>
            <a:fld id="{F42A22D9-D015-459F-AC1C-7CB0234B6364}" type="slidenum">
              <a:rPr lang="en-US" smtClean="0"/>
              <a:t>‹#›</a:t>
            </a:fld>
            <a:endParaRPr lang="en-US"/>
          </a:p>
        </p:txBody>
      </p:sp>
    </p:spTree>
    <p:extLst>
      <p:ext uri="{BB962C8B-B14F-4D97-AF65-F5344CB8AC3E}">
        <p14:creationId xmlns:p14="http://schemas.microsoft.com/office/powerpoint/2010/main" val="1840013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791981-E23B-47E6-9BF4-BEBAA7FA7BB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EBC8FBD-8DC5-40A0-8B19-F2F66A64B69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D7E2A3B-4011-486E-8DDB-35F4BF5A7105}"/>
              </a:ext>
            </a:extLst>
          </p:cNvPr>
          <p:cNvSpPr>
            <a:spLocks noGrp="1"/>
          </p:cNvSpPr>
          <p:nvPr>
            <p:ph type="dt" sz="half" idx="10"/>
          </p:nvPr>
        </p:nvSpPr>
        <p:spPr/>
        <p:txBody>
          <a:bodyPr/>
          <a:lstStyle/>
          <a:p>
            <a:fld id="{6508BC8C-C0CE-41AB-94AD-68F60E27B8A2}" type="datetimeFigureOut">
              <a:rPr lang="en-US" smtClean="0"/>
              <a:t>6/13/21</a:t>
            </a:fld>
            <a:endParaRPr lang="en-US"/>
          </a:p>
        </p:txBody>
      </p:sp>
      <p:sp>
        <p:nvSpPr>
          <p:cNvPr id="5" name="Footer Placeholder 4">
            <a:extLst>
              <a:ext uri="{FF2B5EF4-FFF2-40B4-BE49-F238E27FC236}">
                <a16:creationId xmlns:a16="http://schemas.microsoft.com/office/drawing/2014/main" id="{E3055E00-688B-402D-AA87-D2176B6A2CB4}"/>
              </a:ext>
            </a:extLst>
          </p:cNvPr>
          <p:cNvSpPr>
            <a:spLocks noGrp="1"/>
          </p:cNvSpPr>
          <p:nvPr>
            <p:ph type="ftr" sz="quarter" idx="11"/>
          </p:nvPr>
        </p:nvSpPr>
        <p:spPr/>
        <p:txBody>
          <a:bodyPr/>
          <a:lstStyle/>
          <a:p>
            <a:r>
              <a:rPr lang="en-US" dirty="0"/>
              <a:t>[Distribution Statement A] Approved for public release and unlimited distribution.</a:t>
            </a:r>
          </a:p>
        </p:txBody>
      </p:sp>
      <p:sp>
        <p:nvSpPr>
          <p:cNvPr id="6" name="Slide Number Placeholder 5">
            <a:extLst>
              <a:ext uri="{FF2B5EF4-FFF2-40B4-BE49-F238E27FC236}">
                <a16:creationId xmlns:a16="http://schemas.microsoft.com/office/drawing/2014/main" id="{2E645E9F-1322-40BB-B9EB-276EBD5226E1}"/>
              </a:ext>
            </a:extLst>
          </p:cNvPr>
          <p:cNvSpPr>
            <a:spLocks noGrp="1"/>
          </p:cNvSpPr>
          <p:nvPr>
            <p:ph type="sldNum" sz="quarter" idx="12"/>
          </p:nvPr>
        </p:nvSpPr>
        <p:spPr/>
        <p:txBody>
          <a:bodyPr/>
          <a:lstStyle/>
          <a:p>
            <a:fld id="{F42A22D9-D015-459F-AC1C-7CB0234B6364}" type="slidenum">
              <a:rPr lang="en-US" smtClean="0"/>
              <a:t>‹#›</a:t>
            </a:fld>
            <a:endParaRPr lang="en-US"/>
          </a:p>
        </p:txBody>
      </p:sp>
    </p:spTree>
    <p:extLst>
      <p:ext uri="{BB962C8B-B14F-4D97-AF65-F5344CB8AC3E}">
        <p14:creationId xmlns:p14="http://schemas.microsoft.com/office/powerpoint/2010/main" val="30615151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7CA355-52AA-44DF-AF93-BBF6B73908D4}"/>
              </a:ext>
            </a:extLst>
          </p:cNvPr>
          <p:cNvSpPr>
            <a:spLocks noGrp="1"/>
          </p:cNvSpPr>
          <p:nvPr>
            <p:ph type="title"/>
          </p:nvPr>
        </p:nvSpPr>
        <p:spPr>
          <a:xfrm>
            <a:off x="623888" y="1709739"/>
            <a:ext cx="7886700" cy="2852737"/>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379052AE-79DA-4699-891C-A932E524C8A6}"/>
              </a:ext>
            </a:extLst>
          </p:cNvPr>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6065EA2-2D2A-4950-AEFB-6D2353019798}"/>
              </a:ext>
            </a:extLst>
          </p:cNvPr>
          <p:cNvSpPr>
            <a:spLocks noGrp="1"/>
          </p:cNvSpPr>
          <p:nvPr>
            <p:ph type="dt" sz="half" idx="10"/>
          </p:nvPr>
        </p:nvSpPr>
        <p:spPr/>
        <p:txBody>
          <a:bodyPr/>
          <a:lstStyle/>
          <a:p>
            <a:fld id="{6508BC8C-C0CE-41AB-94AD-68F60E27B8A2}" type="datetimeFigureOut">
              <a:rPr lang="en-US" smtClean="0"/>
              <a:t>6/13/21</a:t>
            </a:fld>
            <a:endParaRPr lang="en-US"/>
          </a:p>
        </p:txBody>
      </p:sp>
      <p:sp>
        <p:nvSpPr>
          <p:cNvPr id="5" name="Footer Placeholder 4">
            <a:extLst>
              <a:ext uri="{FF2B5EF4-FFF2-40B4-BE49-F238E27FC236}">
                <a16:creationId xmlns:a16="http://schemas.microsoft.com/office/drawing/2014/main" id="{A6775433-B2C3-47AE-A9D5-289214D69439}"/>
              </a:ext>
            </a:extLst>
          </p:cNvPr>
          <p:cNvSpPr>
            <a:spLocks noGrp="1"/>
          </p:cNvSpPr>
          <p:nvPr>
            <p:ph type="ftr" sz="quarter" idx="11"/>
          </p:nvPr>
        </p:nvSpPr>
        <p:spPr/>
        <p:txBody>
          <a:bodyPr/>
          <a:lstStyle/>
          <a:p>
            <a:r>
              <a:rPr lang="en-US" dirty="0"/>
              <a:t>[Distribution Statement A] Approved for public release and unlimited distribution.</a:t>
            </a:r>
          </a:p>
        </p:txBody>
      </p:sp>
      <p:sp>
        <p:nvSpPr>
          <p:cNvPr id="6" name="Slide Number Placeholder 5">
            <a:extLst>
              <a:ext uri="{FF2B5EF4-FFF2-40B4-BE49-F238E27FC236}">
                <a16:creationId xmlns:a16="http://schemas.microsoft.com/office/drawing/2014/main" id="{E004C04F-5A0B-4B1C-B7AB-64565629EE35}"/>
              </a:ext>
            </a:extLst>
          </p:cNvPr>
          <p:cNvSpPr>
            <a:spLocks noGrp="1"/>
          </p:cNvSpPr>
          <p:nvPr>
            <p:ph type="sldNum" sz="quarter" idx="12"/>
          </p:nvPr>
        </p:nvSpPr>
        <p:spPr/>
        <p:txBody>
          <a:bodyPr/>
          <a:lstStyle/>
          <a:p>
            <a:fld id="{F42A22D9-D015-459F-AC1C-7CB0234B6364}" type="slidenum">
              <a:rPr lang="en-US" smtClean="0"/>
              <a:t>‹#›</a:t>
            </a:fld>
            <a:endParaRPr lang="en-US"/>
          </a:p>
        </p:txBody>
      </p:sp>
    </p:spTree>
    <p:extLst>
      <p:ext uri="{BB962C8B-B14F-4D97-AF65-F5344CB8AC3E}">
        <p14:creationId xmlns:p14="http://schemas.microsoft.com/office/powerpoint/2010/main" val="18904418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6D6D43-6AB0-4072-985E-5AD1114B27B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737769E-59B5-491A-BC97-EAB94118E85B}"/>
              </a:ext>
            </a:extLst>
          </p:cNvPr>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97B6B8E-B26B-4FB1-B443-775130280ECD}"/>
              </a:ext>
            </a:extLst>
          </p:cNvPr>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C2B84F5-9BAF-4596-8C70-65D45177D917}"/>
              </a:ext>
            </a:extLst>
          </p:cNvPr>
          <p:cNvSpPr>
            <a:spLocks noGrp="1"/>
          </p:cNvSpPr>
          <p:nvPr>
            <p:ph type="dt" sz="half" idx="10"/>
          </p:nvPr>
        </p:nvSpPr>
        <p:spPr/>
        <p:txBody>
          <a:bodyPr/>
          <a:lstStyle/>
          <a:p>
            <a:fld id="{6508BC8C-C0CE-41AB-94AD-68F60E27B8A2}" type="datetimeFigureOut">
              <a:rPr lang="en-US" smtClean="0"/>
              <a:t>6/13/21</a:t>
            </a:fld>
            <a:endParaRPr lang="en-US"/>
          </a:p>
        </p:txBody>
      </p:sp>
      <p:sp>
        <p:nvSpPr>
          <p:cNvPr id="6" name="Footer Placeholder 5">
            <a:extLst>
              <a:ext uri="{FF2B5EF4-FFF2-40B4-BE49-F238E27FC236}">
                <a16:creationId xmlns:a16="http://schemas.microsoft.com/office/drawing/2014/main" id="{345BAA15-7646-42C4-928E-904AE0F97AD7}"/>
              </a:ext>
            </a:extLst>
          </p:cNvPr>
          <p:cNvSpPr>
            <a:spLocks noGrp="1"/>
          </p:cNvSpPr>
          <p:nvPr>
            <p:ph type="ftr" sz="quarter" idx="11"/>
          </p:nvPr>
        </p:nvSpPr>
        <p:spPr/>
        <p:txBody>
          <a:bodyPr/>
          <a:lstStyle/>
          <a:p>
            <a:r>
              <a:rPr lang="en-US" dirty="0"/>
              <a:t>[Distribution Statement A] Approved for public release and unlimited distribution.</a:t>
            </a:r>
          </a:p>
        </p:txBody>
      </p:sp>
      <p:sp>
        <p:nvSpPr>
          <p:cNvPr id="7" name="Slide Number Placeholder 6">
            <a:extLst>
              <a:ext uri="{FF2B5EF4-FFF2-40B4-BE49-F238E27FC236}">
                <a16:creationId xmlns:a16="http://schemas.microsoft.com/office/drawing/2014/main" id="{574B174A-54F0-4612-BF11-64D7D3A9A551}"/>
              </a:ext>
            </a:extLst>
          </p:cNvPr>
          <p:cNvSpPr>
            <a:spLocks noGrp="1"/>
          </p:cNvSpPr>
          <p:nvPr>
            <p:ph type="sldNum" sz="quarter" idx="12"/>
          </p:nvPr>
        </p:nvSpPr>
        <p:spPr/>
        <p:txBody>
          <a:bodyPr/>
          <a:lstStyle/>
          <a:p>
            <a:fld id="{F42A22D9-D015-459F-AC1C-7CB0234B6364}" type="slidenum">
              <a:rPr lang="en-US" smtClean="0"/>
              <a:t>‹#›</a:t>
            </a:fld>
            <a:endParaRPr lang="en-US"/>
          </a:p>
        </p:txBody>
      </p:sp>
    </p:spTree>
    <p:extLst>
      <p:ext uri="{BB962C8B-B14F-4D97-AF65-F5344CB8AC3E}">
        <p14:creationId xmlns:p14="http://schemas.microsoft.com/office/powerpoint/2010/main" val="27816823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ECA273-BE36-4B8D-956F-860AD47F2ECA}"/>
              </a:ext>
            </a:extLst>
          </p:cNvPr>
          <p:cNvSpPr>
            <a:spLocks noGrp="1"/>
          </p:cNvSpPr>
          <p:nvPr>
            <p:ph type="title"/>
          </p:nvPr>
        </p:nvSpPr>
        <p:spPr>
          <a:xfrm>
            <a:off x="629841" y="365126"/>
            <a:ext cx="78867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719196B-0994-4201-9034-34D5D3B044F4}"/>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28E8B6CD-2286-4431-8383-0951B7438BAA}"/>
              </a:ext>
            </a:extLst>
          </p:cNvPr>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ED3B096-C681-4E02-A4ED-D6BD8FE4339A}"/>
              </a:ext>
            </a:extLst>
          </p:cNvPr>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C76BFA41-75A8-4FD3-8892-06BF4407356E}"/>
              </a:ext>
            </a:extLst>
          </p:cNvPr>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DF85412-BD6F-4D44-8E69-FCE3C26FC5B1}"/>
              </a:ext>
            </a:extLst>
          </p:cNvPr>
          <p:cNvSpPr>
            <a:spLocks noGrp="1"/>
          </p:cNvSpPr>
          <p:nvPr>
            <p:ph type="dt" sz="half" idx="10"/>
          </p:nvPr>
        </p:nvSpPr>
        <p:spPr/>
        <p:txBody>
          <a:bodyPr/>
          <a:lstStyle/>
          <a:p>
            <a:fld id="{6508BC8C-C0CE-41AB-94AD-68F60E27B8A2}" type="datetimeFigureOut">
              <a:rPr lang="en-US" smtClean="0"/>
              <a:t>6/13/21</a:t>
            </a:fld>
            <a:endParaRPr lang="en-US"/>
          </a:p>
        </p:txBody>
      </p:sp>
      <p:sp>
        <p:nvSpPr>
          <p:cNvPr id="8" name="Footer Placeholder 7">
            <a:extLst>
              <a:ext uri="{FF2B5EF4-FFF2-40B4-BE49-F238E27FC236}">
                <a16:creationId xmlns:a16="http://schemas.microsoft.com/office/drawing/2014/main" id="{4A261112-2216-4E07-BBF2-F283A946CA88}"/>
              </a:ext>
            </a:extLst>
          </p:cNvPr>
          <p:cNvSpPr>
            <a:spLocks noGrp="1"/>
          </p:cNvSpPr>
          <p:nvPr>
            <p:ph type="ftr" sz="quarter" idx="11"/>
          </p:nvPr>
        </p:nvSpPr>
        <p:spPr/>
        <p:txBody>
          <a:bodyPr/>
          <a:lstStyle/>
          <a:p>
            <a:r>
              <a:rPr lang="en-US" dirty="0"/>
              <a:t>[Distribution Statement A] Approved for public release and unlimited distribution.</a:t>
            </a:r>
          </a:p>
        </p:txBody>
      </p:sp>
      <p:sp>
        <p:nvSpPr>
          <p:cNvPr id="9" name="Slide Number Placeholder 8">
            <a:extLst>
              <a:ext uri="{FF2B5EF4-FFF2-40B4-BE49-F238E27FC236}">
                <a16:creationId xmlns:a16="http://schemas.microsoft.com/office/drawing/2014/main" id="{CD42617D-16D2-40B1-9449-35146C5CCB82}"/>
              </a:ext>
            </a:extLst>
          </p:cNvPr>
          <p:cNvSpPr>
            <a:spLocks noGrp="1"/>
          </p:cNvSpPr>
          <p:nvPr>
            <p:ph type="sldNum" sz="quarter" idx="12"/>
          </p:nvPr>
        </p:nvSpPr>
        <p:spPr/>
        <p:txBody>
          <a:bodyPr/>
          <a:lstStyle/>
          <a:p>
            <a:fld id="{F42A22D9-D015-459F-AC1C-7CB0234B6364}" type="slidenum">
              <a:rPr lang="en-US" smtClean="0"/>
              <a:t>‹#›</a:t>
            </a:fld>
            <a:endParaRPr lang="en-US"/>
          </a:p>
        </p:txBody>
      </p:sp>
    </p:spTree>
    <p:extLst>
      <p:ext uri="{BB962C8B-B14F-4D97-AF65-F5344CB8AC3E}">
        <p14:creationId xmlns:p14="http://schemas.microsoft.com/office/powerpoint/2010/main" val="12458466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56ABB4-2134-48C7-9A7B-CD6C7E4D73A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15A7098-E44F-4C3B-9993-2EBA6D5F3799}"/>
              </a:ext>
            </a:extLst>
          </p:cNvPr>
          <p:cNvSpPr>
            <a:spLocks noGrp="1"/>
          </p:cNvSpPr>
          <p:nvPr>
            <p:ph type="dt" sz="half" idx="10"/>
          </p:nvPr>
        </p:nvSpPr>
        <p:spPr/>
        <p:txBody>
          <a:bodyPr/>
          <a:lstStyle/>
          <a:p>
            <a:fld id="{6508BC8C-C0CE-41AB-94AD-68F60E27B8A2}" type="datetimeFigureOut">
              <a:rPr lang="en-US" smtClean="0"/>
              <a:t>6/13/21</a:t>
            </a:fld>
            <a:endParaRPr lang="en-US"/>
          </a:p>
        </p:txBody>
      </p:sp>
      <p:sp>
        <p:nvSpPr>
          <p:cNvPr id="4" name="Footer Placeholder 3">
            <a:extLst>
              <a:ext uri="{FF2B5EF4-FFF2-40B4-BE49-F238E27FC236}">
                <a16:creationId xmlns:a16="http://schemas.microsoft.com/office/drawing/2014/main" id="{5082E6E8-1A68-4636-9737-B0B7434E82A5}"/>
              </a:ext>
            </a:extLst>
          </p:cNvPr>
          <p:cNvSpPr>
            <a:spLocks noGrp="1"/>
          </p:cNvSpPr>
          <p:nvPr>
            <p:ph type="ftr" sz="quarter" idx="11"/>
          </p:nvPr>
        </p:nvSpPr>
        <p:spPr/>
        <p:txBody>
          <a:bodyPr/>
          <a:lstStyle/>
          <a:p>
            <a:r>
              <a:rPr lang="en-US" dirty="0"/>
              <a:t>[Distribution Statement A] Approved for public release and unlimited distribution.</a:t>
            </a:r>
          </a:p>
        </p:txBody>
      </p:sp>
      <p:sp>
        <p:nvSpPr>
          <p:cNvPr id="5" name="Slide Number Placeholder 4">
            <a:extLst>
              <a:ext uri="{FF2B5EF4-FFF2-40B4-BE49-F238E27FC236}">
                <a16:creationId xmlns:a16="http://schemas.microsoft.com/office/drawing/2014/main" id="{03E170DE-72A8-494D-88DF-528CCE45A6C3}"/>
              </a:ext>
            </a:extLst>
          </p:cNvPr>
          <p:cNvSpPr>
            <a:spLocks noGrp="1"/>
          </p:cNvSpPr>
          <p:nvPr>
            <p:ph type="sldNum" sz="quarter" idx="12"/>
          </p:nvPr>
        </p:nvSpPr>
        <p:spPr/>
        <p:txBody>
          <a:bodyPr/>
          <a:lstStyle/>
          <a:p>
            <a:fld id="{F42A22D9-D015-459F-AC1C-7CB0234B6364}" type="slidenum">
              <a:rPr lang="en-US" smtClean="0"/>
              <a:t>‹#›</a:t>
            </a:fld>
            <a:endParaRPr lang="en-US"/>
          </a:p>
        </p:txBody>
      </p:sp>
    </p:spTree>
    <p:extLst>
      <p:ext uri="{BB962C8B-B14F-4D97-AF65-F5344CB8AC3E}">
        <p14:creationId xmlns:p14="http://schemas.microsoft.com/office/powerpoint/2010/main" val="25894200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FD4B28F-7BBA-4C6B-A952-F7434A75D438}"/>
              </a:ext>
            </a:extLst>
          </p:cNvPr>
          <p:cNvSpPr>
            <a:spLocks noGrp="1"/>
          </p:cNvSpPr>
          <p:nvPr>
            <p:ph type="dt" sz="half" idx="10"/>
          </p:nvPr>
        </p:nvSpPr>
        <p:spPr/>
        <p:txBody>
          <a:bodyPr/>
          <a:lstStyle/>
          <a:p>
            <a:fld id="{6508BC8C-C0CE-41AB-94AD-68F60E27B8A2}" type="datetimeFigureOut">
              <a:rPr lang="en-US" smtClean="0"/>
              <a:t>6/13/21</a:t>
            </a:fld>
            <a:endParaRPr lang="en-US"/>
          </a:p>
        </p:txBody>
      </p:sp>
      <p:sp>
        <p:nvSpPr>
          <p:cNvPr id="3" name="Footer Placeholder 2">
            <a:extLst>
              <a:ext uri="{FF2B5EF4-FFF2-40B4-BE49-F238E27FC236}">
                <a16:creationId xmlns:a16="http://schemas.microsoft.com/office/drawing/2014/main" id="{553EEF60-66DB-417E-92CE-AE2C5B02CF27}"/>
              </a:ext>
            </a:extLst>
          </p:cNvPr>
          <p:cNvSpPr>
            <a:spLocks noGrp="1"/>
          </p:cNvSpPr>
          <p:nvPr>
            <p:ph type="ftr" sz="quarter" idx="11"/>
          </p:nvPr>
        </p:nvSpPr>
        <p:spPr/>
        <p:txBody>
          <a:bodyPr/>
          <a:lstStyle/>
          <a:p>
            <a:r>
              <a:rPr lang="en-US" dirty="0"/>
              <a:t>[Distribution Statement A] Approved for public release and unlimited distribution.</a:t>
            </a:r>
          </a:p>
        </p:txBody>
      </p:sp>
      <p:sp>
        <p:nvSpPr>
          <p:cNvPr id="4" name="Slide Number Placeholder 3">
            <a:extLst>
              <a:ext uri="{FF2B5EF4-FFF2-40B4-BE49-F238E27FC236}">
                <a16:creationId xmlns:a16="http://schemas.microsoft.com/office/drawing/2014/main" id="{1755CE1E-4332-46F1-AA13-D4465150C510}"/>
              </a:ext>
            </a:extLst>
          </p:cNvPr>
          <p:cNvSpPr>
            <a:spLocks noGrp="1"/>
          </p:cNvSpPr>
          <p:nvPr>
            <p:ph type="sldNum" sz="quarter" idx="12"/>
          </p:nvPr>
        </p:nvSpPr>
        <p:spPr/>
        <p:txBody>
          <a:bodyPr/>
          <a:lstStyle/>
          <a:p>
            <a:fld id="{F42A22D9-D015-459F-AC1C-7CB0234B6364}" type="slidenum">
              <a:rPr lang="en-US" smtClean="0"/>
              <a:t>‹#›</a:t>
            </a:fld>
            <a:endParaRPr lang="en-US"/>
          </a:p>
        </p:txBody>
      </p:sp>
    </p:spTree>
    <p:extLst>
      <p:ext uri="{BB962C8B-B14F-4D97-AF65-F5344CB8AC3E}">
        <p14:creationId xmlns:p14="http://schemas.microsoft.com/office/powerpoint/2010/main" val="413428378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theme" Target="../theme/theme2.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theme" Target="../theme/theme3.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bwMode="auto">
          <a:xfrm>
            <a:off x="166688" y="192088"/>
            <a:ext cx="8237537" cy="8890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a:t>Click to edit Master title style</a:t>
            </a:r>
          </a:p>
        </p:txBody>
      </p:sp>
      <p:sp>
        <p:nvSpPr>
          <p:cNvPr id="10243" name="Rectangle 3"/>
          <p:cNvSpPr>
            <a:spLocks noGrp="1" noChangeArrowheads="1"/>
          </p:cNvSpPr>
          <p:nvPr>
            <p:ph type="body" idx="1"/>
          </p:nvPr>
        </p:nvSpPr>
        <p:spPr bwMode="auto">
          <a:xfrm>
            <a:off x="455613" y="1201738"/>
            <a:ext cx="8237537" cy="4840287"/>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1">
            <a:extLst>
              <a:ext uri="{FF2B5EF4-FFF2-40B4-BE49-F238E27FC236}">
                <a16:creationId xmlns:a16="http://schemas.microsoft.com/office/drawing/2014/main" id="{E57A69EC-AC43-4D88-89EA-ADDEA613E930}"/>
              </a:ext>
            </a:extLst>
          </p:cNvPr>
          <p:cNvSpPr>
            <a:spLocks noGrp="1"/>
          </p:cNvSpPr>
          <p:nvPr>
            <p:ph type="ftr" sz="quarter" idx="3"/>
          </p:nvPr>
        </p:nvSpPr>
        <p:spPr>
          <a:xfrm>
            <a:off x="2596364" y="6726725"/>
            <a:ext cx="3951272" cy="131275"/>
          </a:xfrm>
          <a:prstGeom prst="rect">
            <a:avLst/>
          </a:prstGeom>
        </p:spPr>
        <p:txBody>
          <a:bodyPr vert="horz" lIns="91440" tIns="45720" rIns="91440" bIns="45720" rtlCol="0" anchor="ctr"/>
          <a:lstStyle>
            <a:lvl1pPr algn="ctr">
              <a:defRPr sz="700">
                <a:solidFill>
                  <a:schemeClr val="tx1">
                    <a:tint val="75000"/>
                  </a:schemeClr>
                </a:solidFill>
              </a:defRPr>
            </a:lvl1pPr>
          </a:lstStyle>
          <a:p>
            <a:r>
              <a:rPr lang="en-US" dirty="0"/>
              <a:t>[Distribution Statement A] Approved for public release and unlimited distribution.</a:t>
            </a:r>
          </a:p>
        </p:txBody>
      </p:sp>
    </p:spTree>
    <p:extLst>
      <p:ext uri="{BB962C8B-B14F-4D97-AF65-F5344CB8AC3E}">
        <p14:creationId xmlns:p14="http://schemas.microsoft.com/office/powerpoint/2010/main" val="1699258717"/>
      </p:ext>
    </p:extLst>
  </p:cSld>
  <p:clrMap bg1="lt1" tx1="dk1" bg2="lt2" tx2="dk2" accent1="accent1" accent2="accent2" accent3="accent3" accent4="accent4" accent5="accent5" accent6="accent6" hlink="hlink" folHlink="folHlink"/>
  <p:sldLayoutIdLst>
    <p:sldLayoutId id="2147484185" r:id="rId1"/>
    <p:sldLayoutId id="2147484186" r:id="rId2"/>
  </p:sldLayoutIdLst>
  <p:transition>
    <p:fade/>
  </p:transition>
  <p:hf hdr="0" dt="0"/>
  <p:txStyles>
    <p:titleStyle>
      <a:lvl1pPr algn="l" rtl="0" eaLnBrk="0" fontAlgn="base" hangingPunct="0">
        <a:spcBef>
          <a:spcPct val="0"/>
        </a:spcBef>
        <a:spcAft>
          <a:spcPct val="0"/>
        </a:spcAft>
        <a:defRPr sz="3200" b="1">
          <a:solidFill>
            <a:schemeClr val="tx2"/>
          </a:solidFill>
          <a:latin typeface="Arial" pitchFamily="34" charset="0"/>
          <a:ea typeface="+mj-ea"/>
          <a:cs typeface="+mj-cs"/>
        </a:defRPr>
      </a:lvl1pPr>
      <a:lvl2pPr algn="l" rtl="0" eaLnBrk="0" fontAlgn="base" hangingPunct="0">
        <a:spcBef>
          <a:spcPct val="0"/>
        </a:spcBef>
        <a:spcAft>
          <a:spcPct val="0"/>
        </a:spcAft>
        <a:defRPr sz="3200" b="1">
          <a:solidFill>
            <a:schemeClr val="tx2"/>
          </a:solidFill>
          <a:latin typeface="Arial" pitchFamily="34" charset="0"/>
        </a:defRPr>
      </a:lvl2pPr>
      <a:lvl3pPr algn="l" rtl="0" eaLnBrk="0" fontAlgn="base" hangingPunct="0">
        <a:spcBef>
          <a:spcPct val="0"/>
        </a:spcBef>
        <a:spcAft>
          <a:spcPct val="0"/>
        </a:spcAft>
        <a:defRPr sz="3200" b="1">
          <a:solidFill>
            <a:schemeClr val="tx2"/>
          </a:solidFill>
          <a:latin typeface="Arial" pitchFamily="34" charset="0"/>
        </a:defRPr>
      </a:lvl3pPr>
      <a:lvl4pPr algn="l" rtl="0" eaLnBrk="0" fontAlgn="base" hangingPunct="0">
        <a:spcBef>
          <a:spcPct val="0"/>
        </a:spcBef>
        <a:spcAft>
          <a:spcPct val="0"/>
        </a:spcAft>
        <a:defRPr sz="3200" b="1">
          <a:solidFill>
            <a:schemeClr val="tx2"/>
          </a:solidFill>
          <a:latin typeface="Arial" pitchFamily="34" charset="0"/>
        </a:defRPr>
      </a:lvl4pPr>
      <a:lvl5pPr algn="l" rtl="0" eaLnBrk="0" fontAlgn="base" hangingPunct="0">
        <a:spcBef>
          <a:spcPct val="0"/>
        </a:spcBef>
        <a:spcAft>
          <a:spcPct val="0"/>
        </a:spcAft>
        <a:defRPr sz="3200" b="1">
          <a:solidFill>
            <a:schemeClr val="tx2"/>
          </a:solidFill>
          <a:latin typeface="Arial" pitchFamily="34" charset="0"/>
        </a:defRPr>
      </a:lvl5pPr>
      <a:lvl6pPr marL="457200" algn="l" rtl="0" eaLnBrk="1" fontAlgn="base" hangingPunct="1">
        <a:spcBef>
          <a:spcPct val="0"/>
        </a:spcBef>
        <a:spcAft>
          <a:spcPct val="0"/>
        </a:spcAft>
        <a:defRPr sz="3200" b="1">
          <a:solidFill>
            <a:schemeClr val="tx2"/>
          </a:solidFill>
          <a:latin typeface="Verdana" pitchFamily="96" charset="0"/>
        </a:defRPr>
      </a:lvl6pPr>
      <a:lvl7pPr marL="914400" algn="l" rtl="0" eaLnBrk="1" fontAlgn="base" hangingPunct="1">
        <a:spcBef>
          <a:spcPct val="0"/>
        </a:spcBef>
        <a:spcAft>
          <a:spcPct val="0"/>
        </a:spcAft>
        <a:defRPr sz="3200" b="1">
          <a:solidFill>
            <a:schemeClr val="tx2"/>
          </a:solidFill>
          <a:latin typeface="Verdana" pitchFamily="96" charset="0"/>
        </a:defRPr>
      </a:lvl7pPr>
      <a:lvl8pPr marL="1371600" algn="l" rtl="0" eaLnBrk="1" fontAlgn="base" hangingPunct="1">
        <a:spcBef>
          <a:spcPct val="0"/>
        </a:spcBef>
        <a:spcAft>
          <a:spcPct val="0"/>
        </a:spcAft>
        <a:defRPr sz="3200" b="1">
          <a:solidFill>
            <a:schemeClr val="tx2"/>
          </a:solidFill>
          <a:latin typeface="Verdana" pitchFamily="96" charset="0"/>
        </a:defRPr>
      </a:lvl8pPr>
      <a:lvl9pPr marL="1828800" algn="l" rtl="0" eaLnBrk="1" fontAlgn="base" hangingPunct="1">
        <a:spcBef>
          <a:spcPct val="0"/>
        </a:spcBef>
        <a:spcAft>
          <a:spcPct val="0"/>
        </a:spcAft>
        <a:defRPr sz="3200" b="1">
          <a:solidFill>
            <a:schemeClr val="tx2"/>
          </a:solidFill>
          <a:latin typeface="Verdana" pitchFamily="96" charset="0"/>
        </a:defRPr>
      </a:lvl9pPr>
    </p:titleStyle>
    <p:bodyStyle>
      <a:lvl1pPr marL="225425" indent="-225425" algn="l" rtl="0" eaLnBrk="0" fontAlgn="base" hangingPunct="0">
        <a:spcBef>
          <a:spcPct val="20000"/>
        </a:spcBef>
        <a:spcAft>
          <a:spcPct val="0"/>
        </a:spcAft>
        <a:buChar char="•"/>
        <a:defRPr sz="2400">
          <a:solidFill>
            <a:schemeClr val="tx1"/>
          </a:solidFill>
          <a:latin typeface="Arial" pitchFamily="34" charset="0"/>
          <a:ea typeface="+mn-ea"/>
          <a:cs typeface="+mn-cs"/>
        </a:defRPr>
      </a:lvl1pPr>
      <a:lvl2pPr marL="576263" indent="-236538" algn="l" rtl="0" eaLnBrk="0" fontAlgn="base" hangingPunct="0">
        <a:spcBef>
          <a:spcPct val="20000"/>
        </a:spcBef>
        <a:spcAft>
          <a:spcPct val="0"/>
        </a:spcAft>
        <a:buFont typeface="Verdana" pitchFamily="34" charset="0"/>
        <a:buChar char="–"/>
        <a:defRPr sz="2000">
          <a:solidFill>
            <a:schemeClr val="tx1"/>
          </a:solidFill>
          <a:latin typeface="Arial" pitchFamily="34" charset="0"/>
        </a:defRPr>
      </a:lvl2pPr>
      <a:lvl3pPr marL="914400" indent="-223838" algn="l" rtl="0" eaLnBrk="0" fontAlgn="base" hangingPunct="0">
        <a:spcBef>
          <a:spcPct val="20000"/>
        </a:spcBef>
        <a:spcAft>
          <a:spcPct val="0"/>
        </a:spcAft>
        <a:buFont typeface="Verdana" pitchFamily="34" charset="0"/>
        <a:buChar char="–"/>
        <a:defRPr>
          <a:solidFill>
            <a:schemeClr val="tx1"/>
          </a:solidFill>
          <a:latin typeface="Arial" pitchFamily="34" charset="0"/>
        </a:defRPr>
      </a:lvl3pPr>
      <a:lvl4pPr marL="1265238" indent="-236538" algn="l" rtl="0" eaLnBrk="0" fontAlgn="base" hangingPunct="0">
        <a:spcBef>
          <a:spcPct val="20000"/>
        </a:spcBef>
        <a:spcAft>
          <a:spcPct val="0"/>
        </a:spcAft>
        <a:buFont typeface="Verdana" pitchFamily="34" charset="0"/>
        <a:buChar char="–"/>
        <a:defRPr sz="1600">
          <a:solidFill>
            <a:schemeClr val="tx1"/>
          </a:solidFill>
          <a:latin typeface="Arial" pitchFamily="34" charset="0"/>
        </a:defRPr>
      </a:lvl4pPr>
      <a:lvl5pPr marL="1660525" indent="-234950" algn="l" rtl="0" eaLnBrk="0" fontAlgn="base" hangingPunct="0">
        <a:spcBef>
          <a:spcPct val="20000"/>
        </a:spcBef>
        <a:spcAft>
          <a:spcPct val="0"/>
        </a:spcAft>
        <a:buFont typeface="Verdana" pitchFamily="34" charset="0"/>
        <a:buChar char="–"/>
        <a:defRPr sz="1400">
          <a:solidFill>
            <a:schemeClr val="tx1"/>
          </a:solidFill>
          <a:latin typeface="Arial" pitchFamily="34" charset="0"/>
        </a:defRPr>
      </a:lvl5pPr>
      <a:lvl6pPr marL="2117725" indent="-234950" algn="l" rtl="0" eaLnBrk="1" fontAlgn="base" hangingPunct="1">
        <a:spcBef>
          <a:spcPct val="20000"/>
        </a:spcBef>
        <a:spcAft>
          <a:spcPct val="0"/>
        </a:spcAft>
        <a:buFont typeface="Verdana" pitchFamily="96" charset="0"/>
        <a:buChar char="–"/>
        <a:defRPr sz="1400">
          <a:solidFill>
            <a:schemeClr val="tx1"/>
          </a:solidFill>
          <a:latin typeface="+mn-lt"/>
        </a:defRPr>
      </a:lvl6pPr>
      <a:lvl7pPr marL="2574925" indent="-234950" algn="l" rtl="0" eaLnBrk="1" fontAlgn="base" hangingPunct="1">
        <a:spcBef>
          <a:spcPct val="20000"/>
        </a:spcBef>
        <a:spcAft>
          <a:spcPct val="0"/>
        </a:spcAft>
        <a:buFont typeface="Verdana" pitchFamily="96" charset="0"/>
        <a:buChar char="–"/>
        <a:defRPr sz="1400">
          <a:solidFill>
            <a:schemeClr val="tx1"/>
          </a:solidFill>
          <a:latin typeface="+mn-lt"/>
        </a:defRPr>
      </a:lvl7pPr>
      <a:lvl8pPr marL="3032125" indent="-234950" algn="l" rtl="0" eaLnBrk="1" fontAlgn="base" hangingPunct="1">
        <a:spcBef>
          <a:spcPct val="20000"/>
        </a:spcBef>
        <a:spcAft>
          <a:spcPct val="0"/>
        </a:spcAft>
        <a:buFont typeface="Verdana" pitchFamily="96" charset="0"/>
        <a:buChar char="–"/>
        <a:defRPr sz="1400">
          <a:solidFill>
            <a:schemeClr val="tx1"/>
          </a:solidFill>
          <a:latin typeface="+mn-lt"/>
        </a:defRPr>
      </a:lvl8pPr>
      <a:lvl9pPr marL="3489325" indent="-234950" algn="l" rtl="0" eaLnBrk="1" fontAlgn="base" hangingPunct="1">
        <a:spcBef>
          <a:spcPct val="20000"/>
        </a:spcBef>
        <a:spcAft>
          <a:spcPct val="0"/>
        </a:spcAft>
        <a:buFont typeface="Verdana" pitchFamily="96" charset="0"/>
        <a:buChar char="–"/>
        <a:defRPr sz="14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E588DD3-D3FF-4A14-85F1-DA0F0F3E318A}"/>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4685911-0469-4456-9629-14F06318A3B0}"/>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BB7579F1-EAB7-4039-8B8E-27A01D1DE3BD}"/>
              </a:ext>
            </a:extLst>
          </p:cNvPr>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6508BC8C-C0CE-41AB-94AD-68F60E27B8A2}" type="datetimeFigureOut">
              <a:rPr lang="en-US" smtClean="0"/>
              <a:t>6/13/21</a:t>
            </a:fld>
            <a:endParaRPr lang="en-US"/>
          </a:p>
        </p:txBody>
      </p:sp>
      <p:sp>
        <p:nvSpPr>
          <p:cNvPr id="5" name="Footer Placeholder 4">
            <a:extLst>
              <a:ext uri="{FF2B5EF4-FFF2-40B4-BE49-F238E27FC236}">
                <a16:creationId xmlns:a16="http://schemas.microsoft.com/office/drawing/2014/main" id="{FB2E5C26-A07E-443E-B763-D957E8950727}"/>
              </a:ext>
            </a:extLst>
          </p:cNvPr>
          <p:cNvSpPr>
            <a:spLocks noGrp="1"/>
          </p:cNvSpPr>
          <p:nvPr>
            <p:ph type="ftr" sz="quarter" idx="3"/>
          </p:nvPr>
        </p:nvSpPr>
        <p:spPr>
          <a:xfrm>
            <a:off x="2833735" y="6721476"/>
            <a:ext cx="3476529" cy="136523"/>
          </a:xfrm>
          <a:prstGeom prst="rect">
            <a:avLst/>
          </a:prstGeom>
        </p:spPr>
        <p:txBody>
          <a:bodyPr vert="horz" lIns="91440" tIns="45720" rIns="91440" bIns="45720" rtlCol="0" anchor="ctr"/>
          <a:lstStyle>
            <a:lvl1pPr algn="ctr">
              <a:defRPr sz="700">
                <a:solidFill>
                  <a:schemeClr val="tx1">
                    <a:tint val="75000"/>
                  </a:schemeClr>
                </a:solidFill>
              </a:defRPr>
            </a:lvl1pPr>
          </a:lstStyle>
          <a:p>
            <a:r>
              <a:rPr lang="en-US" dirty="0"/>
              <a:t>[Distribution Statement A] Approved for public release and unlimited distribution.</a:t>
            </a:r>
          </a:p>
        </p:txBody>
      </p:sp>
      <p:sp>
        <p:nvSpPr>
          <p:cNvPr id="6" name="Slide Number Placeholder 5">
            <a:extLst>
              <a:ext uri="{FF2B5EF4-FFF2-40B4-BE49-F238E27FC236}">
                <a16:creationId xmlns:a16="http://schemas.microsoft.com/office/drawing/2014/main" id="{FCA381D6-8B5A-4664-8A08-178857D9EE72}"/>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F42A22D9-D015-459F-AC1C-7CB0234B6364}" type="slidenum">
              <a:rPr lang="en-US" smtClean="0"/>
              <a:t>‹#›</a:t>
            </a:fld>
            <a:endParaRPr lang="en-US"/>
          </a:p>
        </p:txBody>
      </p:sp>
    </p:spTree>
    <p:extLst>
      <p:ext uri="{BB962C8B-B14F-4D97-AF65-F5344CB8AC3E}">
        <p14:creationId xmlns:p14="http://schemas.microsoft.com/office/powerpoint/2010/main" val="164510337"/>
      </p:ext>
    </p:extLst>
  </p:cSld>
  <p:clrMap bg1="lt1" tx1="dk1" bg2="lt2" tx2="dk2" accent1="accent1" accent2="accent2" accent3="accent3" accent4="accent4" accent5="accent5" accent6="accent6" hlink="hlink" folHlink="folHlink"/>
  <p:sldLayoutIdLst>
    <p:sldLayoutId id="2147484445" r:id="rId1"/>
    <p:sldLayoutId id="2147484446" r:id="rId2"/>
    <p:sldLayoutId id="2147484447" r:id="rId3"/>
    <p:sldLayoutId id="2147484448" r:id="rId4"/>
    <p:sldLayoutId id="2147484449" r:id="rId5"/>
    <p:sldLayoutId id="2147484450" r:id="rId6"/>
    <p:sldLayoutId id="2147484451" r:id="rId7"/>
    <p:sldLayoutId id="2147484452" r:id="rId8"/>
    <p:sldLayoutId id="2147484453" r:id="rId9"/>
    <p:sldLayoutId id="2147484454" r:id="rId10"/>
    <p:sldLayoutId id="2147484455"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6E8E736-577F-BC44-80F2-6AC715A85858}" type="datetimeFigureOut">
              <a:rPr lang="en-US" smtClean="0"/>
              <a:t>6/13/21</a:t>
            </a:fld>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C3607FA-03C0-F746-ADEE-01F11F80A794}" type="slidenum">
              <a:rPr lang="en-US" smtClean="0"/>
              <a:t>‹#›</a:t>
            </a:fld>
            <a:endParaRPr lang="en-US"/>
          </a:p>
        </p:txBody>
      </p:sp>
      <p:sp>
        <p:nvSpPr>
          <p:cNvPr id="7" name="Footer Placeholder 4">
            <a:extLst>
              <a:ext uri="{FF2B5EF4-FFF2-40B4-BE49-F238E27FC236}">
                <a16:creationId xmlns:a16="http://schemas.microsoft.com/office/drawing/2014/main" id="{742FA567-27FE-4F81-BB60-11545B6FB2B7}"/>
              </a:ext>
            </a:extLst>
          </p:cNvPr>
          <p:cNvSpPr txBox="1">
            <a:spLocks/>
          </p:cNvSpPr>
          <p:nvPr userDrawn="1"/>
        </p:nvSpPr>
        <p:spPr>
          <a:xfrm>
            <a:off x="2833735" y="6721476"/>
            <a:ext cx="3476529" cy="136523"/>
          </a:xfrm>
          <a:prstGeom prst="rect">
            <a:avLst/>
          </a:prstGeom>
        </p:spPr>
        <p:txBody>
          <a:bodyPr vert="horz" lIns="91440" tIns="45720" rIns="91440" bIns="45720" rtlCol="0" anchor="ctr"/>
          <a:lstStyle>
            <a:defPPr>
              <a:defRPr lang="en-US"/>
            </a:defPPr>
            <a:lvl1pPr algn="ctr" rtl="0" fontAlgn="base">
              <a:spcBef>
                <a:spcPct val="0"/>
              </a:spcBef>
              <a:spcAft>
                <a:spcPct val="0"/>
              </a:spcAft>
              <a:defRPr sz="700" kern="1200">
                <a:solidFill>
                  <a:schemeClr val="tx1">
                    <a:tint val="75000"/>
                  </a:schemeClr>
                </a:solidFill>
                <a:latin typeface="Tahoma" pitchFamily="34" charset="0"/>
                <a:ea typeface="+mn-ea"/>
                <a:cs typeface="Arial" pitchFamily="34" charset="0"/>
              </a:defRPr>
            </a:lvl1pPr>
            <a:lvl2pPr marL="457200" algn="l" rtl="0" fontAlgn="base">
              <a:spcBef>
                <a:spcPct val="0"/>
              </a:spcBef>
              <a:spcAft>
                <a:spcPct val="0"/>
              </a:spcAft>
              <a:defRPr kern="1200">
                <a:solidFill>
                  <a:schemeClr val="tx1"/>
                </a:solidFill>
                <a:latin typeface="Tahoma" pitchFamily="34" charset="0"/>
                <a:ea typeface="+mn-ea"/>
                <a:cs typeface="Arial" pitchFamily="34" charset="0"/>
              </a:defRPr>
            </a:lvl2pPr>
            <a:lvl3pPr marL="914400" algn="l" rtl="0" fontAlgn="base">
              <a:spcBef>
                <a:spcPct val="0"/>
              </a:spcBef>
              <a:spcAft>
                <a:spcPct val="0"/>
              </a:spcAft>
              <a:defRPr kern="1200">
                <a:solidFill>
                  <a:schemeClr val="tx1"/>
                </a:solidFill>
                <a:latin typeface="Tahoma" pitchFamily="34" charset="0"/>
                <a:ea typeface="+mn-ea"/>
                <a:cs typeface="Arial" pitchFamily="34" charset="0"/>
              </a:defRPr>
            </a:lvl3pPr>
            <a:lvl4pPr marL="1371600" algn="l" rtl="0" fontAlgn="base">
              <a:spcBef>
                <a:spcPct val="0"/>
              </a:spcBef>
              <a:spcAft>
                <a:spcPct val="0"/>
              </a:spcAft>
              <a:defRPr kern="1200">
                <a:solidFill>
                  <a:schemeClr val="tx1"/>
                </a:solidFill>
                <a:latin typeface="Tahoma" pitchFamily="34" charset="0"/>
                <a:ea typeface="+mn-ea"/>
                <a:cs typeface="Arial" pitchFamily="34" charset="0"/>
              </a:defRPr>
            </a:lvl4pPr>
            <a:lvl5pPr marL="1828800" algn="l" rtl="0" fontAlgn="base">
              <a:spcBef>
                <a:spcPct val="0"/>
              </a:spcBef>
              <a:spcAft>
                <a:spcPct val="0"/>
              </a:spcAft>
              <a:defRPr kern="1200">
                <a:solidFill>
                  <a:schemeClr val="tx1"/>
                </a:solidFill>
                <a:latin typeface="Tahoma" pitchFamily="34" charset="0"/>
                <a:ea typeface="+mn-ea"/>
                <a:cs typeface="Arial" pitchFamily="34" charset="0"/>
              </a:defRPr>
            </a:lvl5pPr>
            <a:lvl6pPr marL="2286000" algn="l" defTabSz="914400" rtl="0" eaLnBrk="1" latinLnBrk="0" hangingPunct="1">
              <a:defRPr kern="1200">
                <a:solidFill>
                  <a:schemeClr val="tx1"/>
                </a:solidFill>
                <a:latin typeface="Tahoma" pitchFamily="34" charset="0"/>
                <a:ea typeface="+mn-ea"/>
                <a:cs typeface="Arial" pitchFamily="34" charset="0"/>
              </a:defRPr>
            </a:lvl6pPr>
            <a:lvl7pPr marL="2743200" algn="l" defTabSz="914400" rtl="0" eaLnBrk="1" latinLnBrk="0" hangingPunct="1">
              <a:defRPr kern="1200">
                <a:solidFill>
                  <a:schemeClr val="tx1"/>
                </a:solidFill>
                <a:latin typeface="Tahoma" pitchFamily="34" charset="0"/>
                <a:ea typeface="+mn-ea"/>
                <a:cs typeface="Arial" pitchFamily="34" charset="0"/>
              </a:defRPr>
            </a:lvl7pPr>
            <a:lvl8pPr marL="3200400" algn="l" defTabSz="914400" rtl="0" eaLnBrk="1" latinLnBrk="0" hangingPunct="1">
              <a:defRPr kern="1200">
                <a:solidFill>
                  <a:schemeClr val="tx1"/>
                </a:solidFill>
                <a:latin typeface="Tahoma" pitchFamily="34" charset="0"/>
                <a:ea typeface="+mn-ea"/>
                <a:cs typeface="Arial" pitchFamily="34" charset="0"/>
              </a:defRPr>
            </a:lvl8pPr>
            <a:lvl9pPr marL="3657600" algn="l" defTabSz="914400" rtl="0" eaLnBrk="1" latinLnBrk="0" hangingPunct="1">
              <a:defRPr kern="1200">
                <a:solidFill>
                  <a:schemeClr val="tx1"/>
                </a:solidFill>
                <a:latin typeface="Tahoma" pitchFamily="34" charset="0"/>
                <a:ea typeface="+mn-ea"/>
                <a:cs typeface="Arial" pitchFamily="34" charset="0"/>
              </a:defRPr>
            </a:lvl9pPr>
          </a:lstStyle>
          <a:p>
            <a:r>
              <a:rPr lang="en-US" dirty="0"/>
              <a:t>[Distribution Statement A] Approved for public release and unlimited distribution.</a:t>
            </a:r>
          </a:p>
        </p:txBody>
      </p:sp>
    </p:spTree>
    <p:extLst>
      <p:ext uri="{BB962C8B-B14F-4D97-AF65-F5344CB8AC3E}">
        <p14:creationId xmlns:p14="http://schemas.microsoft.com/office/powerpoint/2010/main" val="2372714747"/>
      </p:ext>
    </p:extLst>
  </p:cSld>
  <p:clrMap bg1="lt1" tx1="dk1" bg2="lt2" tx2="dk2" accent1="accent1" accent2="accent2" accent3="accent3" accent4="accent4" accent5="accent5" accent6="accent6" hlink="hlink" folHlink="folHlink"/>
  <p:sldLayoutIdLst>
    <p:sldLayoutId id="2147484457" r:id="rId1"/>
    <p:sldLayoutId id="2147484458" r:id="rId2"/>
    <p:sldLayoutId id="2147484459" r:id="rId3"/>
    <p:sldLayoutId id="2147484460" r:id="rId4"/>
    <p:sldLayoutId id="2147484461" r:id="rId5"/>
    <p:sldLayoutId id="2147484462" r:id="rId6"/>
    <p:sldLayoutId id="2147484463" r:id="rId7"/>
    <p:sldLayoutId id="2147484464" r:id="rId8"/>
    <p:sldLayoutId id="2147484465" r:id="rId9"/>
    <p:sldLayoutId id="2147484466" r:id="rId10"/>
    <p:sldLayoutId id="214748446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tiff"/></Relationships>
</file>

<file path=ppt/slides/_rels/slide10.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Layout" Target="../slideLayouts/slideLayout2.xml"/><Relationship Id="rId5" Type="http://schemas.openxmlformats.org/officeDocument/2006/relationships/image" Target="../media/image7.emf"/><Relationship Id="rId4" Type="http://schemas.openxmlformats.org/officeDocument/2006/relationships/image" Target="../media/image6.emf"/></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hyperlink" Target="https://github.com/GraphBLAS/LAGraph" TargetMode="External"/><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11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5.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5.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8" Type="http://schemas.openxmlformats.org/officeDocument/2006/relationships/hyperlink" Target="https://github.com/metagraph-dev/grblas" TargetMode="External"/><Relationship Id="rId3" Type="http://schemas.openxmlformats.org/officeDocument/2006/relationships/hyperlink" Target="http://faculty.cse.tamu.edu/davis/suitesparse.html" TargetMode="External"/><Relationship Id="rId7" Type="http://schemas.openxmlformats.org/officeDocument/2006/relationships/hyperlink" Target="https://github.com/Graphegon/pygraphblas"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hyperlink" Target="https://github.com/gunrock/graphblast" TargetMode="External"/><Relationship Id="rId11" Type="http://schemas.openxmlformats.org/officeDocument/2006/relationships/hyperlink" Target="https://aldenmath.com/" TargetMode="External"/><Relationship Id="rId5" Type="http://schemas.openxmlformats.org/officeDocument/2006/relationships/hyperlink" Target="https://github.com/cmu-sei/gbtl" TargetMode="External"/><Relationship Id="rId10" Type="http://schemas.openxmlformats.org/officeDocument/2006/relationships/hyperlink" Target="https://github.com/michelp" TargetMode="External"/><Relationship Id="rId4" Type="http://schemas.openxmlformats.org/officeDocument/2006/relationships/hyperlink" Target="https://github.com/IBM/ibmgraphblas" TargetMode="External"/><Relationship Id="rId9" Type="http://schemas.openxmlformats.org/officeDocument/2006/relationships/hyperlink" Target="https://github.com/jessecoleman/gbtl-python-binding" TargetMode="Externa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5.xml"/></Relationships>
</file>

<file path=ppt/slides/_rels/slide12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5.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79.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12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hyperlink" Target="https://graphegon.github.io/pygraphblas/pygraphblas/index.html"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9.xml"/><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hyperlink" Target="http://graphblas.tk/"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hyperlink" Target="mailto:user@graphblas.tk" TargetMode="External"/><Relationship Id="rId4" Type="http://schemas.openxmlformats.org/officeDocument/2006/relationships/hyperlink" Target="file:///home/jovyan/.local/share/jupyter/runtime/nbserver-7-open.html" TargetMode="External"/></Relationships>
</file>

<file path=ppt/slides/_rels/slide19.xml.rels><?xml version="1.0" encoding="UTF-8" standalone="yes"?>
<Relationships xmlns="http://schemas.openxmlformats.org/package/2006/relationships"><Relationship Id="rId3" Type="http://schemas.openxmlformats.org/officeDocument/2006/relationships/hyperlink" Target="mailto:user@graphblas.tk"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www.mit.edu/~kepner/GraphBLAS/GraphBLAS-Math-release.pdf"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www.mit.edu/~kepner/GraphBLAS/GraphBLAS-Math-release.pdf"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31.png"/><Relationship Id="rId2" Type="http://schemas.openxmlformats.org/officeDocument/2006/relationships/image" Target="../media/image240.png"/><Relationship Id="rId1" Type="http://schemas.openxmlformats.org/officeDocument/2006/relationships/slideLayout" Target="../slideLayouts/slideLayout2.xml"/><Relationship Id="rId6" Type="http://schemas.openxmlformats.org/officeDocument/2006/relationships/image" Target="../media/image280.png"/><Relationship Id="rId5" Type="http://schemas.openxmlformats.org/officeDocument/2006/relationships/image" Target="../media/image350.png"/><Relationship Id="rId4" Type="http://schemas.openxmlformats.org/officeDocument/2006/relationships/image" Target="../media/image340.png"/></Relationships>
</file>

<file path=ppt/slides/_rels/slide39.xml.rels><?xml version="1.0" encoding="UTF-8" standalone="yes"?>
<Relationships xmlns="http://schemas.openxmlformats.org/package/2006/relationships"><Relationship Id="rId8" Type="http://schemas.openxmlformats.org/officeDocument/2006/relationships/image" Target="../media/image310.png"/><Relationship Id="rId7" Type="http://schemas.openxmlformats.org/officeDocument/2006/relationships/image" Target="../media/image300.png"/><Relationship Id="rId2" Type="http://schemas.openxmlformats.org/officeDocument/2006/relationships/image" Target="../media/image290.png"/><Relationship Id="rId1" Type="http://schemas.openxmlformats.org/officeDocument/2006/relationships/slideLayout" Target="../slideLayouts/slideLayout2.xml"/><Relationship Id="rId6" Type="http://schemas.openxmlformats.org/officeDocument/2006/relationships/image" Target="../media/image280.png"/><Relationship Id="rId9" Type="http://schemas.openxmlformats.org/officeDocument/2006/relationships/image" Target="../media/image320.pn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4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29.emf"/></Relationships>
</file>

<file path=ppt/slides/_rels/slide4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hyperlink" Target="https://graphegon.github.io/pygraphblas/pygraphblas/index.html" TargetMode="External"/><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29.emf"/></Relationships>
</file>

<file path=ppt/slides/_rels/slide5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29.emf"/></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hyperlink" Target="https://graphegon.github.io/pygraphblas/pygraphblas/index.html" TargetMode="Externa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50.xml"/><Relationship Id="rId1" Type="http://schemas.openxmlformats.org/officeDocument/2006/relationships/slideLayout" Target="../slideLayouts/slideLayout1.xml"/><Relationship Id="rId4" Type="http://schemas.openxmlformats.org/officeDocument/2006/relationships/image" Target="../media/image2.tiff"/></Relationships>
</file>

<file path=ppt/slides/_rels/slide67.xml.rels><?xml version="1.0" encoding="UTF-8" standalone="yes"?>
<Relationships xmlns="http://schemas.openxmlformats.org/package/2006/relationships"><Relationship Id="rId3" Type="http://schemas.openxmlformats.org/officeDocument/2006/relationships/hyperlink" Target="https://graphegon.github.io/pygraphblas/pygraphblas/index.html" TargetMode="External"/><Relationship Id="rId2" Type="http://schemas.openxmlformats.org/officeDocument/2006/relationships/hyperlink" Target="mailto:user@graphblas.tk" TargetMode="Externa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29.emf"/></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410.png"/><Relationship Id="rId2" Type="http://schemas.openxmlformats.org/officeDocument/2006/relationships/notesSlide" Target="../notesSlides/notesSlide56.xml"/><Relationship Id="rId1" Type="http://schemas.openxmlformats.org/officeDocument/2006/relationships/slideLayout" Target="../slideLayouts/slideLayout2.xml"/><Relationship Id="rId5" Type="http://schemas.openxmlformats.org/officeDocument/2006/relationships/image" Target="../media/image250.png"/><Relationship Id="rId4" Type="http://schemas.openxmlformats.org/officeDocument/2006/relationships/image" Target="../media/image42.png"/></Relationships>
</file>

<file path=ppt/slides/_rels/slide7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notesSlide" Target="../notesSlides/notesSlide66.xml"/><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9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ctrTitle" sz="quarter"/>
          </p:nvPr>
        </p:nvSpPr>
        <p:spPr>
          <a:xfrm>
            <a:off x="1" y="1876240"/>
            <a:ext cx="9144000" cy="1443203"/>
          </a:xfrm>
        </p:spPr>
        <p:txBody>
          <a:bodyPr/>
          <a:lstStyle/>
          <a:p>
            <a:pPr algn="ctr" eaLnBrk="1" hangingPunct="1"/>
            <a:r>
              <a:rPr lang="en-US" dirty="0"/>
              <a:t>A Hands-On Introduction to </a:t>
            </a:r>
            <a:r>
              <a:rPr lang="en-US" dirty="0" err="1"/>
              <a:t>GraphBLAS</a:t>
            </a:r>
            <a:r>
              <a:rPr lang="en-US" dirty="0"/>
              <a:t>: </a:t>
            </a:r>
            <a:r>
              <a:rPr lang="en-US" sz="3200" dirty="0"/>
              <a:t>The Python Edition</a:t>
            </a:r>
            <a:br>
              <a:rPr lang="en-US" sz="4000" dirty="0"/>
            </a:br>
            <a:r>
              <a:rPr lang="en-US" sz="2000" dirty="0"/>
              <a:t>http://graphblas.org</a:t>
            </a:r>
          </a:p>
        </p:txBody>
      </p:sp>
      <p:sp>
        <p:nvSpPr>
          <p:cNvPr id="7171" name="Rectangle 3"/>
          <p:cNvSpPr>
            <a:spLocks noGrp="1" noChangeArrowheads="1"/>
          </p:cNvSpPr>
          <p:nvPr>
            <p:ph type="subTitle" sz="quarter" idx="1"/>
          </p:nvPr>
        </p:nvSpPr>
        <p:spPr>
          <a:xfrm>
            <a:off x="5106029" y="3484999"/>
            <a:ext cx="3108029" cy="833842"/>
          </a:xfrm>
        </p:spPr>
        <p:txBody>
          <a:bodyPr/>
          <a:lstStyle/>
          <a:p>
            <a:pPr algn="ctr" eaLnBrk="1" hangingPunct="1"/>
            <a:r>
              <a:rPr lang="en-US" b="1" dirty="0"/>
              <a:t>Tim Mattson</a:t>
            </a:r>
          </a:p>
          <a:p>
            <a:pPr algn="ctr" eaLnBrk="1" hangingPunct="1"/>
            <a:r>
              <a:rPr lang="en-US" sz="1800" b="1" dirty="0"/>
              <a:t>Intel Labs</a:t>
            </a:r>
          </a:p>
        </p:txBody>
      </p:sp>
      <p:sp>
        <p:nvSpPr>
          <p:cNvPr id="4" name="Rectangle 6"/>
          <p:cNvSpPr>
            <a:spLocks noChangeArrowheads="1"/>
          </p:cNvSpPr>
          <p:nvPr/>
        </p:nvSpPr>
        <p:spPr bwMode="auto">
          <a:xfrm>
            <a:off x="270491" y="5255236"/>
            <a:ext cx="8720603" cy="8338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298" tIns="45649" rIns="91298" bIns="45649" anchor="ctr"/>
          <a:lstStyle/>
          <a:p>
            <a:pPr algn="ctr" defTabSz="457200">
              <a:spcBef>
                <a:spcPct val="20000"/>
              </a:spcBef>
            </a:pPr>
            <a:r>
              <a:rPr lang="en-US" sz="1600" dirty="0">
                <a:solidFill>
                  <a:srgbClr val="000000"/>
                </a:solidFill>
                <a:latin typeface="Arial" pitchFamily="34" charset="0"/>
                <a:cs typeface="+mn-cs"/>
              </a:rPr>
              <a:t>With a special thank you to </a:t>
            </a:r>
            <a:r>
              <a:rPr lang="en-US" sz="1600" b="1" dirty="0">
                <a:solidFill>
                  <a:srgbClr val="000000"/>
                </a:solidFill>
                <a:latin typeface="Arial" pitchFamily="34" charset="0"/>
                <a:cs typeface="+mn-cs"/>
              </a:rPr>
              <a:t>Tim Davis (Texas A&amp;M) </a:t>
            </a:r>
            <a:r>
              <a:rPr lang="en-US" sz="1600" dirty="0">
                <a:solidFill>
                  <a:srgbClr val="000000"/>
                </a:solidFill>
                <a:latin typeface="Arial" pitchFamily="34" charset="0"/>
                <a:cs typeface="+mn-cs"/>
              </a:rPr>
              <a:t>for </a:t>
            </a:r>
            <a:r>
              <a:rPr lang="en-US" sz="1600" dirty="0" err="1">
                <a:solidFill>
                  <a:srgbClr val="000000"/>
                </a:solidFill>
                <a:latin typeface="Arial" pitchFamily="34" charset="0"/>
                <a:cs typeface="+mn-cs"/>
              </a:rPr>
              <a:t>GraphBLAS</a:t>
            </a:r>
            <a:r>
              <a:rPr lang="en-US" sz="1600" dirty="0">
                <a:solidFill>
                  <a:srgbClr val="000000"/>
                </a:solidFill>
                <a:latin typeface="Arial" pitchFamily="34" charset="0"/>
                <a:cs typeface="+mn-cs"/>
              </a:rPr>
              <a:t> support in </a:t>
            </a:r>
            <a:r>
              <a:rPr lang="en-US" sz="1600" dirty="0" err="1">
                <a:solidFill>
                  <a:srgbClr val="000000"/>
                </a:solidFill>
                <a:latin typeface="Arial" pitchFamily="34" charset="0"/>
                <a:cs typeface="+mn-cs"/>
              </a:rPr>
              <a:t>SuiteSparse</a:t>
            </a:r>
            <a:r>
              <a:rPr lang="en-US" sz="1600" dirty="0">
                <a:solidFill>
                  <a:srgbClr val="000000"/>
                </a:solidFill>
                <a:latin typeface="Arial" pitchFamily="34" charset="0"/>
                <a:cs typeface="+mn-cs"/>
              </a:rPr>
              <a:t> and </a:t>
            </a:r>
            <a:r>
              <a:rPr lang="en-US" sz="1600" b="1" dirty="0">
                <a:solidFill>
                  <a:srgbClr val="000000"/>
                </a:solidFill>
                <a:latin typeface="Arial" pitchFamily="34" charset="0"/>
                <a:cs typeface="+mn-cs"/>
              </a:rPr>
              <a:t>Michel Pelletier (</a:t>
            </a:r>
            <a:r>
              <a:rPr lang="en-US" sz="1600" b="1" dirty="0" err="1">
                <a:solidFill>
                  <a:srgbClr val="000000"/>
                </a:solidFill>
                <a:latin typeface="Arial" pitchFamily="34" charset="0"/>
                <a:cs typeface="+mn-cs"/>
              </a:rPr>
              <a:t>Graphegon</a:t>
            </a:r>
            <a:r>
              <a:rPr lang="en-US" sz="1600" b="1" dirty="0">
                <a:solidFill>
                  <a:srgbClr val="000000"/>
                </a:solidFill>
                <a:latin typeface="Arial" pitchFamily="34" charset="0"/>
                <a:cs typeface="+mn-cs"/>
              </a:rPr>
              <a:t>) </a:t>
            </a:r>
            <a:r>
              <a:rPr lang="en-US" sz="1600" dirty="0">
                <a:solidFill>
                  <a:srgbClr val="000000"/>
                </a:solidFill>
                <a:latin typeface="Arial" pitchFamily="34" charset="0"/>
                <a:cs typeface="+mn-cs"/>
              </a:rPr>
              <a:t>for creating </a:t>
            </a:r>
            <a:r>
              <a:rPr lang="en-US" sz="1600" dirty="0" err="1">
                <a:solidFill>
                  <a:srgbClr val="000000"/>
                </a:solidFill>
                <a:latin typeface="Arial" pitchFamily="34" charset="0"/>
                <a:cs typeface="+mn-cs"/>
              </a:rPr>
              <a:t>pygraphblas</a:t>
            </a:r>
            <a:r>
              <a:rPr lang="en-US" sz="1600" dirty="0">
                <a:solidFill>
                  <a:srgbClr val="000000"/>
                </a:solidFill>
                <a:latin typeface="Arial" pitchFamily="34" charset="0"/>
                <a:cs typeface="+mn-cs"/>
              </a:rPr>
              <a:t>.</a:t>
            </a:r>
          </a:p>
        </p:txBody>
      </p:sp>
      <p:grpSp>
        <p:nvGrpSpPr>
          <p:cNvPr id="7172" name="Group 7171"/>
          <p:cNvGrpSpPr/>
          <p:nvPr/>
        </p:nvGrpSpPr>
        <p:grpSpPr>
          <a:xfrm>
            <a:off x="3144253" y="129861"/>
            <a:ext cx="3977544" cy="1510738"/>
            <a:chOff x="3144253" y="129861"/>
            <a:chExt cx="3977544" cy="1510738"/>
          </a:xfrm>
        </p:grpSpPr>
        <p:pic>
          <p:nvPicPr>
            <p:cNvPr id="2" name="Picture 1"/>
            <p:cNvPicPr>
              <a:picLocks noChangeAspect="1"/>
            </p:cNvPicPr>
            <p:nvPr/>
          </p:nvPicPr>
          <p:blipFill>
            <a:blip r:embed="rId3"/>
            <a:stretch>
              <a:fillRect/>
            </a:stretch>
          </p:blipFill>
          <p:spPr>
            <a:xfrm>
              <a:off x="5106029" y="129861"/>
              <a:ext cx="2015768" cy="1510738"/>
            </a:xfrm>
            <a:prstGeom prst="rect">
              <a:avLst/>
            </a:prstGeom>
          </p:spPr>
        </p:pic>
        <p:pic>
          <p:nvPicPr>
            <p:cNvPr id="3" name="Picture 2"/>
            <p:cNvPicPr>
              <a:picLocks noChangeAspect="1"/>
            </p:cNvPicPr>
            <p:nvPr/>
          </p:nvPicPr>
          <p:blipFill>
            <a:blip r:embed="rId4"/>
            <a:stretch>
              <a:fillRect/>
            </a:stretch>
          </p:blipFill>
          <p:spPr>
            <a:xfrm>
              <a:off x="3268439" y="390837"/>
              <a:ext cx="1311442" cy="988786"/>
            </a:xfrm>
            <a:prstGeom prst="rect">
              <a:avLst/>
            </a:prstGeom>
          </p:spPr>
        </p:pic>
        <p:sp>
          <p:nvSpPr>
            <p:cNvPr id="7168" name="TextBox 7167"/>
            <p:cNvSpPr txBox="1"/>
            <p:nvPr/>
          </p:nvSpPr>
          <p:spPr>
            <a:xfrm>
              <a:off x="4630793" y="626478"/>
              <a:ext cx="515201" cy="523220"/>
            </a:xfrm>
            <a:prstGeom prst="rect">
              <a:avLst/>
            </a:prstGeom>
            <a:noFill/>
          </p:spPr>
          <p:txBody>
            <a:bodyPr wrap="square" rtlCol="0">
              <a:spAutoFit/>
            </a:bodyPr>
            <a:lstStyle/>
            <a:p>
              <a:r>
                <a:rPr lang="en-US" sz="2800" dirty="0">
                  <a:sym typeface="Wingdings"/>
                </a:rPr>
                <a:t>≡</a:t>
              </a:r>
              <a:endParaRPr lang="en-US" sz="2800" dirty="0"/>
            </a:p>
          </p:txBody>
        </p:sp>
        <p:sp>
          <p:nvSpPr>
            <p:cNvPr id="7169" name="Rectangle 7168"/>
            <p:cNvSpPr/>
            <p:nvPr/>
          </p:nvSpPr>
          <p:spPr bwMode="auto">
            <a:xfrm>
              <a:off x="3144253" y="129861"/>
              <a:ext cx="3368842" cy="1510738"/>
            </a:xfrm>
            <a:prstGeom prst="rect">
              <a:avLst/>
            </a:prstGeom>
            <a:noFill/>
            <a:ln w="34925" cap="flat" cmpd="sng" algn="ctr">
              <a:solidFill>
                <a:srgbClr val="7030A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grpSp>
      <p:sp>
        <p:nvSpPr>
          <p:cNvPr id="10" name="Rectangle 3">
            <a:extLst>
              <a:ext uri="{FF2B5EF4-FFF2-40B4-BE49-F238E27FC236}">
                <a16:creationId xmlns:a16="http://schemas.microsoft.com/office/drawing/2014/main" id="{D3D784A1-E511-4946-84CC-E3AF7C8706E3}"/>
              </a:ext>
            </a:extLst>
          </p:cNvPr>
          <p:cNvSpPr txBox="1">
            <a:spLocks noChangeArrowheads="1"/>
          </p:cNvSpPr>
          <p:nvPr/>
        </p:nvSpPr>
        <p:spPr bwMode="auto">
          <a:xfrm>
            <a:off x="929942" y="3484999"/>
            <a:ext cx="3108029" cy="83384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0" indent="0" algn="r" rtl="0" eaLnBrk="0" fontAlgn="base" hangingPunct="0">
              <a:spcBef>
                <a:spcPct val="20000"/>
              </a:spcBef>
              <a:spcAft>
                <a:spcPct val="0"/>
              </a:spcAft>
              <a:buFontTx/>
              <a:buNone/>
              <a:defRPr sz="2400">
                <a:solidFill>
                  <a:schemeClr val="tx1"/>
                </a:solidFill>
                <a:latin typeface="Arial" pitchFamily="34" charset="0"/>
                <a:ea typeface="+mn-ea"/>
                <a:cs typeface="+mn-cs"/>
              </a:defRPr>
            </a:lvl1pPr>
            <a:lvl2pPr marL="576263" indent="-236538" algn="l" rtl="0" eaLnBrk="0" fontAlgn="base" hangingPunct="0">
              <a:spcBef>
                <a:spcPct val="20000"/>
              </a:spcBef>
              <a:spcAft>
                <a:spcPct val="0"/>
              </a:spcAft>
              <a:buFont typeface="Verdana" pitchFamily="34" charset="0"/>
              <a:buChar char="–"/>
              <a:defRPr sz="2000">
                <a:solidFill>
                  <a:schemeClr val="tx1"/>
                </a:solidFill>
                <a:latin typeface="Arial" pitchFamily="34" charset="0"/>
              </a:defRPr>
            </a:lvl2pPr>
            <a:lvl3pPr marL="914400" indent="-223838" algn="l" rtl="0" eaLnBrk="0" fontAlgn="base" hangingPunct="0">
              <a:spcBef>
                <a:spcPct val="20000"/>
              </a:spcBef>
              <a:spcAft>
                <a:spcPct val="0"/>
              </a:spcAft>
              <a:buFont typeface="Verdana" pitchFamily="34" charset="0"/>
              <a:buChar char="–"/>
              <a:defRPr>
                <a:solidFill>
                  <a:schemeClr val="tx1"/>
                </a:solidFill>
                <a:latin typeface="Arial" pitchFamily="34" charset="0"/>
              </a:defRPr>
            </a:lvl3pPr>
            <a:lvl4pPr marL="1265238" indent="-236538" algn="l" rtl="0" eaLnBrk="0" fontAlgn="base" hangingPunct="0">
              <a:spcBef>
                <a:spcPct val="20000"/>
              </a:spcBef>
              <a:spcAft>
                <a:spcPct val="0"/>
              </a:spcAft>
              <a:buFont typeface="Verdana" pitchFamily="34" charset="0"/>
              <a:buChar char="–"/>
              <a:defRPr sz="1600">
                <a:solidFill>
                  <a:schemeClr val="tx1"/>
                </a:solidFill>
                <a:latin typeface="Arial" pitchFamily="34" charset="0"/>
              </a:defRPr>
            </a:lvl4pPr>
            <a:lvl5pPr marL="1660525" indent="-234950" algn="l" rtl="0" eaLnBrk="0" fontAlgn="base" hangingPunct="0">
              <a:spcBef>
                <a:spcPct val="20000"/>
              </a:spcBef>
              <a:spcAft>
                <a:spcPct val="0"/>
              </a:spcAft>
              <a:buFont typeface="Verdana" pitchFamily="34" charset="0"/>
              <a:buChar char="–"/>
              <a:defRPr sz="1400">
                <a:solidFill>
                  <a:schemeClr val="tx1"/>
                </a:solidFill>
                <a:latin typeface="Arial" pitchFamily="34" charset="0"/>
              </a:defRPr>
            </a:lvl5pPr>
            <a:lvl6pPr marL="2117725" indent="-234950" algn="l" rtl="0" eaLnBrk="1" fontAlgn="base" hangingPunct="1">
              <a:spcBef>
                <a:spcPct val="20000"/>
              </a:spcBef>
              <a:spcAft>
                <a:spcPct val="0"/>
              </a:spcAft>
              <a:buFont typeface="Verdana" pitchFamily="96" charset="0"/>
              <a:buChar char="–"/>
              <a:defRPr sz="1400">
                <a:solidFill>
                  <a:schemeClr val="tx1"/>
                </a:solidFill>
                <a:latin typeface="+mn-lt"/>
              </a:defRPr>
            </a:lvl6pPr>
            <a:lvl7pPr marL="2574925" indent="-234950" algn="l" rtl="0" eaLnBrk="1" fontAlgn="base" hangingPunct="1">
              <a:spcBef>
                <a:spcPct val="20000"/>
              </a:spcBef>
              <a:spcAft>
                <a:spcPct val="0"/>
              </a:spcAft>
              <a:buFont typeface="Verdana" pitchFamily="96" charset="0"/>
              <a:buChar char="–"/>
              <a:defRPr sz="1400">
                <a:solidFill>
                  <a:schemeClr val="tx1"/>
                </a:solidFill>
                <a:latin typeface="+mn-lt"/>
              </a:defRPr>
            </a:lvl7pPr>
            <a:lvl8pPr marL="3032125" indent="-234950" algn="l" rtl="0" eaLnBrk="1" fontAlgn="base" hangingPunct="1">
              <a:spcBef>
                <a:spcPct val="20000"/>
              </a:spcBef>
              <a:spcAft>
                <a:spcPct val="0"/>
              </a:spcAft>
              <a:buFont typeface="Verdana" pitchFamily="96" charset="0"/>
              <a:buChar char="–"/>
              <a:defRPr sz="1400">
                <a:solidFill>
                  <a:schemeClr val="tx1"/>
                </a:solidFill>
                <a:latin typeface="+mn-lt"/>
              </a:defRPr>
            </a:lvl8pPr>
            <a:lvl9pPr marL="3489325" indent="-234950" algn="l" rtl="0" eaLnBrk="1" fontAlgn="base" hangingPunct="1">
              <a:spcBef>
                <a:spcPct val="20000"/>
              </a:spcBef>
              <a:spcAft>
                <a:spcPct val="0"/>
              </a:spcAft>
              <a:buFont typeface="Verdana" pitchFamily="96" charset="0"/>
              <a:buChar char="–"/>
              <a:defRPr sz="1400">
                <a:solidFill>
                  <a:schemeClr val="tx1"/>
                </a:solidFill>
                <a:latin typeface="+mn-lt"/>
              </a:defRPr>
            </a:lvl9pPr>
          </a:lstStyle>
          <a:p>
            <a:pPr algn="ctr" eaLnBrk="1" hangingPunct="1"/>
            <a:r>
              <a:rPr lang="en-US" b="1" kern="0" dirty="0"/>
              <a:t>Scott McMillan</a:t>
            </a:r>
          </a:p>
          <a:p>
            <a:pPr algn="ctr" eaLnBrk="1" hangingPunct="1"/>
            <a:r>
              <a:rPr lang="en-US" sz="1800" b="1" kern="0" dirty="0"/>
              <a:t>CMU/SEI</a:t>
            </a:r>
          </a:p>
        </p:txBody>
      </p:sp>
      <p:sp>
        <p:nvSpPr>
          <p:cNvPr id="11" name="Rectangle 6">
            <a:extLst>
              <a:ext uri="{FF2B5EF4-FFF2-40B4-BE49-F238E27FC236}">
                <a16:creationId xmlns:a16="http://schemas.microsoft.com/office/drawing/2014/main" id="{211912AB-A12A-CD4F-B85C-7BCBC0CBAB2F}"/>
              </a:ext>
            </a:extLst>
          </p:cNvPr>
          <p:cNvSpPr>
            <a:spLocks noChangeArrowheads="1"/>
          </p:cNvSpPr>
          <p:nvPr/>
        </p:nvSpPr>
        <p:spPr bwMode="auto">
          <a:xfrm>
            <a:off x="201701" y="4429770"/>
            <a:ext cx="8720603" cy="8338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298" tIns="45649" rIns="91298" bIns="45649" anchor="ctr"/>
          <a:lstStyle/>
          <a:p>
            <a:pPr algn="ctr" defTabSz="457200">
              <a:spcBef>
                <a:spcPct val="20000"/>
              </a:spcBef>
            </a:pPr>
            <a:r>
              <a:rPr lang="en-US" sz="1600" dirty="0">
                <a:solidFill>
                  <a:srgbClr val="000000"/>
                </a:solidFill>
                <a:latin typeface="Arial" pitchFamily="34" charset="0"/>
                <a:cs typeface="+mn-cs"/>
              </a:rPr>
              <a:t>… and the other members of the </a:t>
            </a:r>
            <a:r>
              <a:rPr lang="en-US" sz="1600" dirty="0" err="1">
                <a:solidFill>
                  <a:srgbClr val="000000"/>
                </a:solidFill>
                <a:latin typeface="Arial" pitchFamily="34" charset="0"/>
                <a:cs typeface="+mn-cs"/>
              </a:rPr>
              <a:t>GraphBLAS</a:t>
            </a:r>
            <a:r>
              <a:rPr lang="en-US" sz="1600" dirty="0">
                <a:solidFill>
                  <a:srgbClr val="000000"/>
                </a:solidFill>
                <a:latin typeface="Arial" pitchFamily="34" charset="0"/>
                <a:cs typeface="+mn-cs"/>
              </a:rPr>
              <a:t> specification group: </a:t>
            </a:r>
            <a:br>
              <a:rPr lang="en-US" sz="1600" dirty="0">
                <a:solidFill>
                  <a:srgbClr val="000000"/>
                </a:solidFill>
                <a:latin typeface="Arial" pitchFamily="34" charset="0"/>
                <a:cs typeface="+mn-cs"/>
              </a:rPr>
            </a:br>
            <a:r>
              <a:rPr lang="en-US" sz="1600" b="1" dirty="0" err="1">
                <a:solidFill>
                  <a:srgbClr val="000000"/>
                </a:solidFill>
                <a:latin typeface="Arial" pitchFamily="34" charset="0"/>
              </a:rPr>
              <a:t>Aydın</a:t>
            </a:r>
            <a:r>
              <a:rPr lang="en-US" sz="1600" b="1" dirty="0">
                <a:solidFill>
                  <a:srgbClr val="000000"/>
                </a:solidFill>
                <a:latin typeface="Arial" pitchFamily="34" charset="0"/>
              </a:rPr>
              <a:t> </a:t>
            </a:r>
            <a:r>
              <a:rPr lang="en-US" sz="1600" b="1" dirty="0" err="1">
                <a:solidFill>
                  <a:srgbClr val="000000"/>
                </a:solidFill>
                <a:latin typeface="Arial" pitchFamily="34" charset="0"/>
              </a:rPr>
              <a:t>Buluç</a:t>
            </a:r>
            <a:r>
              <a:rPr lang="en-US" sz="1600" b="1" dirty="0">
                <a:solidFill>
                  <a:srgbClr val="000000"/>
                </a:solidFill>
                <a:latin typeface="Arial" pitchFamily="34" charset="0"/>
              </a:rPr>
              <a:t> (UC Berkeley/LBNL), Jose Moreira (IBM), </a:t>
            </a:r>
            <a:r>
              <a:rPr lang="en-US" sz="1600" dirty="0">
                <a:solidFill>
                  <a:srgbClr val="000000"/>
                </a:solidFill>
                <a:latin typeface="Arial" pitchFamily="34" charset="0"/>
              </a:rPr>
              <a:t>and</a:t>
            </a:r>
            <a:r>
              <a:rPr lang="en-US" sz="1600" b="1" dirty="0">
                <a:solidFill>
                  <a:srgbClr val="000000"/>
                </a:solidFill>
                <a:latin typeface="Arial" pitchFamily="34" charset="0"/>
              </a:rPr>
              <a:t> Ben Brock (UC Berkeley). </a:t>
            </a:r>
            <a:endParaRPr lang="en-US" sz="1600" dirty="0">
              <a:solidFill>
                <a:srgbClr val="000000"/>
              </a:solidFill>
              <a:latin typeface="Arial" pitchFamily="34" charset="0"/>
              <a:cs typeface="+mn-cs"/>
            </a:endParaRPr>
          </a:p>
        </p:txBody>
      </p:sp>
      <p:sp>
        <p:nvSpPr>
          <p:cNvPr id="5" name="TextBox 4">
            <a:extLst>
              <a:ext uri="{FF2B5EF4-FFF2-40B4-BE49-F238E27FC236}">
                <a16:creationId xmlns:a16="http://schemas.microsoft.com/office/drawing/2014/main" id="{AE21C55E-824E-244F-9539-5BDF267968A9}"/>
              </a:ext>
            </a:extLst>
          </p:cNvPr>
          <p:cNvSpPr txBox="1"/>
          <p:nvPr/>
        </p:nvSpPr>
        <p:spPr>
          <a:xfrm>
            <a:off x="613010" y="6043080"/>
            <a:ext cx="8035563" cy="661720"/>
          </a:xfrm>
          <a:prstGeom prst="rect">
            <a:avLst/>
          </a:prstGeom>
          <a:solidFill>
            <a:schemeClr val="accent6">
              <a:lumMod val="20000"/>
              <a:lumOff val="80000"/>
            </a:schemeClr>
          </a:solidFill>
          <a:ln w="12700">
            <a:solidFill>
              <a:schemeClr val="tx1"/>
            </a:solidFill>
          </a:ln>
        </p:spPr>
        <p:txBody>
          <a:bodyPr wrap="square" rtlCol="0">
            <a:spAutoFit/>
          </a:bodyPr>
          <a:lstStyle/>
          <a:p>
            <a:r>
              <a:rPr lang="en-US" dirty="0"/>
              <a:t>To get course materials onto your laptop:</a:t>
            </a:r>
          </a:p>
          <a:p>
            <a:pPr>
              <a:spcBef>
                <a:spcPts val="600"/>
              </a:spcBef>
            </a:pPr>
            <a:r>
              <a:rPr lang="en-US" sz="1400" b="1" dirty="0">
                <a:latin typeface="Courier New" panose="02070309020205020404" pitchFamily="49" charset="0"/>
                <a:cs typeface="Courier New" panose="02070309020205020404" pitchFamily="49" charset="0"/>
              </a:rPr>
              <a:t>$ git clone -b classroom21 https://github.com/GraphBLAS/SIAM-Tutorial.git </a:t>
            </a:r>
          </a:p>
        </p:txBody>
      </p:sp>
    </p:spTree>
    <p:extLst>
      <p:ext uri="{BB962C8B-B14F-4D97-AF65-F5344CB8AC3E}">
        <p14:creationId xmlns:p14="http://schemas.microsoft.com/office/powerpoint/2010/main" val="1042535111"/>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9BCAE8-ACA0-4E4F-B6BB-EEFCCB905194}"/>
              </a:ext>
            </a:extLst>
          </p:cNvPr>
          <p:cNvSpPr>
            <a:spLocks noGrp="1"/>
          </p:cNvSpPr>
          <p:nvPr>
            <p:ph type="title"/>
          </p:nvPr>
        </p:nvSpPr>
        <p:spPr>
          <a:xfrm>
            <a:off x="61644" y="154722"/>
            <a:ext cx="8977312" cy="889000"/>
          </a:xfrm>
        </p:spPr>
        <p:txBody>
          <a:bodyPr/>
          <a:lstStyle/>
          <a:p>
            <a:r>
              <a:rPr lang="en-US" dirty="0"/>
              <a:t>GraphBLAS: </a:t>
            </a:r>
            <a:r>
              <a:rPr lang="en-US" sz="2400" dirty="0"/>
              <a:t>building blocks for graphs as linear algebra</a:t>
            </a:r>
          </a:p>
        </p:txBody>
      </p:sp>
      <p:sp>
        <p:nvSpPr>
          <p:cNvPr id="3" name="Content Placeholder 2">
            <a:extLst>
              <a:ext uri="{FF2B5EF4-FFF2-40B4-BE49-F238E27FC236}">
                <a16:creationId xmlns:a16="http://schemas.microsoft.com/office/drawing/2014/main" id="{F2AFE633-0B0F-3D4D-BD76-CCEFECA08576}"/>
              </a:ext>
            </a:extLst>
          </p:cNvPr>
          <p:cNvSpPr>
            <a:spLocks noGrp="1"/>
          </p:cNvSpPr>
          <p:nvPr>
            <p:ph idx="1"/>
          </p:nvPr>
        </p:nvSpPr>
        <p:spPr>
          <a:xfrm>
            <a:off x="232950" y="958233"/>
            <a:ext cx="7917138" cy="1251031"/>
          </a:xfrm>
        </p:spPr>
        <p:txBody>
          <a:bodyPr/>
          <a:lstStyle/>
          <a:p>
            <a:r>
              <a:rPr lang="en-US" dirty="0"/>
              <a:t>Basic objects </a:t>
            </a:r>
          </a:p>
          <a:p>
            <a:pPr lvl="1"/>
            <a:r>
              <a:rPr lang="en-US" dirty="0"/>
              <a:t>Matrix, vector, algebraic structures, and ”control objects”</a:t>
            </a:r>
          </a:p>
          <a:p>
            <a:r>
              <a:rPr lang="en-US" dirty="0"/>
              <a:t>Fundamental operations over these objects</a:t>
            </a:r>
          </a:p>
        </p:txBody>
      </p:sp>
      <p:sp>
        <p:nvSpPr>
          <p:cNvPr id="4" name="Slide Number Placeholder 3">
            <a:extLst>
              <a:ext uri="{FF2B5EF4-FFF2-40B4-BE49-F238E27FC236}">
                <a16:creationId xmlns:a16="http://schemas.microsoft.com/office/drawing/2014/main" id="{D5EE50AF-6B3C-3043-9339-7A538449AD1B}"/>
              </a:ext>
            </a:extLst>
          </p:cNvPr>
          <p:cNvSpPr>
            <a:spLocks noGrp="1"/>
          </p:cNvSpPr>
          <p:nvPr>
            <p:ph type="sldNum" sz="quarter" idx="10"/>
          </p:nvPr>
        </p:nvSpPr>
        <p:spPr/>
        <p:txBody>
          <a:bodyPr/>
          <a:lstStyle/>
          <a:p>
            <a:pPr>
              <a:defRPr/>
            </a:pPr>
            <a:fld id="{0C933AAA-F64E-4748-8A99-DCC60F15C72A}" type="slidenum">
              <a:rPr lang="en-US" smtClean="0">
                <a:solidFill>
                  <a:srgbClr val="000000"/>
                </a:solidFill>
                <a:ea typeface="ＭＳ Ｐゴシック" pitchFamily="34" charset="-128"/>
              </a:rPr>
              <a:pPr>
                <a:defRPr/>
              </a:pPr>
              <a:t>10</a:t>
            </a:fld>
            <a:endParaRPr lang="en-US" dirty="0">
              <a:solidFill>
                <a:srgbClr val="000000"/>
              </a:solidFill>
              <a:ea typeface="ＭＳ Ｐゴシック" pitchFamily="34" charset="-128"/>
            </a:endParaRPr>
          </a:p>
        </p:txBody>
      </p:sp>
      <p:pic>
        <p:nvPicPr>
          <p:cNvPr id="26" name="Picture 25">
            <a:extLst>
              <a:ext uri="{FF2B5EF4-FFF2-40B4-BE49-F238E27FC236}">
                <a16:creationId xmlns:a16="http://schemas.microsoft.com/office/drawing/2014/main" id="{7E415DC4-BEB6-0E40-9DD0-6E8CA1CD490C}"/>
              </a:ext>
            </a:extLst>
          </p:cNvPr>
          <p:cNvPicPr>
            <a:picLocks noChangeAspect="1"/>
          </p:cNvPicPr>
          <p:nvPr/>
        </p:nvPicPr>
        <p:blipFill>
          <a:blip r:embed="rId2"/>
          <a:stretch>
            <a:fillRect/>
          </a:stretch>
        </p:blipFill>
        <p:spPr>
          <a:xfrm>
            <a:off x="6192376" y="4636725"/>
            <a:ext cx="2631480" cy="834611"/>
          </a:xfrm>
          <a:prstGeom prst="rect">
            <a:avLst/>
          </a:prstGeom>
        </p:spPr>
      </p:pic>
      <p:pic>
        <p:nvPicPr>
          <p:cNvPr id="46" name="Picture 45">
            <a:extLst>
              <a:ext uri="{FF2B5EF4-FFF2-40B4-BE49-F238E27FC236}">
                <a16:creationId xmlns:a16="http://schemas.microsoft.com/office/drawing/2014/main" id="{BCC920CC-ADB4-E44F-A609-0D3FB8D950B5}"/>
              </a:ext>
            </a:extLst>
          </p:cNvPr>
          <p:cNvPicPr>
            <a:picLocks noChangeAspect="1"/>
          </p:cNvPicPr>
          <p:nvPr/>
        </p:nvPicPr>
        <p:blipFill>
          <a:blip r:embed="rId3"/>
          <a:stretch>
            <a:fillRect/>
          </a:stretch>
        </p:blipFill>
        <p:spPr>
          <a:xfrm>
            <a:off x="2189501" y="4481185"/>
            <a:ext cx="1812509" cy="1042952"/>
          </a:xfrm>
          <a:prstGeom prst="rect">
            <a:avLst/>
          </a:prstGeom>
        </p:spPr>
      </p:pic>
      <p:pic>
        <p:nvPicPr>
          <p:cNvPr id="68" name="Picture 67">
            <a:extLst>
              <a:ext uri="{FF2B5EF4-FFF2-40B4-BE49-F238E27FC236}">
                <a16:creationId xmlns:a16="http://schemas.microsoft.com/office/drawing/2014/main" id="{2FE1DDDE-4011-FB42-A6B1-70C9B1737755}"/>
              </a:ext>
            </a:extLst>
          </p:cNvPr>
          <p:cNvPicPr>
            <a:picLocks noChangeAspect="1"/>
          </p:cNvPicPr>
          <p:nvPr/>
        </p:nvPicPr>
        <p:blipFill>
          <a:blip r:embed="rId4"/>
          <a:stretch>
            <a:fillRect/>
          </a:stretch>
        </p:blipFill>
        <p:spPr>
          <a:xfrm>
            <a:off x="2040622" y="2768169"/>
            <a:ext cx="2144643" cy="981769"/>
          </a:xfrm>
          <a:prstGeom prst="rect">
            <a:avLst/>
          </a:prstGeom>
        </p:spPr>
      </p:pic>
      <p:pic>
        <p:nvPicPr>
          <p:cNvPr id="93" name="Picture 92">
            <a:extLst>
              <a:ext uri="{FF2B5EF4-FFF2-40B4-BE49-F238E27FC236}">
                <a16:creationId xmlns:a16="http://schemas.microsoft.com/office/drawing/2014/main" id="{964FE809-6474-5E42-A77C-A7EB3BF516C0}"/>
              </a:ext>
            </a:extLst>
          </p:cNvPr>
          <p:cNvPicPr>
            <a:picLocks noChangeAspect="1"/>
          </p:cNvPicPr>
          <p:nvPr/>
        </p:nvPicPr>
        <p:blipFill>
          <a:blip r:embed="rId5"/>
          <a:stretch>
            <a:fillRect/>
          </a:stretch>
        </p:blipFill>
        <p:spPr>
          <a:xfrm>
            <a:off x="6376817" y="2862384"/>
            <a:ext cx="2559220" cy="814733"/>
          </a:xfrm>
          <a:prstGeom prst="rect">
            <a:avLst/>
          </a:prstGeom>
        </p:spPr>
      </p:pic>
      <p:sp>
        <p:nvSpPr>
          <p:cNvPr id="94" name="Content Placeholder 2">
            <a:extLst>
              <a:ext uri="{FF2B5EF4-FFF2-40B4-BE49-F238E27FC236}">
                <a16:creationId xmlns:a16="http://schemas.microsoft.com/office/drawing/2014/main" id="{08215320-AE77-3249-BB2C-A6C47C4FCF3F}"/>
              </a:ext>
            </a:extLst>
          </p:cNvPr>
          <p:cNvSpPr txBox="1">
            <a:spLocks/>
          </p:cNvSpPr>
          <p:nvPr/>
        </p:nvSpPr>
        <p:spPr bwMode="auto">
          <a:xfrm>
            <a:off x="1181217" y="6041948"/>
            <a:ext cx="7216801" cy="606194"/>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225425" indent="-225425" algn="l" rtl="0" eaLnBrk="0" fontAlgn="base" hangingPunct="0">
              <a:spcBef>
                <a:spcPct val="20000"/>
              </a:spcBef>
              <a:spcAft>
                <a:spcPct val="0"/>
              </a:spcAft>
              <a:buChar char="•"/>
              <a:defRPr sz="2400">
                <a:solidFill>
                  <a:schemeClr val="tx1"/>
                </a:solidFill>
                <a:latin typeface="Arial" pitchFamily="34" charset="0"/>
                <a:ea typeface="+mn-ea"/>
                <a:cs typeface="+mn-cs"/>
              </a:defRPr>
            </a:lvl1pPr>
            <a:lvl2pPr marL="576263" indent="-236538" algn="l" rtl="0" eaLnBrk="0" fontAlgn="base" hangingPunct="0">
              <a:spcBef>
                <a:spcPct val="20000"/>
              </a:spcBef>
              <a:spcAft>
                <a:spcPct val="0"/>
              </a:spcAft>
              <a:buFont typeface="Verdana" pitchFamily="34" charset="0"/>
              <a:buChar char="–"/>
              <a:defRPr sz="2000">
                <a:solidFill>
                  <a:schemeClr val="tx1"/>
                </a:solidFill>
                <a:latin typeface="Arial" pitchFamily="34" charset="0"/>
              </a:defRPr>
            </a:lvl2pPr>
            <a:lvl3pPr marL="914400" indent="-223838" algn="l" rtl="0" eaLnBrk="0" fontAlgn="base" hangingPunct="0">
              <a:spcBef>
                <a:spcPct val="20000"/>
              </a:spcBef>
              <a:spcAft>
                <a:spcPct val="0"/>
              </a:spcAft>
              <a:buFont typeface="Verdana" pitchFamily="34" charset="0"/>
              <a:buChar char="–"/>
              <a:defRPr>
                <a:solidFill>
                  <a:schemeClr val="tx1"/>
                </a:solidFill>
                <a:latin typeface="Arial" pitchFamily="34" charset="0"/>
              </a:defRPr>
            </a:lvl3pPr>
            <a:lvl4pPr marL="1265238" indent="-236538" algn="l" rtl="0" eaLnBrk="0" fontAlgn="base" hangingPunct="0">
              <a:spcBef>
                <a:spcPct val="20000"/>
              </a:spcBef>
              <a:spcAft>
                <a:spcPct val="0"/>
              </a:spcAft>
              <a:buFont typeface="Verdana" pitchFamily="34" charset="0"/>
              <a:buChar char="–"/>
              <a:defRPr sz="1600">
                <a:solidFill>
                  <a:schemeClr val="tx1"/>
                </a:solidFill>
                <a:latin typeface="Arial" pitchFamily="34" charset="0"/>
              </a:defRPr>
            </a:lvl4pPr>
            <a:lvl5pPr marL="1660525" indent="-234950" algn="l" rtl="0" eaLnBrk="0" fontAlgn="base" hangingPunct="0">
              <a:spcBef>
                <a:spcPct val="20000"/>
              </a:spcBef>
              <a:spcAft>
                <a:spcPct val="0"/>
              </a:spcAft>
              <a:buFont typeface="Verdana" pitchFamily="34" charset="0"/>
              <a:buChar char="–"/>
              <a:defRPr sz="1400">
                <a:solidFill>
                  <a:schemeClr val="tx1"/>
                </a:solidFill>
                <a:latin typeface="Arial" pitchFamily="34" charset="0"/>
              </a:defRPr>
            </a:lvl5pPr>
            <a:lvl6pPr marL="2117725" indent="-234950" algn="l" rtl="0" eaLnBrk="1" fontAlgn="base" hangingPunct="1">
              <a:spcBef>
                <a:spcPct val="20000"/>
              </a:spcBef>
              <a:spcAft>
                <a:spcPct val="0"/>
              </a:spcAft>
              <a:buFont typeface="Verdana" pitchFamily="96" charset="0"/>
              <a:buChar char="–"/>
              <a:defRPr sz="1400">
                <a:solidFill>
                  <a:schemeClr val="tx1"/>
                </a:solidFill>
                <a:latin typeface="+mn-lt"/>
              </a:defRPr>
            </a:lvl6pPr>
            <a:lvl7pPr marL="2574925" indent="-234950" algn="l" rtl="0" eaLnBrk="1" fontAlgn="base" hangingPunct="1">
              <a:spcBef>
                <a:spcPct val="20000"/>
              </a:spcBef>
              <a:spcAft>
                <a:spcPct val="0"/>
              </a:spcAft>
              <a:buFont typeface="Verdana" pitchFamily="96" charset="0"/>
              <a:buChar char="–"/>
              <a:defRPr sz="1400">
                <a:solidFill>
                  <a:schemeClr val="tx1"/>
                </a:solidFill>
                <a:latin typeface="+mn-lt"/>
              </a:defRPr>
            </a:lvl7pPr>
            <a:lvl8pPr marL="3032125" indent="-234950" algn="l" rtl="0" eaLnBrk="1" fontAlgn="base" hangingPunct="1">
              <a:spcBef>
                <a:spcPct val="20000"/>
              </a:spcBef>
              <a:spcAft>
                <a:spcPct val="0"/>
              </a:spcAft>
              <a:buFont typeface="Verdana" pitchFamily="96" charset="0"/>
              <a:buChar char="–"/>
              <a:defRPr sz="1400">
                <a:solidFill>
                  <a:schemeClr val="tx1"/>
                </a:solidFill>
                <a:latin typeface="+mn-lt"/>
              </a:defRPr>
            </a:lvl8pPr>
            <a:lvl9pPr marL="3489325" indent="-234950" algn="l" rtl="0" eaLnBrk="1" fontAlgn="base" hangingPunct="1">
              <a:spcBef>
                <a:spcPct val="20000"/>
              </a:spcBef>
              <a:spcAft>
                <a:spcPct val="0"/>
              </a:spcAft>
              <a:buFont typeface="Verdana" pitchFamily="96" charset="0"/>
              <a:buChar char="–"/>
              <a:defRPr sz="1400">
                <a:solidFill>
                  <a:schemeClr val="tx1"/>
                </a:solidFill>
                <a:latin typeface="+mn-lt"/>
              </a:defRPr>
            </a:lvl9pPr>
          </a:lstStyle>
          <a:p>
            <a:pPr marL="0" indent="-11113">
              <a:spcBef>
                <a:spcPct val="0"/>
              </a:spcBef>
              <a:buNone/>
            </a:pPr>
            <a:r>
              <a:rPr lang="en-US" sz="1800" dirty="0">
                <a:latin typeface="Tahoma" pitchFamily="34" charset="0"/>
                <a:cs typeface="Arial" pitchFamily="34" charset="0"/>
              </a:rPr>
              <a:t>…plus reductions, transpose, and application of a function to each element of a matrix or vector</a:t>
            </a:r>
          </a:p>
        </p:txBody>
      </p:sp>
      <p:sp>
        <p:nvSpPr>
          <p:cNvPr id="95" name="TextBox 94">
            <a:extLst>
              <a:ext uri="{FF2B5EF4-FFF2-40B4-BE49-F238E27FC236}">
                <a16:creationId xmlns:a16="http://schemas.microsoft.com/office/drawing/2014/main" id="{1C63E077-C4E9-4640-BA8A-9B0E7D63CB3A}"/>
              </a:ext>
            </a:extLst>
          </p:cNvPr>
          <p:cNvSpPr txBox="1"/>
          <p:nvPr/>
        </p:nvSpPr>
        <p:spPr>
          <a:xfrm>
            <a:off x="333399" y="2867621"/>
            <a:ext cx="1741783" cy="646331"/>
          </a:xfrm>
          <a:prstGeom prst="rect">
            <a:avLst/>
          </a:prstGeom>
          <a:noFill/>
        </p:spPr>
        <p:txBody>
          <a:bodyPr wrap="square" rtlCol="0">
            <a:spAutoFit/>
          </a:bodyPr>
          <a:lstStyle/>
          <a:p>
            <a:r>
              <a:rPr lang="en-US" dirty="0"/>
              <a:t>Matrix multiplication</a:t>
            </a:r>
          </a:p>
        </p:txBody>
      </p:sp>
      <p:sp>
        <p:nvSpPr>
          <p:cNvPr id="96" name="TextBox 95">
            <a:extLst>
              <a:ext uri="{FF2B5EF4-FFF2-40B4-BE49-F238E27FC236}">
                <a16:creationId xmlns:a16="http://schemas.microsoft.com/office/drawing/2014/main" id="{D629A85D-BE26-B346-B77D-205B5E3839EF}"/>
              </a:ext>
            </a:extLst>
          </p:cNvPr>
          <p:cNvSpPr txBox="1"/>
          <p:nvPr/>
        </p:nvSpPr>
        <p:spPr>
          <a:xfrm>
            <a:off x="352400" y="4418348"/>
            <a:ext cx="1722782" cy="923330"/>
          </a:xfrm>
          <a:prstGeom prst="rect">
            <a:avLst/>
          </a:prstGeom>
          <a:noFill/>
        </p:spPr>
        <p:txBody>
          <a:bodyPr wrap="square" rtlCol="0">
            <a:spAutoFit/>
          </a:bodyPr>
          <a:lstStyle/>
          <a:p>
            <a:r>
              <a:rPr lang="en-US" dirty="0"/>
              <a:t>Matrix-vector multiplication</a:t>
            </a:r>
          </a:p>
          <a:p>
            <a:r>
              <a:rPr lang="en-US" dirty="0"/>
              <a:t>(</a:t>
            </a:r>
            <a:r>
              <a:rPr lang="en-US" dirty="0" err="1"/>
              <a:t>vxm</a:t>
            </a:r>
            <a:r>
              <a:rPr lang="en-US" dirty="0"/>
              <a:t>, mxv)</a:t>
            </a:r>
          </a:p>
        </p:txBody>
      </p:sp>
      <p:sp>
        <p:nvSpPr>
          <p:cNvPr id="97" name="TextBox 96">
            <a:extLst>
              <a:ext uri="{FF2B5EF4-FFF2-40B4-BE49-F238E27FC236}">
                <a16:creationId xmlns:a16="http://schemas.microsoft.com/office/drawing/2014/main" id="{06720E5B-1FC4-8D4A-B56E-2DE2BFC5AFB6}"/>
              </a:ext>
            </a:extLst>
          </p:cNvPr>
          <p:cNvSpPr txBox="1"/>
          <p:nvPr/>
        </p:nvSpPr>
        <p:spPr>
          <a:xfrm>
            <a:off x="4738388" y="2590834"/>
            <a:ext cx="1722782" cy="1200329"/>
          </a:xfrm>
          <a:prstGeom prst="rect">
            <a:avLst/>
          </a:prstGeom>
          <a:noFill/>
        </p:spPr>
        <p:txBody>
          <a:bodyPr wrap="square" rtlCol="0">
            <a:spAutoFit/>
          </a:bodyPr>
          <a:lstStyle/>
          <a:p>
            <a:r>
              <a:rPr lang="en-US" dirty="0"/>
              <a:t>Element-wise operations (eWiseAdd,  eWiseMult)</a:t>
            </a:r>
          </a:p>
        </p:txBody>
      </p:sp>
      <p:sp>
        <p:nvSpPr>
          <p:cNvPr id="98" name="TextBox 97">
            <a:extLst>
              <a:ext uri="{FF2B5EF4-FFF2-40B4-BE49-F238E27FC236}">
                <a16:creationId xmlns:a16="http://schemas.microsoft.com/office/drawing/2014/main" id="{F3F1817F-DCB4-4640-B70E-DC1FB066DD9D}"/>
              </a:ext>
            </a:extLst>
          </p:cNvPr>
          <p:cNvSpPr txBox="1"/>
          <p:nvPr/>
        </p:nvSpPr>
        <p:spPr>
          <a:xfrm>
            <a:off x="4738388" y="4532555"/>
            <a:ext cx="1638429" cy="923330"/>
          </a:xfrm>
          <a:prstGeom prst="rect">
            <a:avLst/>
          </a:prstGeom>
          <a:noFill/>
        </p:spPr>
        <p:txBody>
          <a:bodyPr wrap="square" rtlCol="0">
            <a:spAutoFit/>
          </a:bodyPr>
          <a:lstStyle/>
          <a:p>
            <a:r>
              <a:rPr lang="en-US" dirty="0"/>
              <a:t>Extract (and Assign) submatrices</a:t>
            </a:r>
          </a:p>
        </p:txBody>
      </p:sp>
    </p:spTree>
    <p:extLst>
      <p:ext uri="{BB962C8B-B14F-4D97-AF65-F5344CB8AC3E}">
        <p14:creationId xmlns:p14="http://schemas.microsoft.com/office/powerpoint/2010/main" val="1709668919"/>
      </p:ext>
    </p:extLst>
  </p:cSld>
  <p:clrMapOvr>
    <a:masterClrMapping/>
  </p:clrMapOvr>
  <p:transition>
    <p:fade/>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Our Connected Components plan</a:t>
            </a:r>
          </a:p>
        </p:txBody>
      </p:sp>
      <p:sp>
        <p:nvSpPr>
          <p:cNvPr id="3" name="Content Placeholder 2"/>
          <p:cNvSpPr>
            <a:spLocks noGrp="1"/>
          </p:cNvSpPr>
          <p:nvPr>
            <p:ph idx="1"/>
          </p:nvPr>
        </p:nvSpPr>
        <p:spPr>
          <a:xfrm>
            <a:off x="455613" y="945441"/>
            <a:ext cx="8237537" cy="842042"/>
          </a:xfrm>
        </p:spPr>
        <p:txBody>
          <a:bodyPr/>
          <a:lstStyle/>
          <a:p>
            <a:r>
              <a:rPr lang="en-US" dirty="0"/>
              <a:t>We need an undirected graph with disconnected components to play with:</a:t>
            </a:r>
          </a:p>
        </p:txBody>
      </p:sp>
      <p:sp>
        <p:nvSpPr>
          <p:cNvPr id="4" name="Slide Number Placeholder 3"/>
          <p:cNvSpPr>
            <a:spLocks noGrp="1"/>
          </p:cNvSpPr>
          <p:nvPr>
            <p:ph type="sldNum" sz="quarter" idx="10"/>
          </p:nvPr>
        </p:nvSpPr>
        <p:spPr>
          <a:xfrm>
            <a:off x="8693151" y="6551613"/>
            <a:ext cx="450850" cy="304800"/>
          </a:xfr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0C933AAA-F64E-4748-8A99-DCC60F15C72A}" type="slidenum">
              <a:rPr kumimoji="0" lang="en-US" sz="1200" b="0" i="0" u="none" strike="noStrike" kern="1200" cap="none" spc="0" normalizeH="0" baseline="0" noProof="0" smtClean="0">
                <a:ln>
                  <a:noFill/>
                </a:ln>
                <a:solidFill>
                  <a:srgbClr val="000000"/>
                </a:solidFill>
                <a:effectLst/>
                <a:uLnTx/>
                <a:uFillTx/>
                <a:latin typeface="Tahoma" pitchFamily="34" charset="0"/>
                <a:ea typeface="ＭＳ Ｐゴシック" pitchFamily="34" charset="-128"/>
                <a:cs typeface="Arial" pitchFamily="34" charset="0"/>
              </a:rPr>
              <a:pPr marL="0" marR="0" lvl="0" indent="0" algn="l" defTabSz="914400" rtl="0" eaLnBrk="1" fontAlgn="base" latinLnBrk="0" hangingPunct="1">
                <a:lnSpc>
                  <a:spcPct val="100000"/>
                </a:lnSpc>
                <a:spcBef>
                  <a:spcPct val="0"/>
                </a:spcBef>
                <a:spcAft>
                  <a:spcPct val="0"/>
                </a:spcAft>
                <a:buClrTx/>
                <a:buSzTx/>
                <a:buFontTx/>
                <a:buNone/>
                <a:tabLst/>
                <a:defRPr/>
              </a:pPr>
              <a:t>100</a:t>
            </a:fld>
            <a:endParaRPr kumimoji="0" lang="en-US" sz="1200" b="0" i="0" u="none" strike="noStrike" kern="1200" cap="none" spc="0" normalizeH="0" baseline="0" noProof="0" dirty="0">
              <a:ln>
                <a:noFill/>
              </a:ln>
              <a:solidFill>
                <a:srgbClr val="000000"/>
              </a:solidFill>
              <a:effectLst/>
              <a:uLnTx/>
              <a:uFillTx/>
              <a:latin typeface="Tahoma" pitchFamily="34" charset="0"/>
              <a:ea typeface="ＭＳ Ｐゴシック" pitchFamily="34" charset="-128"/>
              <a:cs typeface="Arial" pitchFamily="34" charset="0"/>
            </a:endParaRPr>
          </a:p>
        </p:txBody>
      </p:sp>
      <p:sp>
        <p:nvSpPr>
          <p:cNvPr id="9" name="TextBox 8"/>
          <p:cNvSpPr txBox="1"/>
          <p:nvPr/>
        </p:nvSpPr>
        <p:spPr>
          <a:xfrm>
            <a:off x="6426243" y="3774482"/>
            <a:ext cx="2591633" cy="1384995"/>
          </a:xfrm>
          <a:prstGeom prst="rect">
            <a:avLst/>
          </a:prstGeom>
          <a:solidFill>
            <a:schemeClr val="bg1"/>
          </a:solidFill>
          <a:ln w="19050">
            <a:solidFill>
              <a:schemeClr val="tx1"/>
            </a:solidFill>
          </a:ln>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Tahoma" pitchFamily="34" charset="0"/>
                <a:ea typeface="+mn-ea"/>
                <a:cs typeface="Arial" pitchFamily="34" charset="0"/>
              </a:rPr>
              <a:t>How many components are there?</a:t>
            </a:r>
          </a:p>
        </p:txBody>
      </p:sp>
      <p:sp>
        <p:nvSpPr>
          <p:cNvPr id="7" name="TextBox 6">
            <a:extLst>
              <a:ext uri="{FF2B5EF4-FFF2-40B4-BE49-F238E27FC236}">
                <a16:creationId xmlns:a16="http://schemas.microsoft.com/office/drawing/2014/main" id="{FC9893B8-2613-45EE-B8F4-093563A82800}"/>
              </a:ext>
            </a:extLst>
          </p:cNvPr>
          <p:cNvSpPr txBox="1"/>
          <p:nvPr/>
        </p:nvSpPr>
        <p:spPr>
          <a:xfrm>
            <a:off x="598048" y="2113301"/>
            <a:ext cx="8237536" cy="4031873"/>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row_ind</a:t>
            </a:r>
            <a:r>
              <a:rPr kumimoji="0" lang="en-US" sz="16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 [0, 0, 0, 1, 1, 2, 3, 3, 4, 4, 5, 5, 6, 7, 7, 8, 8, 8]</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col_ind</a:t>
            </a:r>
            <a:r>
              <a:rPr kumimoji="0" lang="en-US" sz="16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 [1, 4, 8, 0, 8, 6, 5, 7, 0, 8, 3, 7, 2, 3, 5, 0, 1, 4]</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values  = [1, 2, 1, 1, 3, 4, 1, 2, 2, 5, 1, 2, 4, 2, 2, 1, 3, 5]</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fr-FR" sz="16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Matrix: GRAPH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fr-FR" sz="16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0  1  2  3  4  5  6  7  8</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fr-FR" sz="16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0|     1        2           1|  0</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fr-FR" sz="16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1|  1                       3|  1</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fr-FR" sz="16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2|                    4      |  2</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fr-FR" sz="16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3|                 1     2   |  3</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fr-FR" sz="16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4|  2                       5|  4</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fr-FR" sz="16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5|           1           2   |  5</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fr-FR" sz="16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6|        4                  |  6</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fr-FR" sz="16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7|           2     2         |  7</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fr-FR" sz="16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8|  1  3        5            |  8</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fr-FR" sz="16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0  1  2  3  4  5  6  7  8</a:t>
            </a:r>
            <a:endParaRPr kumimoji="0" lang="en-US" sz="16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endParaRPr>
          </a:p>
        </p:txBody>
      </p:sp>
    </p:spTree>
    <p:extLst>
      <p:ext uri="{BB962C8B-B14F-4D97-AF65-F5344CB8AC3E}">
        <p14:creationId xmlns:p14="http://schemas.microsoft.com/office/powerpoint/2010/main" val="1492886905"/>
      </p:ext>
    </p:extLst>
  </p:cSld>
  <p:clrMapOvr>
    <a:masterClrMapping/>
  </p:clrMapOvr>
  <p:transition>
    <p:fade/>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81E8E-DF3C-504F-8123-3D58E9C6B0ED}"/>
              </a:ext>
            </a:extLst>
          </p:cNvPr>
          <p:cNvSpPr>
            <a:spLocks noGrp="1"/>
          </p:cNvSpPr>
          <p:nvPr>
            <p:ph type="title"/>
          </p:nvPr>
        </p:nvSpPr>
        <p:spPr>
          <a:xfrm>
            <a:off x="166688" y="192088"/>
            <a:ext cx="8977312" cy="889000"/>
          </a:xfrm>
        </p:spPr>
        <p:txBody>
          <a:bodyPr/>
          <a:lstStyle/>
          <a:p>
            <a:r>
              <a:rPr lang="en-US" dirty="0"/>
              <a:t>Exercise 11: Connected Components</a:t>
            </a:r>
          </a:p>
        </p:txBody>
      </p:sp>
      <p:sp>
        <p:nvSpPr>
          <p:cNvPr id="3" name="Content Placeholder 2">
            <a:extLst>
              <a:ext uri="{FF2B5EF4-FFF2-40B4-BE49-F238E27FC236}">
                <a16:creationId xmlns:a16="http://schemas.microsoft.com/office/drawing/2014/main" id="{B0CD3C32-FCDD-8D49-ADB6-7427AEC5CFD4}"/>
              </a:ext>
            </a:extLst>
          </p:cNvPr>
          <p:cNvSpPr>
            <a:spLocks noGrp="1"/>
          </p:cNvSpPr>
          <p:nvPr>
            <p:ph idx="1"/>
          </p:nvPr>
        </p:nvSpPr>
        <p:spPr>
          <a:xfrm>
            <a:off x="155253" y="695326"/>
            <a:ext cx="8897669" cy="3903204"/>
          </a:xfrm>
        </p:spPr>
        <p:txBody>
          <a:bodyPr/>
          <a:lstStyle/>
          <a:p>
            <a:r>
              <a:rPr lang="en-US" sz="2000" dirty="0"/>
              <a:t>Wrap the code from Exercise 10 in a function called BFS:</a:t>
            </a:r>
          </a:p>
          <a:p>
            <a:pPr marL="677862" lvl="2" indent="0">
              <a:buNone/>
            </a:pPr>
            <a:r>
              <a:rPr lang="en-US" sz="1400" b="1" dirty="0">
                <a:latin typeface="Courier New" panose="02070309020205020404" pitchFamily="49" charset="0"/>
                <a:cs typeface="Courier New" panose="02070309020205020404" pitchFamily="49" charset="0"/>
              </a:rPr>
              <a:t>def BFS(graph, </a:t>
            </a:r>
            <a:r>
              <a:rPr lang="en-US" sz="1400" b="1" dirty="0" err="1">
                <a:latin typeface="Courier New" panose="02070309020205020404" pitchFamily="49" charset="0"/>
                <a:cs typeface="Courier New" panose="02070309020205020404" pitchFamily="49" charset="0"/>
              </a:rPr>
              <a:t>src_node</a:t>
            </a:r>
            <a:r>
              <a:rPr lang="en-US" sz="1400" b="1" dirty="0">
                <a:latin typeface="Courier New" panose="02070309020205020404" pitchFamily="49" charset="0"/>
                <a:cs typeface="Courier New" panose="02070309020205020404" pitchFamily="49" charset="0"/>
              </a:rPr>
              <a:t>): </a:t>
            </a:r>
            <a:r>
              <a:rPr lang="en-US" sz="1400" b="1" dirty="0">
                <a:solidFill>
                  <a:srgbClr val="008000"/>
                </a:solidFill>
                <a:latin typeface="Courier New" panose="02070309020205020404" pitchFamily="49" charset="0"/>
                <a:cs typeface="Courier New" panose="02070309020205020404" pitchFamily="49" charset="0"/>
              </a:rPr>
              <a:t># Adjacency Matrix, vertex ID</a:t>
            </a:r>
          </a:p>
          <a:p>
            <a:pPr marL="677862" lvl="2" indent="0">
              <a:buNone/>
            </a:pPr>
            <a:r>
              <a:rPr lang="en-US" sz="1400" b="1" dirty="0">
                <a:latin typeface="Courier New" panose="02070309020205020404" pitchFamily="49" charset="0"/>
                <a:cs typeface="Courier New" panose="02070309020205020404" pitchFamily="49" charset="0"/>
              </a:rPr>
              <a:t>  ...</a:t>
            </a:r>
          </a:p>
          <a:p>
            <a:pPr marL="677862" lvl="2" indent="0">
              <a:buNone/>
            </a:pPr>
            <a:r>
              <a:rPr lang="en-US" sz="1400" b="1" dirty="0">
                <a:latin typeface="Courier New" panose="02070309020205020404" pitchFamily="49" charset="0"/>
                <a:cs typeface="Courier New" panose="02070309020205020404" pitchFamily="49" charset="0"/>
              </a:rPr>
              <a:t>  return v                </a:t>
            </a:r>
            <a:r>
              <a:rPr lang="en-US" sz="1400" b="1" dirty="0">
                <a:solidFill>
                  <a:srgbClr val="008000"/>
                </a:solidFill>
                <a:latin typeface="Courier New" panose="02070309020205020404" pitchFamily="49" charset="0"/>
                <a:cs typeface="Courier New" panose="02070309020205020404" pitchFamily="49" charset="0"/>
              </a:rPr>
              <a:t># Boolean Vector with reachable nodes set to True</a:t>
            </a:r>
          </a:p>
          <a:p>
            <a:r>
              <a:rPr lang="en-US" sz="2000" dirty="0"/>
              <a:t>Call BFS to compute the membership of each connected component (CC):</a:t>
            </a:r>
          </a:p>
          <a:p>
            <a:pPr lvl="1"/>
            <a:r>
              <a:rPr lang="en-US" sz="1800" dirty="0"/>
              <a:t>Create a Vector of size NUM_NODES to hold CC ID for each node.</a:t>
            </a:r>
          </a:p>
          <a:p>
            <a:pPr lvl="1"/>
            <a:r>
              <a:rPr lang="en-US" sz="1800" dirty="0"/>
              <a:t>Each CC consists of all reachable (visited) nodes from a given root.</a:t>
            </a:r>
          </a:p>
          <a:p>
            <a:pPr lvl="1"/>
            <a:r>
              <a:rPr lang="en-US" sz="1800" dirty="0"/>
              <a:t>Iterate over the visited list finding unreached nodes to start a BFS</a:t>
            </a:r>
          </a:p>
          <a:p>
            <a:pPr lvl="1"/>
            <a:r>
              <a:rPr lang="en-US" sz="1800" dirty="0"/>
              <a:t>Use the following undirected, weighted graph, </a:t>
            </a:r>
            <a:r>
              <a:rPr lang="en-US" sz="1800" b="1" dirty="0"/>
              <a:t>with multiple components</a:t>
            </a:r>
            <a:r>
              <a:rPr lang="en-US" sz="1800" dirty="0"/>
              <a:t>:</a:t>
            </a:r>
          </a:p>
          <a:p>
            <a:pPr marL="339725" lvl="1" indent="0">
              <a:buNone/>
            </a:pPr>
            <a:endParaRPr lang="en-US" sz="1800" dirty="0"/>
          </a:p>
          <a:p>
            <a:pPr marL="0" indent="0">
              <a:buNone/>
            </a:pPr>
            <a:endParaRPr lang="en-US" sz="2800" dirty="0"/>
          </a:p>
          <a:p>
            <a:r>
              <a:rPr lang="en-US" sz="2000" dirty="0"/>
              <a:t>Challenge:  use  </a:t>
            </a:r>
            <a:r>
              <a:rPr lang="en-US" sz="2000" b="1" dirty="0" err="1">
                <a:latin typeface="Courier New" panose="02070309020205020404" pitchFamily="49" charset="0"/>
                <a:cs typeface="Courier New" panose="02070309020205020404" pitchFamily="49" charset="0"/>
              </a:rPr>
              <a:t>Vector.assign_scalar</a:t>
            </a:r>
            <a:r>
              <a:rPr lang="en-US" sz="2000" b="1" dirty="0">
                <a:latin typeface="Courier New" panose="02070309020205020404" pitchFamily="49" charset="0"/>
                <a:cs typeface="Courier New" panose="02070309020205020404" pitchFamily="49" charset="0"/>
              </a:rPr>
              <a:t>() </a:t>
            </a:r>
            <a:r>
              <a:rPr lang="en-US" sz="2000" dirty="0"/>
              <a:t>to assign component IDs</a:t>
            </a:r>
          </a:p>
        </p:txBody>
      </p:sp>
      <p:sp>
        <p:nvSpPr>
          <p:cNvPr id="4" name="Slide Number Placeholder 3">
            <a:extLst>
              <a:ext uri="{FF2B5EF4-FFF2-40B4-BE49-F238E27FC236}">
                <a16:creationId xmlns:a16="http://schemas.microsoft.com/office/drawing/2014/main" id="{AEDE09F1-FEA6-CA4A-A8C0-6E0A8002FAB7}"/>
              </a:ext>
            </a:extLst>
          </p:cNvPr>
          <p:cNvSpPr>
            <a:spLocks noGrp="1"/>
          </p:cNvSpPr>
          <p:nvPr>
            <p:ph type="sldNum" sz="quarter" idx="10"/>
          </p:nvPr>
        </p:nvSpPr>
        <p:spPr>
          <a:xfrm>
            <a:off x="8695469" y="6551613"/>
            <a:ext cx="448532" cy="304800"/>
          </a:xfr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0C933AAA-F64E-4748-8A99-DCC60F15C72A}" type="slidenum">
              <a:rPr kumimoji="0" lang="en-US" sz="1200" b="0" i="0" u="none" strike="noStrike" kern="1200" cap="none" spc="0" normalizeH="0" baseline="0" noProof="0" smtClean="0">
                <a:ln>
                  <a:noFill/>
                </a:ln>
                <a:solidFill>
                  <a:srgbClr val="000000"/>
                </a:solidFill>
                <a:effectLst/>
                <a:uLnTx/>
                <a:uFillTx/>
                <a:latin typeface="Tahoma" pitchFamily="34" charset="0"/>
                <a:ea typeface="ＭＳ Ｐゴシック" pitchFamily="34" charset="-128"/>
                <a:cs typeface="Arial" pitchFamily="34" charset="0"/>
              </a:rPr>
              <a:pPr marL="0" marR="0" lvl="0" indent="0" algn="l" defTabSz="914400" rtl="0" eaLnBrk="1" fontAlgn="base" latinLnBrk="0" hangingPunct="1">
                <a:lnSpc>
                  <a:spcPct val="100000"/>
                </a:lnSpc>
                <a:spcBef>
                  <a:spcPct val="0"/>
                </a:spcBef>
                <a:spcAft>
                  <a:spcPct val="0"/>
                </a:spcAft>
                <a:buClrTx/>
                <a:buSzTx/>
                <a:buFontTx/>
                <a:buNone/>
                <a:tabLst/>
                <a:defRPr/>
              </a:pPr>
              <a:t>101</a:t>
            </a:fld>
            <a:endParaRPr kumimoji="0" lang="en-US" sz="1200" b="0" i="0" u="none" strike="noStrike" kern="1200" cap="none" spc="0" normalizeH="0" baseline="0" noProof="0" dirty="0">
              <a:ln>
                <a:noFill/>
              </a:ln>
              <a:solidFill>
                <a:srgbClr val="000000"/>
              </a:solidFill>
              <a:effectLst/>
              <a:uLnTx/>
              <a:uFillTx/>
              <a:latin typeface="Tahoma" pitchFamily="34" charset="0"/>
              <a:ea typeface="ＭＳ Ｐゴシック" pitchFamily="34" charset="-128"/>
              <a:cs typeface="Arial" pitchFamily="34" charset="0"/>
            </a:endParaRPr>
          </a:p>
        </p:txBody>
      </p:sp>
      <p:sp>
        <p:nvSpPr>
          <p:cNvPr id="6" name="TextBox 5"/>
          <p:cNvSpPr txBox="1"/>
          <p:nvPr/>
        </p:nvSpPr>
        <p:spPr>
          <a:xfrm>
            <a:off x="856617" y="3533396"/>
            <a:ext cx="7430765" cy="738664"/>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row_ind</a:t>
            </a:r>
            <a:r>
              <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 [0, 0, 0, 1, 1, 2, 3, 3, 4, 4, 5, 5, 6, 7, 7, 8, 8, 8]</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col_ind</a:t>
            </a:r>
            <a:r>
              <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 [1, 4, 8, 0, 8, 6, 5, 7, 0, 8, 3, 7, 2, 3, 5, 0, 1, 4]</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values  = [1, 2, 1, 1, 3, 4, 1, 2, 2, 5, 1, 2, 4, 2, 2, 1, 3, 5]</a:t>
            </a:r>
          </a:p>
        </p:txBody>
      </p:sp>
      <p:sp>
        <p:nvSpPr>
          <p:cNvPr id="7" name="Content Placeholder 2">
            <a:extLst>
              <a:ext uri="{FF2B5EF4-FFF2-40B4-BE49-F238E27FC236}">
                <a16:creationId xmlns:a16="http://schemas.microsoft.com/office/drawing/2014/main" id="{D3E45032-38EE-4F5F-8B66-951788E228D8}"/>
              </a:ext>
            </a:extLst>
          </p:cNvPr>
          <p:cNvSpPr txBox="1">
            <a:spLocks/>
          </p:cNvSpPr>
          <p:nvPr/>
        </p:nvSpPr>
        <p:spPr bwMode="auto">
          <a:xfrm>
            <a:off x="234138" y="4779504"/>
            <a:ext cx="5001035" cy="1983399"/>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225425" indent="-225425" algn="l" rtl="0" eaLnBrk="0" fontAlgn="base" hangingPunct="0">
              <a:spcBef>
                <a:spcPct val="20000"/>
              </a:spcBef>
              <a:spcAft>
                <a:spcPct val="0"/>
              </a:spcAft>
              <a:buChar char="•"/>
              <a:defRPr sz="2400">
                <a:solidFill>
                  <a:schemeClr val="tx1"/>
                </a:solidFill>
                <a:latin typeface="Arial" pitchFamily="34" charset="0"/>
                <a:ea typeface="+mn-ea"/>
                <a:cs typeface="+mn-cs"/>
              </a:defRPr>
            </a:lvl1pPr>
            <a:lvl2pPr marL="576263" indent="-236538" algn="l" rtl="0" eaLnBrk="0" fontAlgn="base" hangingPunct="0">
              <a:spcBef>
                <a:spcPct val="20000"/>
              </a:spcBef>
              <a:spcAft>
                <a:spcPct val="0"/>
              </a:spcAft>
              <a:buFont typeface="Verdana" pitchFamily="34" charset="0"/>
              <a:buChar char="–"/>
              <a:defRPr sz="2000">
                <a:solidFill>
                  <a:schemeClr val="tx1"/>
                </a:solidFill>
                <a:latin typeface="Arial" pitchFamily="34" charset="0"/>
              </a:defRPr>
            </a:lvl2pPr>
            <a:lvl3pPr marL="914400" indent="-223838" algn="l" rtl="0" eaLnBrk="0" fontAlgn="base" hangingPunct="0">
              <a:spcBef>
                <a:spcPct val="20000"/>
              </a:spcBef>
              <a:spcAft>
                <a:spcPct val="0"/>
              </a:spcAft>
              <a:buFont typeface="Verdana" pitchFamily="34" charset="0"/>
              <a:buChar char="–"/>
              <a:defRPr>
                <a:solidFill>
                  <a:schemeClr val="tx1"/>
                </a:solidFill>
                <a:latin typeface="Arial" pitchFamily="34" charset="0"/>
              </a:defRPr>
            </a:lvl3pPr>
            <a:lvl4pPr marL="1265238" indent="-236538" algn="l" rtl="0" eaLnBrk="0" fontAlgn="base" hangingPunct="0">
              <a:spcBef>
                <a:spcPct val="20000"/>
              </a:spcBef>
              <a:spcAft>
                <a:spcPct val="0"/>
              </a:spcAft>
              <a:buFont typeface="Verdana" pitchFamily="34" charset="0"/>
              <a:buChar char="–"/>
              <a:defRPr sz="1600">
                <a:solidFill>
                  <a:schemeClr val="tx1"/>
                </a:solidFill>
                <a:latin typeface="Arial" pitchFamily="34" charset="0"/>
              </a:defRPr>
            </a:lvl4pPr>
            <a:lvl5pPr marL="1660525" indent="-234950" algn="l" rtl="0" eaLnBrk="0" fontAlgn="base" hangingPunct="0">
              <a:spcBef>
                <a:spcPct val="20000"/>
              </a:spcBef>
              <a:spcAft>
                <a:spcPct val="0"/>
              </a:spcAft>
              <a:buFont typeface="Verdana" pitchFamily="34" charset="0"/>
              <a:buChar char="–"/>
              <a:defRPr sz="1400">
                <a:solidFill>
                  <a:schemeClr val="tx1"/>
                </a:solidFill>
                <a:latin typeface="Arial" pitchFamily="34" charset="0"/>
              </a:defRPr>
            </a:lvl5pPr>
            <a:lvl6pPr marL="2117725" indent="-234950" algn="l" rtl="0" eaLnBrk="1" fontAlgn="base" hangingPunct="1">
              <a:spcBef>
                <a:spcPct val="20000"/>
              </a:spcBef>
              <a:spcAft>
                <a:spcPct val="0"/>
              </a:spcAft>
              <a:buFont typeface="Verdana" pitchFamily="96" charset="0"/>
              <a:buChar char="–"/>
              <a:defRPr sz="1400">
                <a:solidFill>
                  <a:schemeClr val="tx1"/>
                </a:solidFill>
                <a:latin typeface="+mn-lt"/>
              </a:defRPr>
            </a:lvl6pPr>
            <a:lvl7pPr marL="2574925" indent="-234950" algn="l" rtl="0" eaLnBrk="1" fontAlgn="base" hangingPunct="1">
              <a:spcBef>
                <a:spcPct val="20000"/>
              </a:spcBef>
              <a:spcAft>
                <a:spcPct val="0"/>
              </a:spcAft>
              <a:buFont typeface="Verdana" pitchFamily="96" charset="0"/>
              <a:buChar char="–"/>
              <a:defRPr sz="1400">
                <a:solidFill>
                  <a:schemeClr val="tx1"/>
                </a:solidFill>
                <a:latin typeface="+mn-lt"/>
              </a:defRPr>
            </a:lvl7pPr>
            <a:lvl8pPr marL="3032125" indent="-234950" algn="l" rtl="0" eaLnBrk="1" fontAlgn="base" hangingPunct="1">
              <a:spcBef>
                <a:spcPct val="20000"/>
              </a:spcBef>
              <a:spcAft>
                <a:spcPct val="0"/>
              </a:spcAft>
              <a:buFont typeface="Verdana" pitchFamily="96" charset="0"/>
              <a:buChar char="–"/>
              <a:defRPr sz="1400">
                <a:solidFill>
                  <a:schemeClr val="tx1"/>
                </a:solidFill>
                <a:latin typeface="+mn-lt"/>
              </a:defRPr>
            </a:lvl8pPr>
            <a:lvl9pPr marL="3489325" indent="-234950" algn="l" rtl="0" eaLnBrk="1" fontAlgn="base" hangingPunct="1">
              <a:spcBef>
                <a:spcPct val="20000"/>
              </a:spcBef>
              <a:spcAft>
                <a:spcPct val="0"/>
              </a:spcAft>
              <a:buFont typeface="Verdana" pitchFamily="96" charset="0"/>
              <a:buChar char="–"/>
              <a:defRPr sz="1400">
                <a:solidFill>
                  <a:schemeClr val="tx1"/>
                </a:solidFill>
                <a:latin typeface="+mn-lt"/>
              </a:defRPr>
            </a:lvl9pPr>
          </a:lstStyle>
          <a:p>
            <a:pPr marL="0" marR="0" lvl="0" indent="-11113" algn="l" defTabSz="914400" rtl="0" eaLnBrk="0" fontAlgn="base" latinLnBrk="0" hangingPunct="0">
              <a:lnSpc>
                <a:spcPct val="100000"/>
              </a:lnSpc>
              <a:spcBef>
                <a:spcPct val="20000"/>
              </a:spcBef>
              <a:spcAft>
                <a:spcPct val="0"/>
              </a:spcAft>
              <a:buClrTx/>
              <a:buSzTx/>
              <a:buFontTx/>
              <a:buNone/>
              <a:tabLst/>
              <a:defRPr/>
            </a:pPr>
            <a:r>
              <a:rPr kumimoji="0" lang="en-US" sz="14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import pygraphblas as grb</a:t>
            </a:r>
          </a:p>
          <a:p>
            <a:pPr marL="0" marR="0" lvl="0" indent="-11113" algn="l" defTabSz="914400" rtl="0" eaLnBrk="0" fontAlgn="base" latinLnBrk="0" hangingPunct="0">
              <a:lnSpc>
                <a:spcPct val="100000"/>
              </a:lnSpc>
              <a:spcBef>
                <a:spcPct val="20000"/>
              </a:spcBef>
              <a:spcAft>
                <a:spcPct val="0"/>
              </a:spcAft>
              <a:buClrTx/>
              <a:buSzTx/>
              <a:buFontTx/>
              <a:buNone/>
              <a:tabLst/>
              <a:defRPr/>
            </a:pPr>
            <a:r>
              <a:rPr kumimoji="0" lang="en-US" sz="14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from </a:t>
            </a:r>
            <a:r>
              <a:rPr kumimoji="0" lang="en-US" sz="1400" b="1" i="0" u="none" strike="noStrike" kern="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pygraphblas.gviz</a:t>
            </a:r>
            <a:r>
              <a:rPr kumimoji="0" lang="en-US" sz="14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import </a:t>
            </a:r>
            <a:r>
              <a:rPr kumimoji="0" lang="en-US" sz="1400" b="1" i="0" u="none" strike="noStrike" kern="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draw_graph</a:t>
            </a:r>
            <a:r>
              <a:rPr kumimoji="0" lang="en-US" sz="14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as draw</a:t>
            </a:r>
          </a:p>
          <a:p>
            <a:pPr marL="0" marR="0" lvl="0" indent="-11113" algn="l" defTabSz="914400" rtl="0" eaLnBrk="0" fontAlgn="base" latinLnBrk="0" hangingPunct="0">
              <a:lnSpc>
                <a:spcPct val="100000"/>
              </a:lnSpc>
              <a:spcBef>
                <a:spcPct val="20000"/>
              </a:spcBef>
              <a:spcAft>
                <a:spcPct val="0"/>
              </a:spcAft>
              <a:buClrTx/>
              <a:buSzTx/>
              <a:buFontTx/>
              <a:buNone/>
              <a:tabLst/>
              <a:defRPr/>
            </a:pPr>
            <a:r>
              <a:rPr kumimoji="0" lang="en-US" sz="14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A = </a:t>
            </a:r>
            <a:r>
              <a:rPr kumimoji="0" lang="en-US" sz="1400" b="1" i="0" u="none" strike="noStrike" kern="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grb.Matrix.from_lists</a:t>
            </a:r>
            <a:r>
              <a:rPr kumimoji="0" lang="en-US" sz="14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a:t>
            </a:r>
            <a:r>
              <a:rPr kumimoji="0" lang="en-US" sz="1400" b="1" i="0" u="none" strike="noStrike" kern="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rInd</a:t>
            </a:r>
            <a:r>
              <a:rPr kumimoji="0" lang="en-US" sz="14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sz="1400" b="1" i="0" u="none" strike="noStrike" kern="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cInd</a:t>
            </a:r>
            <a:r>
              <a:rPr kumimoji="0" lang="en-US" sz="14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sz="1400" b="1" i="0" u="none" strike="noStrike" kern="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vals</a:t>
            </a:r>
            <a:r>
              <a:rPr kumimoji="0" lang="en-US" sz="14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a:t>
            </a:r>
          </a:p>
          <a:p>
            <a:pPr marL="0" marR="0" lvl="0" indent="-11113" algn="l" defTabSz="914400" rtl="0" eaLnBrk="0" fontAlgn="base" latinLnBrk="0" hangingPunct="0">
              <a:lnSpc>
                <a:spcPct val="100000"/>
              </a:lnSpc>
              <a:spcBef>
                <a:spcPct val="20000"/>
              </a:spcBef>
              <a:spcAft>
                <a:spcPct val="0"/>
              </a:spcAft>
              <a:buClrTx/>
              <a:buSzTx/>
              <a:buFontTx/>
              <a:buNone/>
              <a:tabLst/>
              <a:defRPr/>
            </a:pPr>
            <a:r>
              <a:rPr kumimoji="0" lang="en-US" sz="14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v = </a:t>
            </a:r>
            <a:r>
              <a:rPr kumimoji="0" lang="en-US" sz="1400" b="1" i="0" u="none" strike="noStrike" kern="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grb.Vector.sparse</a:t>
            </a:r>
            <a:r>
              <a:rPr kumimoji="0" lang="en-US" sz="14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a:t>
            </a:r>
            <a:r>
              <a:rPr kumimoji="0" lang="en-US" sz="1400" b="1" i="0" u="none" strike="noStrike" kern="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grb.BOOL</a:t>
            </a:r>
            <a:r>
              <a:rPr kumimoji="0" lang="en-US" sz="14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N)</a:t>
            </a:r>
          </a:p>
          <a:p>
            <a:pPr marL="0" marR="0" lvl="0" indent="-11113" algn="l" defTabSz="914400" rtl="0" eaLnBrk="0" fontAlgn="base" latinLnBrk="0" hangingPunct="0">
              <a:lnSpc>
                <a:spcPct val="100000"/>
              </a:lnSpc>
              <a:spcBef>
                <a:spcPct val="20000"/>
              </a:spcBef>
              <a:spcAft>
                <a:spcPct val="0"/>
              </a:spcAft>
              <a:buClrTx/>
              <a:buSzTx/>
              <a:buFontTx/>
              <a:buNone/>
              <a:tabLst/>
              <a:defRPr/>
            </a:pPr>
            <a:r>
              <a:rPr kumimoji="0" lang="en-US" sz="1400" b="1" i="0" u="none" strike="noStrike" kern="0" cap="none" spc="0" normalizeH="0" baseline="0" noProof="0" dirty="0" err="1">
                <a:ln>
                  <a:noFill/>
                </a:ln>
                <a:solidFill>
                  <a:srgbClr val="C00000"/>
                </a:solidFill>
                <a:effectLst/>
                <a:uLnTx/>
                <a:uFillTx/>
                <a:latin typeface="Courier New" panose="02070309020205020404" pitchFamily="49" charset="0"/>
                <a:ea typeface="+mn-ea"/>
                <a:cs typeface="Courier New" panose="02070309020205020404" pitchFamily="49" charset="0"/>
              </a:rPr>
              <a:t>v.assign_scalar</a:t>
            </a:r>
            <a:r>
              <a:rPr kumimoji="0" lang="en-US" sz="1400" b="1" i="0" u="none" strike="noStrike" kern="0" cap="none" spc="0" normalizeH="0" baseline="0" noProof="0" dirty="0">
                <a:ln>
                  <a:noFill/>
                </a:ln>
                <a:solidFill>
                  <a:srgbClr val="C00000"/>
                </a:solidFill>
                <a:effectLst/>
                <a:uLnTx/>
                <a:uFillTx/>
                <a:latin typeface="Courier New" panose="02070309020205020404" pitchFamily="49" charset="0"/>
                <a:ea typeface="+mn-ea"/>
                <a:cs typeface="Courier New" panose="02070309020205020404" pitchFamily="49" charset="0"/>
              </a:rPr>
              <a:t>(</a:t>
            </a:r>
            <a:r>
              <a:rPr kumimoji="0" lang="en-US" sz="1400" b="1" i="0" u="none" strike="noStrike" kern="0" cap="none" spc="0" normalizeH="0" baseline="0" noProof="0" dirty="0" err="1">
                <a:ln>
                  <a:noFill/>
                </a:ln>
                <a:solidFill>
                  <a:srgbClr val="C00000"/>
                </a:solidFill>
                <a:effectLst/>
                <a:uLnTx/>
                <a:uFillTx/>
                <a:latin typeface="Courier New" panose="02070309020205020404" pitchFamily="49" charset="0"/>
                <a:ea typeface="+mn-ea"/>
                <a:cs typeface="Courier New" panose="02070309020205020404" pitchFamily="49" charset="0"/>
              </a:rPr>
              <a:t>val</a:t>
            </a:r>
            <a:r>
              <a:rPr kumimoji="0" lang="en-US" sz="1400" b="1" i="0" u="none" strike="noStrike" kern="0" cap="none" spc="0" normalizeH="0" baseline="0" noProof="0" dirty="0">
                <a:ln>
                  <a:noFill/>
                </a:ln>
                <a:solidFill>
                  <a:srgbClr val="C00000"/>
                </a:solidFill>
                <a:effectLst/>
                <a:uLnTx/>
                <a:uFillTx/>
                <a:latin typeface="Courier New" panose="02070309020205020404" pitchFamily="49" charset="0"/>
                <a:ea typeface="+mn-ea"/>
                <a:cs typeface="Courier New" panose="02070309020205020404" pitchFamily="49" charset="0"/>
              </a:rPr>
              <a:t>, index=None, mask=None) </a:t>
            </a:r>
          </a:p>
          <a:p>
            <a:pPr marL="0" marR="0" lvl="0" indent="-11113" algn="l" defTabSz="914400" rtl="0" eaLnBrk="0" fontAlgn="base" latinLnBrk="0" hangingPunct="0">
              <a:lnSpc>
                <a:spcPct val="100000"/>
              </a:lnSpc>
              <a:spcBef>
                <a:spcPct val="20000"/>
              </a:spcBef>
              <a:spcAft>
                <a:spcPct val="0"/>
              </a:spcAft>
              <a:buClrTx/>
              <a:buSzTx/>
              <a:buFontTx/>
              <a:buNone/>
              <a:tabLst/>
              <a:defRPr/>
            </a:pPr>
            <a:r>
              <a:rPr kumimoji="0" lang="en-US" sz="1400" b="1" i="0" u="none" strike="noStrike" kern="0" cap="none" spc="0" normalizeH="0" baseline="0" noProof="0" dirty="0" err="1">
                <a:ln>
                  <a:noFill/>
                </a:ln>
                <a:solidFill>
                  <a:srgbClr val="C00000"/>
                </a:solidFill>
                <a:effectLst/>
                <a:uLnTx/>
                <a:uFillTx/>
                <a:latin typeface="Courier New" panose="02070309020205020404" pitchFamily="49" charset="0"/>
                <a:ea typeface="+mn-ea"/>
                <a:cs typeface="Courier New" panose="02070309020205020404" pitchFamily="49" charset="0"/>
              </a:rPr>
              <a:t>v.get</a:t>
            </a:r>
            <a:r>
              <a:rPr kumimoji="0" lang="en-US" sz="1400" b="1" i="0" u="none" strike="noStrike" kern="0" cap="none" spc="0" normalizeH="0" baseline="0" noProof="0" dirty="0">
                <a:ln>
                  <a:noFill/>
                </a:ln>
                <a:solidFill>
                  <a:srgbClr val="C00000"/>
                </a:solidFill>
                <a:effectLst/>
                <a:uLnTx/>
                <a:uFillTx/>
                <a:latin typeface="Courier New" panose="02070309020205020404" pitchFamily="49" charset="0"/>
                <a:ea typeface="+mn-ea"/>
                <a:cs typeface="Courier New" panose="02070309020205020404" pitchFamily="49" charset="0"/>
              </a:rPr>
              <a:t>(index)</a:t>
            </a:r>
          </a:p>
          <a:p>
            <a:pPr marL="0" marR="0" lvl="0" indent="0" algn="l" defTabSz="914400" rtl="0" eaLnBrk="0" fontAlgn="base" latinLnBrk="0" hangingPunct="0">
              <a:lnSpc>
                <a:spcPct val="100000"/>
              </a:lnSpc>
              <a:spcBef>
                <a:spcPct val="20000"/>
              </a:spcBef>
              <a:spcAft>
                <a:spcPct val="0"/>
              </a:spcAft>
              <a:buClrTx/>
              <a:buSzTx/>
              <a:buFontTx/>
              <a:buNone/>
              <a:tabLst/>
              <a:defRPr/>
            </a:pPr>
            <a:r>
              <a:rPr kumimoji="0" lang="en-US" sz="14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w = </a:t>
            </a:r>
            <a:r>
              <a:rPr kumimoji="0" lang="en-US" sz="1400" b="1" i="0" u="none" strike="noStrike" kern="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A.mxv</a:t>
            </a:r>
            <a:r>
              <a:rPr kumimoji="0" lang="en-US" sz="14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(u, desc=??)</a:t>
            </a:r>
          </a:p>
          <a:p>
            <a:pPr marL="0" marR="0" lvl="0" indent="0" algn="l" defTabSz="914400" rtl="0" eaLnBrk="0" fontAlgn="base" latinLnBrk="0" hangingPunct="0">
              <a:lnSpc>
                <a:spcPct val="100000"/>
              </a:lnSpc>
              <a:spcBef>
                <a:spcPct val="20000"/>
              </a:spcBef>
              <a:spcAft>
                <a:spcPct val="0"/>
              </a:spcAft>
              <a:buClrTx/>
              <a:buSzTx/>
              <a:buFontTx/>
              <a:buNone/>
              <a:tabLst/>
              <a:defRPr/>
            </a:pPr>
            <a:r>
              <a:rPr kumimoji="0" lang="en-US" sz="14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v = </a:t>
            </a:r>
            <a:r>
              <a:rPr kumimoji="0" lang="en-US" sz="1400" b="1" i="0" u="none" strike="noStrike" kern="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w.eadd</a:t>
            </a:r>
            <a:r>
              <a:rPr kumimoji="0" lang="en-US" sz="14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(v), v += w</a:t>
            </a:r>
          </a:p>
        </p:txBody>
      </p:sp>
      <p:sp>
        <p:nvSpPr>
          <p:cNvPr id="8" name="Content Placeholder 2">
            <a:extLst>
              <a:ext uri="{FF2B5EF4-FFF2-40B4-BE49-F238E27FC236}">
                <a16:creationId xmlns:a16="http://schemas.microsoft.com/office/drawing/2014/main" id="{71FFFE17-463A-4324-A495-E2999E16430F}"/>
              </a:ext>
            </a:extLst>
          </p:cNvPr>
          <p:cNvSpPr txBox="1">
            <a:spLocks/>
          </p:cNvSpPr>
          <p:nvPr/>
        </p:nvSpPr>
        <p:spPr bwMode="auto">
          <a:xfrm>
            <a:off x="5456933" y="4779504"/>
            <a:ext cx="3453114" cy="1983399"/>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225425" indent="-225425" algn="l" rtl="0" eaLnBrk="0" fontAlgn="base" hangingPunct="0">
              <a:spcBef>
                <a:spcPct val="20000"/>
              </a:spcBef>
              <a:spcAft>
                <a:spcPct val="0"/>
              </a:spcAft>
              <a:buChar char="•"/>
              <a:defRPr sz="2400">
                <a:solidFill>
                  <a:schemeClr val="tx1"/>
                </a:solidFill>
                <a:latin typeface="Arial" pitchFamily="34" charset="0"/>
                <a:ea typeface="+mn-ea"/>
                <a:cs typeface="+mn-cs"/>
              </a:defRPr>
            </a:lvl1pPr>
            <a:lvl2pPr marL="576263" indent="-236538" algn="l" rtl="0" eaLnBrk="0" fontAlgn="base" hangingPunct="0">
              <a:spcBef>
                <a:spcPct val="20000"/>
              </a:spcBef>
              <a:spcAft>
                <a:spcPct val="0"/>
              </a:spcAft>
              <a:buFont typeface="Verdana" pitchFamily="34" charset="0"/>
              <a:buChar char="–"/>
              <a:defRPr sz="2000">
                <a:solidFill>
                  <a:schemeClr val="tx1"/>
                </a:solidFill>
                <a:latin typeface="Arial" pitchFamily="34" charset="0"/>
              </a:defRPr>
            </a:lvl2pPr>
            <a:lvl3pPr marL="914400" indent="-223838" algn="l" rtl="0" eaLnBrk="0" fontAlgn="base" hangingPunct="0">
              <a:spcBef>
                <a:spcPct val="20000"/>
              </a:spcBef>
              <a:spcAft>
                <a:spcPct val="0"/>
              </a:spcAft>
              <a:buFont typeface="Verdana" pitchFamily="34" charset="0"/>
              <a:buChar char="–"/>
              <a:defRPr>
                <a:solidFill>
                  <a:schemeClr val="tx1"/>
                </a:solidFill>
                <a:latin typeface="Arial" pitchFamily="34" charset="0"/>
              </a:defRPr>
            </a:lvl3pPr>
            <a:lvl4pPr marL="1265238" indent="-236538" algn="l" rtl="0" eaLnBrk="0" fontAlgn="base" hangingPunct="0">
              <a:spcBef>
                <a:spcPct val="20000"/>
              </a:spcBef>
              <a:spcAft>
                <a:spcPct val="0"/>
              </a:spcAft>
              <a:buFont typeface="Verdana" pitchFamily="34" charset="0"/>
              <a:buChar char="–"/>
              <a:defRPr sz="1600">
                <a:solidFill>
                  <a:schemeClr val="tx1"/>
                </a:solidFill>
                <a:latin typeface="Arial" pitchFamily="34" charset="0"/>
              </a:defRPr>
            </a:lvl4pPr>
            <a:lvl5pPr marL="1660525" indent="-234950" algn="l" rtl="0" eaLnBrk="0" fontAlgn="base" hangingPunct="0">
              <a:spcBef>
                <a:spcPct val="20000"/>
              </a:spcBef>
              <a:spcAft>
                <a:spcPct val="0"/>
              </a:spcAft>
              <a:buFont typeface="Verdana" pitchFamily="34" charset="0"/>
              <a:buChar char="–"/>
              <a:defRPr sz="1400">
                <a:solidFill>
                  <a:schemeClr val="tx1"/>
                </a:solidFill>
                <a:latin typeface="Arial" pitchFamily="34" charset="0"/>
              </a:defRPr>
            </a:lvl5pPr>
            <a:lvl6pPr marL="2117725" indent="-234950" algn="l" rtl="0" eaLnBrk="1" fontAlgn="base" hangingPunct="1">
              <a:spcBef>
                <a:spcPct val="20000"/>
              </a:spcBef>
              <a:spcAft>
                <a:spcPct val="0"/>
              </a:spcAft>
              <a:buFont typeface="Verdana" pitchFamily="96" charset="0"/>
              <a:buChar char="–"/>
              <a:defRPr sz="1400">
                <a:solidFill>
                  <a:schemeClr val="tx1"/>
                </a:solidFill>
                <a:latin typeface="+mn-lt"/>
              </a:defRPr>
            </a:lvl6pPr>
            <a:lvl7pPr marL="2574925" indent="-234950" algn="l" rtl="0" eaLnBrk="1" fontAlgn="base" hangingPunct="1">
              <a:spcBef>
                <a:spcPct val="20000"/>
              </a:spcBef>
              <a:spcAft>
                <a:spcPct val="0"/>
              </a:spcAft>
              <a:buFont typeface="Verdana" pitchFamily="96" charset="0"/>
              <a:buChar char="–"/>
              <a:defRPr sz="1400">
                <a:solidFill>
                  <a:schemeClr val="tx1"/>
                </a:solidFill>
                <a:latin typeface="+mn-lt"/>
              </a:defRPr>
            </a:lvl7pPr>
            <a:lvl8pPr marL="3032125" indent="-234950" algn="l" rtl="0" eaLnBrk="1" fontAlgn="base" hangingPunct="1">
              <a:spcBef>
                <a:spcPct val="20000"/>
              </a:spcBef>
              <a:spcAft>
                <a:spcPct val="0"/>
              </a:spcAft>
              <a:buFont typeface="Verdana" pitchFamily="96" charset="0"/>
              <a:buChar char="–"/>
              <a:defRPr sz="1400">
                <a:solidFill>
                  <a:schemeClr val="tx1"/>
                </a:solidFill>
                <a:latin typeface="+mn-lt"/>
              </a:defRPr>
            </a:lvl8pPr>
            <a:lvl9pPr marL="3489325" indent="-234950" algn="l" rtl="0" eaLnBrk="1" fontAlgn="base" hangingPunct="1">
              <a:spcBef>
                <a:spcPct val="20000"/>
              </a:spcBef>
              <a:spcAft>
                <a:spcPct val="0"/>
              </a:spcAft>
              <a:buFont typeface="Verdana" pitchFamily="96" charset="0"/>
              <a:buChar char="–"/>
              <a:defRPr sz="1400">
                <a:solidFill>
                  <a:schemeClr val="tx1"/>
                </a:solidFill>
                <a:latin typeface="+mn-lt"/>
              </a:defRPr>
            </a:lvl9pPr>
          </a:lstStyle>
          <a:p>
            <a:pPr marL="0" marR="0" lvl="0" indent="0" algn="l" defTabSz="914400" rtl="0" eaLnBrk="0" fontAlgn="base" latinLnBrk="0" hangingPunct="0">
              <a:lnSpc>
                <a:spcPct val="100000"/>
              </a:lnSpc>
              <a:spcBef>
                <a:spcPct val="20000"/>
              </a:spcBef>
              <a:spcAft>
                <a:spcPct val="0"/>
              </a:spcAft>
              <a:buClrTx/>
              <a:buSzTx/>
              <a:buFontTx/>
              <a:buNone/>
              <a:tabLst/>
              <a:defRPr/>
            </a:pPr>
            <a:r>
              <a:rPr kumimoji="0" lang="en-US" sz="1400" b="1" i="0" u="none" strike="noStrike" kern="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v.nvals</a:t>
            </a:r>
            <a:r>
              <a:rPr lang="en-US" sz="1400" b="1" kern="0" dirty="0">
                <a:solidFill>
                  <a:srgbClr val="000000"/>
                </a:solidFill>
                <a:latin typeface="Courier New" panose="02070309020205020404" pitchFamily="49" charset="0"/>
                <a:cs typeface="Courier New" panose="02070309020205020404" pitchFamily="49" charset="0"/>
              </a:rPr>
              <a:t>              </a:t>
            </a:r>
            <a:r>
              <a:rPr lang="en-US" sz="1400" b="1" kern="0" dirty="0" err="1">
                <a:solidFill>
                  <a:srgbClr val="000000"/>
                </a:solidFill>
                <a:latin typeface="Courier New" panose="02070309020205020404" pitchFamily="49" charset="0"/>
                <a:cs typeface="Courier New" panose="02070309020205020404" pitchFamily="49" charset="0"/>
              </a:rPr>
              <a:t>A.nvals</a:t>
            </a:r>
            <a:endParaRPr kumimoji="0" lang="en-US" sz="14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0" fontAlgn="base" latinLnBrk="0" hangingPunct="0">
              <a:lnSpc>
                <a:spcPct val="100000"/>
              </a:lnSpc>
              <a:spcBef>
                <a:spcPct val="20000"/>
              </a:spcBef>
              <a:spcAft>
                <a:spcPct val="0"/>
              </a:spcAft>
              <a:buClrTx/>
              <a:buSzTx/>
              <a:buFontTx/>
              <a:buNone/>
              <a:tabLst/>
              <a:defRPr/>
            </a:pPr>
            <a:r>
              <a:rPr kumimoji="0" lang="en-US" sz="1400" b="1" i="0" u="none" strike="noStrike" kern="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v.size</a:t>
            </a:r>
            <a:r>
              <a:rPr kumimoji="0" lang="en-US" sz="14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sz="1400" b="1" i="0" u="none" strike="noStrike" kern="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A.nrows</a:t>
            </a:r>
            <a:endParaRPr kumimoji="0" lang="en-US" sz="14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0" fontAlgn="base" latinLnBrk="0" hangingPunct="0">
              <a:lnSpc>
                <a:spcPct val="100000"/>
              </a:lnSpc>
              <a:spcBef>
                <a:spcPct val="20000"/>
              </a:spcBef>
              <a:spcAft>
                <a:spcPct val="0"/>
              </a:spcAft>
              <a:buClrTx/>
              <a:buSzTx/>
              <a:buFontTx/>
              <a:buNone/>
              <a:tabLst/>
              <a:defRPr/>
            </a:pPr>
            <a:r>
              <a:rPr kumimoji="0" lang="en-US" sz="1400" b="1" i="0" u="none" strike="noStrike" kern="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Atrans</a:t>
            </a:r>
            <a:r>
              <a:rPr kumimoji="0" lang="en-US" sz="14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 A.T</a:t>
            </a:r>
          </a:p>
          <a:p>
            <a:pPr marL="0" marR="0" lvl="0" indent="0" algn="l" defTabSz="914400" rtl="0" eaLnBrk="0" fontAlgn="base" latinLnBrk="0" hangingPunct="0">
              <a:lnSpc>
                <a:spcPct val="100000"/>
              </a:lnSpc>
              <a:spcBef>
                <a:spcPct val="20000"/>
              </a:spcBef>
              <a:spcAft>
                <a:spcPct val="0"/>
              </a:spcAft>
              <a:buClrTx/>
              <a:buSzTx/>
              <a:buFontTx/>
              <a:buNone/>
              <a:tabLst/>
              <a:defRPr/>
            </a:pPr>
            <a:r>
              <a:rPr kumimoji="0" lang="en-US" sz="1400" b="1" i="0" u="none" strike="noStrike" kern="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A.mxv</a:t>
            </a:r>
            <a:r>
              <a:rPr kumimoji="0" lang="en-US" sz="14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(u, out=w, desc = ??)</a:t>
            </a:r>
          </a:p>
          <a:p>
            <a:pPr marL="0" marR="0" lvl="0" indent="0" algn="l" defTabSz="914400" rtl="0" eaLnBrk="0" fontAlgn="base" latinLnBrk="0" hangingPunct="0">
              <a:lnSpc>
                <a:spcPct val="100000"/>
              </a:lnSpc>
              <a:spcBef>
                <a:spcPct val="20000"/>
              </a:spcBef>
              <a:spcAft>
                <a:spcPct val="0"/>
              </a:spcAft>
              <a:buClrTx/>
              <a:buSzTx/>
              <a:buFontTx/>
              <a:buNone/>
              <a:tabLst/>
              <a:defRPr/>
            </a:pPr>
            <a:r>
              <a:rPr kumimoji="0" lang="en-US" sz="1400" b="1" i="0" u="none" strike="noStrike" kern="120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grb.descriptor</a:t>
            </a:r>
            <a:r>
              <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.[R][S][C][T0][T1]</a:t>
            </a:r>
            <a:endParaRPr kumimoji="0" lang="en-US" sz="14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endParaRPr>
          </a:p>
          <a:p>
            <a:pPr marL="0" marR="0" lvl="0" indent="-11113" algn="l" defTabSz="914400" rtl="0" eaLnBrk="0" fontAlgn="base" latinLnBrk="0" hangingPunct="0">
              <a:lnSpc>
                <a:spcPct val="100000"/>
              </a:lnSpc>
              <a:spcBef>
                <a:spcPct val="20000"/>
              </a:spcBef>
              <a:spcAft>
                <a:spcPct val="0"/>
              </a:spcAft>
              <a:buClrTx/>
              <a:buSzTx/>
              <a:buFontTx/>
              <a:buNone/>
              <a:tabLst/>
              <a:defRPr/>
            </a:pPr>
            <a:r>
              <a:rPr kumimoji="0" lang="en-US" sz="14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with grb.&lt;type&gt;.&lt;semiring&gt;:</a:t>
            </a:r>
          </a:p>
          <a:p>
            <a:pPr marL="0" marR="0" lvl="0" indent="-11113" algn="l" defTabSz="914400" rtl="0" eaLnBrk="0" fontAlgn="base" latinLnBrk="0" hangingPunct="0">
              <a:lnSpc>
                <a:spcPct val="100000"/>
              </a:lnSpc>
              <a:spcBef>
                <a:spcPct val="20000"/>
              </a:spcBef>
              <a:spcAft>
                <a:spcPct val="0"/>
              </a:spcAft>
              <a:buClrTx/>
              <a:buSzTx/>
              <a:buFontTx/>
              <a:buNone/>
              <a:tabLst/>
              <a:defRPr/>
            </a:pPr>
            <a:r>
              <a:rPr kumimoji="0" lang="en-US" sz="14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print(A)</a:t>
            </a:r>
          </a:p>
          <a:p>
            <a:pPr marL="0" marR="0" lvl="0" indent="-11113" algn="l" defTabSz="914400" rtl="0" eaLnBrk="0" fontAlgn="base" latinLnBrk="0" hangingPunct="0">
              <a:lnSpc>
                <a:spcPct val="100000"/>
              </a:lnSpc>
              <a:spcBef>
                <a:spcPct val="20000"/>
              </a:spcBef>
              <a:spcAft>
                <a:spcPct val="0"/>
              </a:spcAft>
              <a:buClrTx/>
              <a:buSzTx/>
              <a:buFontTx/>
              <a:buNone/>
              <a:tabLst/>
              <a:defRPr/>
            </a:pPr>
            <a:r>
              <a:rPr kumimoji="0" lang="en-US" sz="14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draw(A)</a:t>
            </a:r>
            <a:endParaRPr kumimoji="0" lang="en-US" sz="20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endParaRPr>
          </a:p>
        </p:txBody>
      </p:sp>
    </p:spTree>
    <p:extLst>
      <p:ext uri="{BB962C8B-B14F-4D97-AF65-F5344CB8AC3E}">
        <p14:creationId xmlns:p14="http://schemas.microsoft.com/office/powerpoint/2010/main" val="2503554459"/>
      </p:ext>
    </p:extLst>
  </p:cSld>
  <p:clrMapOvr>
    <a:masterClrMapping/>
  </p:clrMapOvr>
  <p:transition>
    <p:fade/>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48D73-6D27-6141-B3FC-73BB5C86AF7F}"/>
              </a:ext>
            </a:extLst>
          </p:cNvPr>
          <p:cNvSpPr>
            <a:spLocks noGrp="1"/>
          </p:cNvSpPr>
          <p:nvPr>
            <p:ph type="title"/>
          </p:nvPr>
        </p:nvSpPr>
        <p:spPr>
          <a:xfrm>
            <a:off x="164432" y="95120"/>
            <a:ext cx="8237537" cy="889000"/>
          </a:xfrm>
        </p:spPr>
        <p:txBody>
          <a:bodyPr/>
          <a:lstStyle/>
          <a:p>
            <a:r>
              <a:rPr lang="en-US" dirty="0"/>
              <a:t>Solution to exercise 11 (part 1)</a:t>
            </a:r>
          </a:p>
        </p:txBody>
      </p:sp>
      <p:sp>
        <p:nvSpPr>
          <p:cNvPr id="3" name="Content Placeholder 2">
            <a:extLst>
              <a:ext uri="{FF2B5EF4-FFF2-40B4-BE49-F238E27FC236}">
                <a16:creationId xmlns:a16="http://schemas.microsoft.com/office/drawing/2014/main" id="{D0EF4AC2-76CA-5342-8885-9916A5AEF109}"/>
              </a:ext>
            </a:extLst>
          </p:cNvPr>
          <p:cNvSpPr>
            <a:spLocks noGrp="1"/>
          </p:cNvSpPr>
          <p:nvPr>
            <p:ph idx="1"/>
          </p:nvPr>
        </p:nvSpPr>
        <p:spPr>
          <a:xfrm>
            <a:off x="466833" y="1059509"/>
            <a:ext cx="8561420" cy="3758178"/>
          </a:xfrm>
        </p:spPr>
        <p:txBody>
          <a:bodyPr/>
          <a:lstStyle/>
          <a:p>
            <a:pPr marL="0" indent="0">
              <a:spcBef>
                <a:spcPts val="300"/>
              </a:spcBef>
              <a:buNone/>
            </a:pPr>
            <a:r>
              <a:rPr lang="en-US" sz="1500" b="1" dirty="0">
                <a:latin typeface="Courier New" panose="02070309020205020404" pitchFamily="49" charset="0"/>
                <a:cs typeface="Courier New" panose="02070309020205020404" pitchFamily="49" charset="0"/>
              </a:rPr>
              <a:t>def BFS(graph, </a:t>
            </a:r>
            <a:r>
              <a:rPr lang="en-US" sz="1500" b="1" dirty="0" err="1">
                <a:latin typeface="Courier New" panose="02070309020205020404" pitchFamily="49" charset="0"/>
                <a:cs typeface="Courier New" panose="02070309020205020404" pitchFamily="49" charset="0"/>
              </a:rPr>
              <a:t>src_node</a:t>
            </a:r>
            <a:r>
              <a:rPr lang="en-US" sz="1500" b="1" dirty="0">
                <a:latin typeface="Courier New" panose="02070309020205020404" pitchFamily="49" charset="0"/>
                <a:cs typeface="Courier New" panose="02070309020205020404" pitchFamily="49" charset="0"/>
              </a:rPr>
              <a:t>):</a:t>
            </a:r>
          </a:p>
          <a:p>
            <a:pPr marL="0" indent="0">
              <a:spcBef>
                <a:spcPts val="300"/>
              </a:spcBef>
              <a:buNone/>
            </a:pPr>
            <a:r>
              <a:rPr lang="pt-BR" sz="1500" b="1" dirty="0">
                <a:latin typeface="Courier New" panose="02070309020205020404" pitchFamily="49" charset="0"/>
                <a:cs typeface="Courier New" panose="02070309020205020404" pitchFamily="49" charset="0"/>
              </a:rPr>
              <a:t>    </a:t>
            </a:r>
            <a:r>
              <a:rPr lang="en-US" sz="1400" b="1" dirty="0">
                <a:solidFill>
                  <a:srgbClr val="C00000"/>
                </a:solidFill>
                <a:latin typeface="Courier New" panose="02070309020205020404" pitchFamily="49" charset="0"/>
                <a:cs typeface="Courier New" panose="02070309020205020404" pitchFamily="49" charset="0"/>
              </a:rPr>
              <a:t>NODES = </a:t>
            </a:r>
            <a:r>
              <a:rPr lang="en-US" sz="1400" b="1" dirty="0" err="1">
                <a:solidFill>
                  <a:srgbClr val="C00000"/>
                </a:solidFill>
                <a:latin typeface="Courier New" panose="02070309020205020404" pitchFamily="49" charset="0"/>
                <a:cs typeface="Courier New" panose="02070309020205020404" pitchFamily="49" charset="0"/>
              </a:rPr>
              <a:t>graph.nrows</a:t>
            </a:r>
            <a:r>
              <a:rPr lang="en-US" sz="1400" b="1" dirty="0">
                <a:solidFill>
                  <a:srgbClr val="C00000"/>
                </a:solidFill>
                <a:latin typeface="Courier New" panose="02070309020205020404" pitchFamily="49" charset="0"/>
                <a:cs typeface="Courier New" panose="02070309020205020404" pitchFamily="49" charset="0"/>
              </a:rPr>
              <a:t>;</a:t>
            </a:r>
          </a:p>
          <a:p>
            <a:pPr marL="0" indent="0">
              <a:spcBef>
                <a:spcPts val="300"/>
              </a:spcBef>
              <a:buNone/>
            </a:pPr>
            <a:r>
              <a:rPr lang="en-US" sz="1400" b="1" dirty="0">
                <a:latin typeface="Courier New" panose="02070309020205020404" pitchFamily="49" charset="0"/>
                <a:cs typeface="Courier New" panose="02070309020205020404" pitchFamily="49" charset="0"/>
              </a:rPr>
              <a:t>    v = </a:t>
            </a:r>
            <a:r>
              <a:rPr lang="en-US" sz="1400" b="1" dirty="0" err="1">
                <a:latin typeface="Courier New" panose="02070309020205020404" pitchFamily="49" charset="0"/>
                <a:cs typeface="Courier New" panose="02070309020205020404" pitchFamily="49" charset="0"/>
              </a:rPr>
              <a:t>grb.Vector.sparse</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grb.BOOL</a:t>
            </a:r>
            <a:r>
              <a:rPr lang="en-US" sz="1400" b="1" dirty="0">
                <a:latin typeface="Courier New" panose="02070309020205020404" pitchFamily="49" charset="0"/>
                <a:cs typeface="Courier New" panose="02070309020205020404" pitchFamily="49" charset="0"/>
              </a:rPr>
              <a:t>, NODES);</a:t>
            </a:r>
          </a:p>
          <a:p>
            <a:pPr marL="0" indent="0">
              <a:spcBef>
                <a:spcPts val="300"/>
              </a:spcBef>
              <a:buNone/>
            </a:pPr>
            <a:r>
              <a:rPr lang="en-US" sz="1400" b="1" dirty="0">
                <a:latin typeface="Courier New" panose="02070309020205020404" pitchFamily="49" charset="0"/>
                <a:cs typeface="Courier New" panose="02070309020205020404" pitchFamily="49" charset="0"/>
              </a:rPr>
              <a:t>    w = </a:t>
            </a:r>
            <a:r>
              <a:rPr lang="en-US" sz="1400" b="1" dirty="0" err="1">
                <a:latin typeface="Courier New" panose="02070309020205020404" pitchFamily="49" charset="0"/>
                <a:cs typeface="Courier New" panose="02070309020205020404" pitchFamily="49" charset="0"/>
              </a:rPr>
              <a:t>grb.Vector.sparse</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grb.BOOL</a:t>
            </a:r>
            <a:r>
              <a:rPr lang="en-US" sz="1400" b="1" dirty="0">
                <a:latin typeface="Courier New" panose="02070309020205020404" pitchFamily="49" charset="0"/>
                <a:cs typeface="Courier New" panose="02070309020205020404" pitchFamily="49" charset="0"/>
              </a:rPr>
              <a:t>, NODES);</a:t>
            </a:r>
          </a:p>
          <a:p>
            <a:pPr marL="0" indent="0">
              <a:spcBef>
                <a:spcPts val="300"/>
              </a:spcBef>
              <a:buNone/>
            </a:pPr>
            <a:r>
              <a:rPr lang="en-US" sz="1400" b="1" dirty="0">
                <a:latin typeface="Courier New" panose="02070309020205020404" pitchFamily="49" charset="0"/>
                <a:cs typeface="Courier New" panose="02070309020205020404" pitchFamily="49" charset="0"/>
              </a:rPr>
              <a:t>    w[</a:t>
            </a:r>
            <a:r>
              <a:rPr lang="en-US" sz="1400" b="1" dirty="0" err="1">
                <a:solidFill>
                  <a:srgbClr val="C00000"/>
                </a:solidFill>
                <a:latin typeface="Courier New" panose="02070309020205020404" pitchFamily="49" charset="0"/>
                <a:cs typeface="Courier New" panose="02070309020205020404" pitchFamily="49" charset="0"/>
              </a:rPr>
              <a:t>src_node</a:t>
            </a:r>
            <a:r>
              <a:rPr lang="en-US" sz="1400" b="1" dirty="0">
                <a:latin typeface="Courier New" panose="02070309020205020404" pitchFamily="49" charset="0"/>
                <a:cs typeface="Courier New" panose="02070309020205020404" pitchFamily="49" charset="0"/>
              </a:rPr>
              <a:t>] = True  </a:t>
            </a:r>
            <a:r>
              <a:rPr lang="en-US" sz="1400" b="1" dirty="0">
                <a:solidFill>
                  <a:srgbClr val="008000"/>
                </a:solidFill>
                <a:latin typeface="Courier New" panose="02070309020205020404" pitchFamily="49" charset="0"/>
                <a:cs typeface="Courier New" panose="02070309020205020404" pitchFamily="49" charset="0"/>
              </a:rPr>
              <a:t># 1st wavefront</a:t>
            </a:r>
            <a:endParaRPr lang="en-US" sz="1400" b="1" dirty="0">
              <a:latin typeface="Courier New" panose="02070309020205020404" pitchFamily="49" charset="0"/>
              <a:cs typeface="Courier New" panose="02070309020205020404" pitchFamily="49" charset="0"/>
            </a:endParaRPr>
          </a:p>
          <a:p>
            <a:pPr marL="0" indent="0">
              <a:spcBef>
                <a:spcPts val="300"/>
              </a:spcBef>
              <a:buNone/>
            </a:pPr>
            <a:endParaRPr lang="en-US" sz="1400" b="1" dirty="0">
              <a:latin typeface="Courier New" panose="02070309020205020404" pitchFamily="49" charset="0"/>
              <a:cs typeface="Courier New" panose="02070309020205020404" pitchFamily="49" charset="0"/>
            </a:endParaRPr>
          </a:p>
          <a:p>
            <a:pPr marL="0" indent="0">
              <a:spcBef>
                <a:spcPts val="300"/>
              </a:spcBef>
              <a:buNone/>
            </a:pPr>
            <a:r>
              <a:rPr lang="en-US" sz="1400" b="1" dirty="0">
                <a:latin typeface="Courier New" panose="02070309020205020404" pitchFamily="49" charset="0"/>
                <a:cs typeface="Courier New" panose="02070309020205020404" pitchFamily="49" charset="0"/>
              </a:rPr>
              <a:t>    with </a:t>
            </a:r>
            <a:r>
              <a:rPr lang="en-US" sz="1400" b="1" dirty="0" err="1">
                <a:latin typeface="Courier New" panose="02070309020205020404" pitchFamily="49" charset="0"/>
                <a:cs typeface="Courier New" panose="02070309020205020404" pitchFamily="49" charset="0"/>
              </a:rPr>
              <a:t>grb.BOOL.LOR_LAND</a:t>
            </a:r>
            <a:r>
              <a:rPr lang="en-US" sz="1400" b="1" dirty="0">
                <a:latin typeface="Courier New" panose="02070309020205020404" pitchFamily="49" charset="0"/>
                <a:cs typeface="Courier New" panose="02070309020205020404" pitchFamily="49" charset="0"/>
              </a:rPr>
              <a:t>:</a:t>
            </a:r>
          </a:p>
          <a:p>
            <a:pPr marL="0" indent="0">
              <a:spcBef>
                <a:spcPts val="300"/>
              </a:spcBef>
              <a:buNone/>
            </a:pPr>
            <a:r>
              <a:rPr lang="en-US" sz="1400" b="1" dirty="0">
                <a:solidFill>
                  <a:srgbClr val="C00000"/>
                </a:solidFill>
                <a:latin typeface="Courier New" panose="02070309020205020404" pitchFamily="49" charset="0"/>
                <a:cs typeface="Courier New" panose="02070309020205020404" pitchFamily="49" charset="0"/>
              </a:rPr>
              <a:t>        </a:t>
            </a:r>
            <a:r>
              <a:rPr lang="en-US" sz="1400" b="1" dirty="0">
                <a:latin typeface="Courier New" panose="02070309020205020404" pitchFamily="49" charset="0"/>
                <a:cs typeface="Courier New" panose="02070309020205020404" pitchFamily="49" charset="0"/>
              </a:rPr>
              <a:t>while </a:t>
            </a:r>
            <a:r>
              <a:rPr lang="en-US" sz="1400" b="1" dirty="0" err="1">
                <a:latin typeface="Courier New" panose="02070309020205020404" pitchFamily="49" charset="0"/>
                <a:cs typeface="Courier New" panose="02070309020205020404" pitchFamily="49" charset="0"/>
              </a:rPr>
              <a:t>w.nvals</a:t>
            </a:r>
            <a:r>
              <a:rPr lang="en-US" sz="1400" b="1" dirty="0">
                <a:latin typeface="Courier New" panose="02070309020205020404" pitchFamily="49" charset="0"/>
                <a:cs typeface="Courier New" panose="02070309020205020404" pitchFamily="49" charset="0"/>
              </a:rPr>
              <a:t> &gt; 0:</a:t>
            </a:r>
          </a:p>
          <a:p>
            <a:pPr marL="0" indent="0">
              <a:spcBef>
                <a:spcPts val="300"/>
              </a:spcBef>
              <a:buNone/>
            </a:pPr>
            <a:r>
              <a:rPr lang="en-US" sz="1400" b="1" dirty="0">
                <a:latin typeface="Courier New" panose="02070309020205020404" pitchFamily="49" charset="0"/>
                <a:cs typeface="Courier New" panose="02070309020205020404" pitchFamily="49" charset="0"/>
              </a:rPr>
              <a:t>            </a:t>
            </a:r>
            <a:r>
              <a:rPr lang="en-US" sz="1400" b="1" dirty="0">
                <a:solidFill>
                  <a:srgbClr val="008000"/>
                </a:solidFill>
                <a:latin typeface="Courier New" panose="02070309020205020404" pitchFamily="49" charset="0"/>
                <a:cs typeface="Courier New" panose="02070309020205020404" pitchFamily="49" charset="0"/>
              </a:rPr>
              <a:t>#</a:t>
            </a:r>
            <a:r>
              <a:rPr lang="en-US" sz="1400" b="1" dirty="0" err="1">
                <a:solidFill>
                  <a:srgbClr val="008000"/>
                </a:solidFill>
                <a:latin typeface="Courier New" panose="02070309020205020404" pitchFamily="49" charset="0"/>
                <a:cs typeface="Courier New" panose="02070309020205020404" pitchFamily="49" charset="0"/>
              </a:rPr>
              <a:t>v.eadd</a:t>
            </a:r>
            <a:r>
              <a:rPr lang="en-US" sz="1400" b="1" dirty="0">
                <a:solidFill>
                  <a:srgbClr val="008000"/>
                </a:solidFill>
                <a:latin typeface="Courier New" panose="02070309020205020404" pitchFamily="49" charset="0"/>
                <a:cs typeface="Courier New" panose="02070309020205020404" pitchFamily="49" charset="0"/>
              </a:rPr>
              <a:t>(w, out=v, </a:t>
            </a:r>
            <a:r>
              <a:rPr lang="en-US" sz="1400" b="1" dirty="0" err="1">
                <a:solidFill>
                  <a:srgbClr val="008000"/>
                </a:solidFill>
                <a:latin typeface="Courier New" panose="02070309020205020404" pitchFamily="49" charset="0"/>
                <a:cs typeface="Courier New" panose="02070309020205020404" pitchFamily="49" charset="0"/>
              </a:rPr>
              <a:t>add_op</a:t>
            </a:r>
            <a:r>
              <a:rPr lang="en-US" sz="1400" b="1" dirty="0">
                <a:solidFill>
                  <a:srgbClr val="008000"/>
                </a:solidFill>
                <a:latin typeface="Courier New" panose="02070309020205020404" pitchFamily="49" charset="0"/>
                <a:cs typeface="Courier New" panose="02070309020205020404" pitchFamily="49" charset="0"/>
              </a:rPr>
              <a:t>=</a:t>
            </a:r>
            <a:r>
              <a:rPr lang="en-US" sz="1400" b="1" dirty="0" err="1">
                <a:solidFill>
                  <a:srgbClr val="008000"/>
                </a:solidFill>
                <a:latin typeface="Courier New" panose="02070309020205020404" pitchFamily="49" charset="0"/>
                <a:cs typeface="Courier New" panose="02070309020205020404" pitchFamily="49" charset="0"/>
              </a:rPr>
              <a:t>grb.BOOL.LOR</a:t>
            </a:r>
            <a:r>
              <a:rPr lang="en-US" sz="1400" b="1" dirty="0">
                <a:solidFill>
                  <a:srgbClr val="008000"/>
                </a:solidFill>
                <a:latin typeface="Courier New" panose="02070309020205020404" pitchFamily="49" charset="0"/>
                <a:cs typeface="Courier New" panose="02070309020205020404" pitchFamily="49" charset="0"/>
              </a:rPr>
              <a:t>) # v += w</a:t>
            </a:r>
          </a:p>
          <a:p>
            <a:pPr marL="0" indent="0">
              <a:spcBef>
                <a:spcPts val="300"/>
              </a:spcBef>
              <a:buNone/>
            </a:pPr>
            <a:r>
              <a:rPr lang="en-US" sz="1400" b="1" dirty="0">
                <a:solidFill>
                  <a:srgbClr val="008000"/>
                </a:solidFill>
                <a:latin typeface="Courier New" panose="02070309020205020404" pitchFamily="49" charset="0"/>
                <a:cs typeface="Courier New" panose="02070309020205020404" pitchFamily="49" charset="0"/>
              </a:rPr>
              <a:t>            </a:t>
            </a:r>
            <a:r>
              <a:rPr lang="en-US" sz="1400" b="1" dirty="0" err="1">
                <a:solidFill>
                  <a:srgbClr val="C00000"/>
                </a:solidFill>
                <a:latin typeface="Courier New" panose="02070309020205020404" pitchFamily="49" charset="0"/>
                <a:cs typeface="Courier New" panose="02070309020205020404" pitchFamily="49" charset="0"/>
              </a:rPr>
              <a:t>v.assign_scalar</a:t>
            </a:r>
            <a:r>
              <a:rPr lang="en-US" sz="1400" b="1" dirty="0">
                <a:solidFill>
                  <a:srgbClr val="C00000"/>
                </a:solidFill>
                <a:latin typeface="Courier New" panose="02070309020205020404" pitchFamily="49" charset="0"/>
                <a:cs typeface="Courier New" panose="02070309020205020404" pitchFamily="49" charset="0"/>
              </a:rPr>
              <a:t>(True, mask=w) </a:t>
            </a:r>
            <a:r>
              <a:rPr lang="en-US" sz="1400" b="1" dirty="0">
                <a:solidFill>
                  <a:srgbClr val="008000"/>
                </a:solidFill>
                <a:latin typeface="Courier New" panose="02070309020205020404" pitchFamily="49" charset="0"/>
                <a:cs typeface="Courier New" panose="02070309020205020404" pitchFamily="49" charset="0"/>
              </a:rPr>
              <a:t>         # v[w] = True</a:t>
            </a:r>
          </a:p>
          <a:p>
            <a:pPr marL="0" indent="0">
              <a:spcBef>
                <a:spcPts val="300"/>
              </a:spcBef>
              <a:buNone/>
            </a:pPr>
            <a:endParaRPr lang="en-US" sz="1400" b="1" dirty="0">
              <a:solidFill>
                <a:srgbClr val="008000"/>
              </a:solidFill>
              <a:latin typeface="Courier New" panose="02070309020205020404" pitchFamily="49" charset="0"/>
              <a:cs typeface="Courier New" panose="02070309020205020404" pitchFamily="49" charset="0"/>
            </a:endParaRPr>
          </a:p>
          <a:p>
            <a:pPr marL="0" indent="0">
              <a:spcBef>
                <a:spcPts val="300"/>
              </a:spcBef>
              <a:buNone/>
            </a:pPr>
            <a:r>
              <a:rPr lang="en-US" sz="1400" b="1" dirty="0">
                <a:solidFill>
                  <a:srgbClr val="008000"/>
                </a:solidFill>
                <a:latin typeface="Courier New" panose="02070309020205020404" pitchFamily="49" charset="0"/>
                <a:cs typeface="Courier New" panose="02070309020205020404" pitchFamily="49" charset="0"/>
              </a:rPr>
              <a:t>            </a:t>
            </a:r>
            <a:r>
              <a:rPr lang="pl-PL" sz="1400" b="1" dirty="0">
                <a:solidFill>
                  <a:srgbClr val="008000"/>
                </a:solidFill>
                <a:latin typeface="Courier New" panose="02070309020205020404" pitchFamily="49" charset="0"/>
                <a:cs typeface="Courier New" panose="02070309020205020404" pitchFamily="49" charset="0"/>
              </a:rPr>
              <a:t># w&lt;!v, r&gt; = graph.T @ w</a:t>
            </a:r>
            <a:endParaRPr lang="en-US" sz="1400" b="1" dirty="0">
              <a:solidFill>
                <a:srgbClr val="008000"/>
              </a:solidFill>
              <a:latin typeface="Courier New" panose="02070309020205020404" pitchFamily="49" charset="0"/>
              <a:cs typeface="Courier New" panose="02070309020205020404" pitchFamily="49" charset="0"/>
            </a:endParaRPr>
          </a:p>
          <a:p>
            <a:pPr marL="0" indent="0">
              <a:spcBef>
                <a:spcPts val="300"/>
              </a:spcBef>
              <a:buNone/>
            </a:pPr>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graph.mxv</a:t>
            </a:r>
            <a:r>
              <a:rPr lang="en-US" sz="1400" b="1" dirty="0">
                <a:latin typeface="Courier New" panose="02070309020205020404" pitchFamily="49" charset="0"/>
                <a:cs typeface="Courier New" panose="02070309020205020404" pitchFamily="49" charset="0"/>
              </a:rPr>
              <a:t>(w, mask=v, out=w, desc=grb.descriptor.RCT0) </a:t>
            </a:r>
          </a:p>
          <a:p>
            <a:pPr marL="0" indent="0">
              <a:spcBef>
                <a:spcPts val="300"/>
              </a:spcBef>
              <a:buNone/>
            </a:pPr>
            <a:endParaRPr lang="en-US" sz="1400" b="1" dirty="0">
              <a:latin typeface="Courier New" panose="02070309020205020404" pitchFamily="49" charset="0"/>
              <a:cs typeface="Courier New" panose="02070309020205020404" pitchFamily="49" charset="0"/>
            </a:endParaRPr>
          </a:p>
          <a:p>
            <a:pPr marL="0" indent="0">
              <a:spcBef>
                <a:spcPts val="300"/>
              </a:spcBef>
              <a:buNone/>
            </a:pPr>
            <a:r>
              <a:rPr lang="en-US" sz="1400" b="1" dirty="0">
                <a:latin typeface="Courier New" panose="02070309020205020404" pitchFamily="49" charset="0"/>
                <a:cs typeface="Courier New" panose="02070309020205020404" pitchFamily="49" charset="0"/>
              </a:rPr>
              <a:t>    return v</a:t>
            </a:r>
            <a:endParaRPr lang="en-US" sz="1500" b="1" dirty="0">
              <a:latin typeface="Courier New" panose="02070309020205020404" pitchFamily="49" charset="0"/>
              <a:cs typeface="Courier New" panose="02070309020205020404" pitchFamily="49" charset="0"/>
            </a:endParaRPr>
          </a:p>
          <a:p>
            <a:pPr marL="0" indent="0">
              <a:spcBef>
                <a:spcPts val="300"/>
              </a:spcBef>
              <a:buNone/>
            </a:pPr>
            <a:endParaRPr lang="en-US" sz="1500" b="1" dirty="0">
              <a:latin typeface="Courier New" panose="02070309020205020404" pitchFamily="49" charset="0"/>
              <a:cs typeface="Courier New" panose="02070309020205020404" pitchFamily="49" charset="0"/>
            </a:endParaRPr>
          </a:p>
        </p:txBody>
      </p:sp>
      <p:sp>
        <p:nvSpPr>
          <p:cNvPr id="4" name="Slide Number Placeholder 3">
            <a:extLst>
              <a:ext uri="{FF2B5EF4-FFF2-40B4-BE49-F238E27FC236}">
                <a16:creationId xmlns:a16="http://schemas.microsoft.com/office/drawing/2014/main" id="{96099601-BE5A-7146-9621-688B65E28564}"/>
              </a:ext>
            </a:extLst>
          </p:cNvPr>
          <p:cNvSpPr>
            <a:spLocks noGrp="1"/>
          </p:cNvSpPr>
          <p:nvPr>
            <p:ph type="sldNum" sz="quarter" idx="10"/>
          </p:nvPr>
        </p:nvSpPr>
        <p:spPr>
          <a:xfrm>
            <a:off x="8660375" y="6551613"/>
            <a:ext cx="483626" cy="304800"/>
          </a:xfr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0C933AAA-F64E-4748-8A99-DCC60F15C72A}" type="slidenum">
              <a:rPr kumimoji="0" lang="en-US" sz="1200" b="0" i="0" u="none" strike="noStrike" kern="1200" cap="none" spc="0" normalizeH="0" baseline="0" noProof="0" smtClean="0">
                <a:ln>
                  <a:noFill/>
                </a:ln>
                <a:solidFill>
                  <a:srgbClr val="000000"/>
                </a:solidFill>
                <a:effectLst/>
                <a:uLnTx/>
                <a:uFillTx/>
                <a:latin typeface="Tahoma" pitchFamily="34" charset="0"/>
                <a:ea typeface="ＭＳ Ｐゴシック" pitchFamily="34" charset="-128"/>
                <a:cs typeface="Arial" pitchFamily="34" charset="0"/>
              </a:rPr>
              <a:pPr marL="0" marR="0" lvl="0" indent="0" algn="l" defTabSz="914400" rtl="0" eaLnBrk="1" fontAlgn="base" latinLnBrk="0" hangingPunct="1">
                <a:lnSpc>
                  <a:spcPct val="100000"/>
                </a:lnSpc>
                <a:spcBef>
                  <a:spcPct val="0"/>
                </a:spcBef>
                <a:spcAft>
                  <a:spcPct val="0"/>
                </a:spcAft>
                <a:buClrTx/>
                <a:buSzTx/>
                <a:buFontTx/>
                <a:buNone/>
                <a:tabLst/>
                <a:defRPr/>
              </a:pPr>
              <a:t>102</a:t>
            </a:fld>
            <a:endParaRPr kumimoji="0" lang="en-US" sz="1200" b="0" i="0" u="none" strike="noStrike" kern="1200" cap="none" spc="0" normalizeH="0" baseline="0" noProof="0" dirty="0">
              <a:ln>
                <a:noFill/>
              </a:ln>
              <a:solidFill>
                <a:srgbClr val="000000"/>
              </a:solidFill>
              <a:effectLst/>
              <a:uLnTx/>
              <a:uFillTx/>
              <a:latin typeface="Tahoma" pitchFamily="34" charset="0"/>
              <a:ea typeface="ＭＳ Ｐゴシック" pitchFamily="34" charset="-128"/>
              <a:cs typeface="Arial" pitchFamily="34" charset="0"/>
            </a:endParaRPr>
          </a:p>
        </p:txBody>
      </p:sp>
      <p:grpSp>
        <p:nvGrpSpPr>
          <p:cNvPr id="7" name="Group 6"/>
          <p:cNvGrpSpPr/>
          <p:nvPr/>
        </p:nvGrpSpPr>
        <p:grpSpPr>
          <a:xfrm>
            <a:off x="6652654" y="1508373"/>
            <a:ext cx="1899751" cy="1463438"/>
            <a:chOff x="6494716" y="2168617"/>
            <a:chExt cx="1899751" cy="1463438"/>
          </a:xfrm>
        </p:grpSpPr>
        <p:sp>
          <p:nvSpPr>
            <p:cNvPr id="154" name="Freeform 35"/>
            <p:cNvSpPr>
              <a:spLocks/>
            </p:cNvSpPr>
            <p:nvPr/>
          </p:nvSpPr>
          <p:spPr bwMode="auto">
            <a:xfrm>
              <a:off x="6936866" y="2547025"/>
              <a:ext cx="1087212" cy="710281"/>
            </a:xfrm>
            <a:custGeom>
              <a:avLst/>
              <a:gdLst>
                <a:gd name="T0" fmla="*/ 0 w 777"/>
                <a:gd name="T1" fmla="*/ 514 h 523"/>
                <a:gd name="T2" fmla="*/ 6 w 777"/>
                <a:gd name="T3" fmla="*/ 523 h 523"/>
                <a:gd name="T4" fmla="*/ 176 w 777"/>
                <a:gd name="T5" fmla="*/ 343 h 523"/>
                <a:gd name="T6" fmla="*/ 615 w 777"/>
                <a:gd name="T7" fmla="*/ 247 h 523"/>
                <a:gd name="T8" fmla="*/ 777 w 777"/>
                <a:gd name="T9" fmla="*/ 0 h 523"/>
              </a:gdLst>
              <a:ahLst/>
              <a:cxnLst>
                <a:cxn ang="0">
                  <a:pos x="T0" y="T1"/>
                </a:cxn>
                <a:cxn ang="0">
                  <a:pos x="T2" y="T3"/>
                </a:cxn>
                <a:cxn ang="0">
                  <a:pos x="T4" y="T5"/>
                </a:cxn>
                <a:cxn ang="0">
                  <a:pos x="T6" y="T7"/>
                </a:cxn>
                <a:cxn ang="0">
                  <a:pos x="T8" y="T9"/>
                </a:cxn>
              </a:cxnLst>
              <a:rect l="0" t="0" r="r" b="b"/>
              <a:pathLst>
                <a:path w="777" h="523">
                  <a:moveTo>
                    <a:pt x="0" y="514"/>
                  </a:moveTo>
                  <a:lnTo>
                    <a:pt x="6" y="523"/>
                  </a:lnTo>
                  <a:cubicBezTo>
                    <a:pt x="35" y="495"/>
                    <a:pt x="74" y="389"/>
                    <a:pt x="176" y="343"/>
                  </a:cubicBezTo>
                  <a:cubicBezTo>
                    <a:pt x="278" y="297"/>
                    <a:pt x="515" y="304"/>
                    <a:pt x="615" y="247"/>
                  </a:cubicBezTo>
                  <a:cubicBezTo>
                    <a:pt x="715" y="190"/>
                    <a:pt x="746" y="95"/>
                    <a:pt x="777"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155" name="Freeform 56"/>
            <p:cNvSpPr>
              <a:spLocks/>
            </p:cNvSpPr>
            <p:nvPr/>
          </p:nvSpPr>
          <p:spPr bwMode="auto">
            <a:xfrm flipH="1" flipV="1">
              <a:off x="6945263" y="2548383"/>
              <a:ext cx="1087212" cy="180626"/>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rgbClr val="00B050"/>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156" name="Freeform 59"/>
            <p:cNvSpPr>
              <a:spLocks/>
            </p:cNvSpPr>
            <p:nvPr/>
          </p:nvSpPr>
          <p:spPr bwMode="auto">
            <a:xfrm flipV="1">
              <a:off x="6710189" y="2574187"/>
              <a:ext cx="212685" cy="696700"/>
            </a:xfrm>
            <a:custGeom>
              <a:avLst/>
              <a:gdLst>
                <a:gd name="T0" fmla="*/ 152 w 152"/>
                <a:gd name="T1" fmla="*/ 513 h 513"/>
                <a:gd name="T2" fmla="*/ 38 w 152"/>
                <a:gd name="T3" fmla="*/ 371 h 513"/>
                <a:gd name="T4" fmla="*/ 19 w 152"/>
                <a:gd name="T5" fmla="*/ 212 h 513"/>
                <a:gd name="T6" fmla="*/ 152 w 152"/>
                <a:gd name="T7" fmla="*/ 0 h 513"/>
              </a:gdLst>
              <a:ahLst/>
              <a:cxnLst>
                <a:cxn ang="0">
                  <a:pos x="T0" y="T1"/>
                </a:cxn>
                <a:cxn ang="0">
                  <a:pos x="T2" y="T3"/>
                </a:cxn>
                <a:cxn ang="0">
                  <a:pos x="T4" y="T5"/>
                </a:cxn>
                <a:cxn ang="0">
                  <a:pos x="T6" y="T7"/>
                </a:cxn>
              </a:cxnLst>
              <a:rect l="0" t="0" r="r" b="b"/>
              <a:pathLst>
                <a:path w="152" h="513">
                  <a:moveTo>
                    <a:pt x="152" y="513"/>
                  </a:moveTo>
                  <a:cubicBezTo>
                    <a:pt x="106" y="467"/>
                    <a:pt x="60" y="421"/>
                    <a:pt x="38" y="371"/>
                  </a:cubicBezTo>
                  <a:cubicBezTo>
                    <a:pt x="16" y="321"/>
                    <a:pt x="0" y="274"/>
                    <a:pt x="19" y="212"/>
                  </a:cubicBezTo>
                  <a:cubicBezTo>
                    <a:pt x="38" y="150"/>
                    <a:pt x="95" y="75"/>
                    <a:pt x="152" y="0"/>
                  </a:cubicBezTo>
                </a:path>
              </a:pathLst>
            </a:custGeom>
            <a:noFill/>
            <a:ln w="28575" cap="flat" cmpd="sng">
              <a:solidFill>
                <a:srgbClr val="00B050"/>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157" name="Rectangle 104"/>
            <p:cNvSpPr>
              <a:spLocks noChangeArrowheads="1"/>
            </p:cNvSpPr>
            <p:nvPr/>
          </p:nvSpPr>
          <p:spPr bwMode="auto">
            <a:xfrm>
              <a:off x="6624004" y="2168617"/>
              <a:ext cx="312862" cy="3693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Helvetica"/>
                  <a:ea typeface="+mn-ea"/>
                  <a:cs typeface="Helvetica"/>
                </a:rPr>
                <a:t>3</a:t>
              </a:r>
            </a:p>
          </p:txBody>
        </p:sp>
        <p:sp>
          <p:nvSpPr>
            <p:cNvPr id="158" name="Rectangle 105"/>
            <p:cNvSpPr>
              <a:spLocks noChangeArrowheads="1"/>
            </p:cNvSpPr>
            <p:nvPr/>
          </p:nvSpPr>
          <p:spPr bwMode="auto">
            <a:xfrm>
              <a:off x="6644293" y="3262745"/>
              <a:ext cx="312862" cy="3693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FF"/>
                  </a:solidFill>
                  <a:effectLst/>
                  <a:uLnTx/>
                  <a:uFillTx/>
                  <a:latin typeface="Helvetica"/>
                  <a:ea typeface="+mn-ea"/>
                  <a:cs typeface="Helvetica"/>
                </a:rPr>
                <a:t>7</a:t>
              </a:r>
            </a:p>
          </p:txBody>
        </p:sp>
        <p:sp>
          <p:nvSpPr>
            <p:cNvPr id="159" name="Oval 158"/>
            <p:cNvSpPr>
              <a:spLocks noChangeArrowheads="1"/>
            </p:cNvSpPr>
            <p:nvPr/>
          </p:nvSpPr>
          <p:spPr bwMode="auto">
            <a:xfrm>
              <a:off x="7935926" y="2466898"/>
              <a:ext cx="159581" cy="162971"/>
            </a:xfrm>
            <a:prstGeom prst="ellipse">
              <a:avLst/>
            </a:prstGeom>
            <a:solidFill>
              <a:srgbClr val="0000FF"/>
            </a:solidFill>
            <a:ln w="12700">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160" name="Oval 71"/>
            <p:cNvSpPr>
              <a:spLocks noChangeArrowheads="1"/>
            </p:cNvSpPr>
            <p:nvPr/>
          </p:nvSpPr>
          <p:spPr bwMode="auto">
            <a:xfrm>
              <a:off x="6861308" y="2466898"/>
              <a:ext cx="159581" cy="162971"/>
            </a:xfrm>
            <a:prstGeom prst="ellipse">
              <a:avLst/>
            </a:prstGeom>
            <a:solidFill>
              <a:srgbClr val="FF0000"/>
            </a:solidFill>
            <a:ln>
              <a:solidFill>
                <a:srgbClr val="0000FF"/>
              </a:solidFill>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161" name="Oval 72"/>
            <p:cNvSpPr>
              <a:spLocks noChangeArrowheads="1"/>
            </p:cNvSpPr>
            <p:nvPr/>
          </p:nvSpPr>
          <p:spPr bwMode="auto">
            <a:xfrm>
              <a:off x="6861308" y="3183969"/>
              <a:ext cx="159581" cy="162971"/>
            </a:xfrm>
            <a:prstGeom prst="ellipse">
              <a:avLst/>
            </a:prstGeom>
            <a:solidFill>
              <a:srgbClr val="0000FF"/>
            </a:solidFill>
            <a:ln w="12700">
              <a:solidFill>
                <a:schemeClr val="tx1"/>
              </a:solidFill>
              <a:round/>
              <a:headEnd/>
              <a:tailE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162" name="Rectangle 161"/>
            <p:cNvSpPr>
              <a:spLocks noChangeArrowheads="1"/>
            </p:cNvSpPr>
            <p:nvPr/>
          </p:nvSpPr>
          <p:spPr bwMode="auto">
            <a:xfrm>
              <a:off x="8081605" y="2344496"/>
              <a:ext cx="312862" cy="3693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FF"/>
                  </a:solidFill>
                  <a:effectLst/>
                  <a:uLnTx/>
                  <a:uFillTx/>
                  <a:latin typeface="Helvetica"/>
                  <a:ea typeface="+mn-ea"/>
                  <a:cs typeface="Helvetica"/>
                </a:rPr>
                <a:t>5</a:t>
              </a:r>
            </a:p>
          </p:txBody>
        </p:sp>
        <p:sp>
          <p:nvSpPr>
            <p:cNvPr id="165" name="Rectangle 105"/>
            <p:cNvSpPr>
              <a:spLocks noChangeArrowheads="1"/>
            </p:cNvSpPr>
            <p:nvPr/>
          </p:nvSpPr>
          <p:spPr bwMode="auto">
            <a:xfrm>
              <a:off x="7347770" y="2452529"/>
              <a:ext cx="269581" cy="2769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Helvetica"/>
                  <a:ea typeface="+mn-ea"/>
                  <a:cs typeface="Helvetica"/>
                </a:rPr>
                <a:t>1</a:t>
              </a:r>
            </a:p>
          </p:txBody>
        </p:sp>
        <p:sp>
          <p:nvSpPr>
            <p:cNvPr id="168" name="Rectangle 105"/>
            <p:cNvSpPr>
              <a:spLocks noChangeArrowheads="1"/>
            </p:cNvSpPr>
            <p:nvPr/>
          </p:nvSpPr>
          <p:spPr bwMode="auto">
            <a:xfrm>
              <a:off x="7358617" y="2916367"/>
              <a:ext cx="269581" cy="2769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Helvetica"/>
                  <a:ea typeface="+mn-ea"/>
                  <a:cs typeface="Helvetica"/>
                </a:rPr>
                <a:t>2</a:t>
              </a:r>
            </a:p>
          </p:txBody>
        </p:sp>
        <p:sp>
          <p:nvSpPr>
            <p:cNvPr id="169" name="Rectangle 105"/>
            <p:cNvSpPr>
              <a:spLocks noChangeArrowheads="1"/>
            </p:cNvSpPr>
            <p:nvPr/>
          </p:nvSpPr>
          <p:spPr bwMode="auto">
            <a:xfrm>
              <a:off x="6494716" y="2755784"/>
              <a:ext cx="269581" cy="2769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Helvetica"/>
                  <a:ea typeface="+mn-ea"/>
                  <a:cs typeface="Helvetica"/>
                </a:rPr>
                <a:t>2</a:t>
              </a:r>
            </a:p>
          </p:txBody>
        </p:sp>
      </p:grpSp>
      <p:grpSp>
        <p:nvGrpSpPr>
          <p:cNvPr id="5" name="Group 4"/>
          <p:cNvGrpSpPr/>
          <p:nvPr/>
        </p:nvGrpSpPr>
        <p:grpSpPr>
          <a:xfrm>
            <a:off x="7222877" y="110924"/>
            <a:ext cx="1897980" cy="1454485"/>
            <a:chOff x="6458869" y="85097"/>
            <a:chExt cx="1897980" cy="1454485"/>
          </a:xfrm>
        </p:grpSpPr>
        <p:sp>
          <p:nvSpPr>
            <p:cNvPr id="140" name="Freeform 68"/>
            <p:cNvSpPr>
              <a:spLocks/>
            </p:cNvSpPr>
            <p:nvPr/>
          </p:nvSpPr>
          <p:spPr bwMode="auto">
            <a:xfrm rot="10800000" flipH="1">
              <a:off x="6838522" y="508159"/>
              <a:ext cx="1069022" cy="737442"/>
            </a:xfrm>
            <a:custGeom>
              <a:avLst/>
              <a:gdLst>
                <a:gd name="T0" fmla="*/ 753 w 764"/>
                <a:gd name="T1" fmla="*/ 0 h 543"/>
                <a:gd name="T2" fmla="*/ 764 w 764"/>
                <a:gd name="T3" fmla="*/ 14 h 543"/>
                <a:gd name="T4" fmla="*/ 485 w 764"/>
                <a:gd name="T5" fmla="*/ 380 h 543"/>
                <a:gd name="T6" fmla="*/ 0 w 764"/>
                <a:gd name="T7" fmla="*/ 543 h 543"/>
              </a:gdLst>
              <a:ahLst/>
              <a:cxnLst>
                <a:cxn ang="0">
                  <a:pos x="T0" y="T1"/>
                </a:cxn>
                <a:cxn ang="0">
                  <a:pos x="T2" y="T3"/>
                </a:cxn>
                <a:cxn ang="0">
                  <a:pos x="T4" y="T5"/>
                </a:cxn>
                <a:cxn ang="0">
                  <a:pos x="T6" y="T7"/>
                </a:cxn>
              </a:cxnLst>
              <a:rect l="0" t="0" r="r" b="b"/>
              <a:pathLst>
                <a:path w="764" h="543">
                  <a:moveTo>
                    <a:pt x="753" y="0"/>
                  </a:moveTo>
                  <a:lnTo>
                    <a:pt x="764" y="14"/>
                  </a:lnTo>
                  <a:cubicBezTo>
                    <a:pt x="719" y="77"/>
                    <a:pt x="612" y="292"/>
                    <a:pt x="485" y="380"/>
                  </a:cubicBezTo>
                  <a:cubicBezTo>
                    <a:pt x="358" y="468"/>
                    <a:pt x="179" y="505"/>
                    <a:pt x="0" y="543"/>
                  </a:cubicBezTo>
                </a:path>
              </a:pathLst>
            </a:custGeom>
            <a:noFill/>
            <a:ln w="28575" cap="flat" cmpd="sng">
              <a:solidFill>
                <a:srgbClr val="00B050"/>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141" name="Freeform 28"/>
            <p:cNvSpPr>
              <a:spLocks/>
            </p:cNvSpPr>
            <p:nvPr/>
          </p:nvSpPr>
          <p:spPr bwMode="auto">
            <a:xfrm flipH="1" flipV="1">
              <a:off x="6842736" y="522418"/>
              <a:ext cx="212685" cy="696700"/>
            </a:xfrm>
            <a:custGeom>
              <a:avLst/>
              <a:gdLst>
                <a:gd name="T0" fmla="*/ 152 w 152"/>
                <a:gd name="T1" fmla="*/ 513 h 513"/>
                <a:gd name="T2" fmla="*/ 38 w 152"/>
                <a:gd name="T3" fmla="*/ 371 h 513"/>
                <a:gd name="T4" fmla="*/ 19 w 152"/>
                <a:gd name="T5" fmla="*/ 212 h 513"/>
                <a:gd name="T6" fmla="*/ 152 w 152"/>
                <a:gd name="T7" fmla="*/ 0 h 513"/>
              </a:gdLst>
              <a:ahLst/>
              <a:cxnLst>
                <a:cxn ang="0">
                  <a:pos x="T0" y="T1"/>
                </a:cxn>
                <a:cxn ang="0">
                  <a:pos x="T2" y="T3"/>
                </a:cxn>
                <a:cxn ang="0">
                  <a:pos x="T4" y="T5"/>
                </a:cxn>
                <a:cxn ang="0">
                  <a:pos x="T6" y="T7"/>
                </a:cxn>
              </a:cxnLst>
              <a:rect l="0" t="0" r="r" b="b"/>
              <a:pathLst>
                <a:path w="152" h="513">
                  <a:moveTo>
                    <a:pt x="152" y="513"/>
                  </a:moveTo>
                  <a:cubicBezTo>
                    <a:pt x="106" y="467"/>
                    <a:pt x="60" y="421"/>
                    <a:pt x="38" y="371"/>
                  </a:cubicBezTo>
                  <a:cubicBezTo>
                    <a:pt x="16" y="321"/>
                    <a:pt x="0" y="274"/>
                    <a:pt x="19" y="212"/>
                  </a:cubicBezTo>
                  <a:cubicBezTo>
                    <a:pt x="38" y="150"/>
                    <a:pt x="95" y="75"/>
                    <a:pt x="152" y="0"/>
                  </a:cubicBezTo>
                </a:path>
              </a:pathLst>
            </a:custGeom>
            <a:noFill/>
            <a:ln w="28575" cap="flat" cmpd="sng">
              <a:solidFill>
                <a:srgbClr val="00B050"/>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142" name="Freeform 31"/>
            <p:cNvSpPr>
              <a:spLocks/>
            </p:cNvSpPr>
            <p:nvPr/>
          </p:nvSpPr>
          <p:spPr bwMode="auto">
            <a:xfrm>
              <a:off x="6809154" y="333644"/>
              <a:ext cx="1087212" cy="180626"/>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rgbClr val="00B050"/>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143" name="Freeform 56"/>
            <p:cNvSpPr>
              <a:spLocks/>
            </p:cNvSpPr>
            <p:nvPr/>
          </p:nvSpPr>
          <p:spPr bwMode="auto">
            <a:xfrm flipH="1" flipV="1">
              <a:off x="6825947" y="1235415"/>
              <a:ext cx="1087212" cy="180626"/>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144" name="Freeform 143"/>
            <p:cNvSpPr>
              <a:spLocks/>
            </p:cNvSpPr>
            <p:nvPr/>
          </p:nvSpPr>
          <p:spPr bwMode="auto">
            <a:xfrm flipH="1" flipV="1">
              <a:off x="7906162" y="522418"/>
              <a:ext cx="212685" cy="696700"/>
            </a:xfrm>
            <a:custGeom>
              <a:avLst/>
              <a:gdLst>
                <a:gd name="T0" fmla="*/ 152 w 152"/>
                <a:gd name="T1" fmla="*/ 513 h 513"/>
                <a:gd name="T2" fmla="*/ 38 w 152"/>
                <a:gd name="T3" fmla="*/ 371 h 513"/>
                <a:gd name="T4" fmla="*/ 19 w 152"/>
                <a:gd name="T5" fmla="*/ 212 h 513"/>
                <a:gd name="T6" fmla="*/ 152 w 152"/>
                <a:gd name="T7" fmla="*/ 0 h 513"/>
              </a:gdLst>
              <a:ahLst/>
              <a:cxnLst>
                <a:cxn ang="0">
                  <a:pos x="T0" y="T1"/>
                </a:cxn>
                <a:cxn ang="0">
                  <a:pos x="T2" y="T3"/>
                </a:cxn>
                <a:cxn ang="0">
                  <a:pos x="T4" y="T5"/>
                </a:cxn>
                <a:cxn ang="0">
                  <a:pos x="T6" y="T7"/>
                </a:cxn>
              </a:cxnLst>
              <a:rect l="0" t="0" r="r" b="b"/>
              <a:pathLst>
                <a:path w="152" h="513">
                  <a:moveTo>
                    <a:pt x="152" y="513"/>
                  </a:moveTo>
                  <a:cubicBezTo>
                    <a:pt x="106" y="467"/>
                    <a:pt x="60" y="421"/>
                    <a:pt x="38" y="371"/>
                  </a:cubicBezTo>
                  <a:cubicBezTo>
                    <a:pt x="16" y="321"/>
                    <a:pt x="0" y="274"/>
                    <a:pt x="19" y="212"/>
                  </a:cubicBezTo>
                  <a:cubicBezTo>
                    <a:pt x="38" y="150"/>
                    <a:pt x="95" y="75"/>
                    <a:pt x="152"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145" name="Rectangle 104"/>
            <p:cNvSpPr>
              <a:spLocks noChangeArrowheads="1"/>
            </p:cNvSpPr>
            <p:nvPr/>
          </p:nvSpPr>
          <p:spPr bwMode="auto">
            <a:xfrm>
              <a:off x="6458869" y="1170272"/>
              <a:ext cx="312862" cy="3693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FF"/>
                  </a:solidFill>
                  <a:effectLst/>
                  <a:uLnTx/>
                  <a:uFillTx/>
                  <a:latin typeface="Helvetica"/>
                  <a:ea typeface="+mn-ea"/>
                  <a:cs typeface="Helvetica"/>
                </a:rPr>
                <a:t>1</a:t>
              </a:r>
            </a:p>
          </p:txBody>
        </p:sp>
        <p:sp>
          <p:nvSpPr>
            <p:cNvPr id="146" name="Rectangle 145"/>
            <p:cNvSpPr>
              <a:spLocks noChangeArrowheads="1"/>
            </p:cNvSpPr>
            <p:nvPr/>
          </p:nvSpPr>
          <p:spPr bwMode="auto">
            <a:xfrm>
              <a:off x="7918484" y="186928"/>
              <a:ext cx="312862" cy="3693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FF"/>
                  </a:solidFill>
                  <a:effectLst/>
                  <a:uLnTx/>
                  <a:uFillTx/>
                  <a:latin typeface="Helvetica"/>
                  <a:ea typeface="+mn-ea"/>
                  <a:cs typeface="Helvetica"/>
                </a:rPr>
                <a:t>4</a:t>
              </a:r>
            </a:p>
          </p:txBody>
        </p:sp>
        <p:sp>
          <p:nvSpPr>
            <p:cNvPr id="147" name="Oval 146"/>
            <p:cNvSpPr>
              <a:spLocks noChangeArrowheads="1"/>
            </p:cNvSpPr>
            <p:nvPr/>
          </p:nvSpPr>
          <p:spPr bwMode="auto">
            <a:xfrm>
              <a:off x="6741991" y="436859"/>
              <a:ext cx="159581" cy="162970"/>
            </a:xfrm>
            <a:prstGeom prst="ellipse">
              <a:avLst/>
            </a:prstGeom>
            <a:solidFill>
              <a:srgbClr val="FF0000"/>
            </a:solidFill>
            <a:ln w="12700">
              <a:solidFill>
                <a:schemeClr val="tx1"/>
              </a:solidFill>
              <a:round/>
              <a:headEnd/>
              <a:tailEnd/>
            </a:ln>
            <a:effectLst/>
          </p:spPr>
          <p:txBody>
            <a:bodyPr wrap="none" anchor="ctr"/>
            <a:lstStyle/>
            <a:p>
              <a:pPr marL="0" marR="0" lvl="0" indent="0" algn="l" defTabSz="914400" rtl="0" eaLnBrk="1" fontAlgn="base" latinLnBrk="0" hangingPunct="1">
                <a:lnSpc>
                  <a:spcPct val="100000"/>
                </a:lnSpc>
                <a:spcBef>
                  <a:spcPct val="45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Verdana" charset="0"/>
                <a:ea typeface="+mn-ea"/>
                <a:cs typeface="Arial" pitchFamily="34" charset="0"/>
              </a:endParaRPr>
            </a:p>
          </p:txBody>
        </p:sp>
        <p:sp>
          <p:nvSpPr>
            <p:cNvPr id="148" name="Oval 147"/>
            <p:cNvSpPr>
              <a:spLocks noChangeArrowheads="1"/>
            </p:cNvSpPr>
            <p:nvPr/>
          </p:nvSpPr>
          <p:spPr bwMode="auto">
            <a:xfrm>
              <a:off x="7816610" y="436859"/>
              <a:ext cx="159581" cy="162970"/>
            </a:xfrm>
            <a:prstGeom prst="ellipse">
              <a:avLst/>
            </a:prstGeom>
            <a:solidFill>
              <a:srgbClr val="0000FF"/>
            </a:solidFill>
            <a:ln w="12700">
              <a:solidFill>
                <a:srgbClr val="0000FF"/>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149" name="Oval 148"/>
            <p:cNvSpPr>
              <a:spLocks noChangeArrowheads="1"/>
            </p:cNvSpPr>
            <p:nvPr/>
          </p:nvSpPr>
          <p:spPr bwMode="auto">
            <a:xfrm>
              <a:off x="7816610" y="1153930"/>
              <a:ext cx="159581" cy="162970"/>
            </a:xfrm>
            <a:prstGeom prst="ellipse">
              <a:avLst/>
            </a:prstGeom>
            <a:solidFill>
              <a:srgbClr val="0000FF"/>
            </a:solidFill>
            <a:ln w="12700">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150" name="Oval 71"/>
            <p:cNvSpPr>
              <a:spLocks noChangeArrowheads="1"/>
            </p:cNvSpPr>
            <p:nvPr/>
          </p:nvSpPr>
          <p:spPr bwMode="auto">
            <a:xfrm>
              <a:off x="6741991" y="1153930"/>
              <a:ext cx="159581" cy="162970"/>
            </a:xfrm>
            <a:prstGeom prst="ellipse">
              <a:avLst/>
            </a:prstGeom>
            <a:solidFill>
              <a:srgbClr val="0000FF"/>
            </a:solidFill>
            <a:ln>
              <a:solidFill>
                <a:srgbClr val="0000FF"/>
              </a:solidFill>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151" name="Rectangle 150"/>
            <p:cNvSpPr>
              <a:spLocks noChangeArrowheads="1"/>
            </p:cNvSpPr>
            <p:nvPr/>
          </p:nvSpPr>
          <p:spPr bwMode="auto">
            <a:xfrm>
              <a:off x="6526625" y="151374"/>
              <a:ext cx="267323" cy="315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Helvetica"/>
                  <a:ea typeface="+mn-ea"/>
                  <a:cs typeface="Helvetica"/>
                </a:rPr>
                <a:t>0</a:t>
              </a:r>
            </a:p>
          </p:txBody>
        </p:sp>
        <p:sp>
          <p:nvSpPr>
            <p:cNvPr id="152" name="Rectangle 151"/>
            <p:cNvSpPr>
              <a:spLocks noChangeArrowheads="1"/>
            </p:cNvSpPr>
            <p:nvPr/>
          </p:nvSpPr>
          <p:spPr bwMode="auto">
            <a:xfrm>
              <a:off x="7942527" y="1140385"/>
              <a:ext cx="312862" cy="3693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FF"/>
                  </a:solidFill>
                  <a:effectLst/>
                  <a:uLnTx/>
                  <a:uFillTx/>
                  <a:latin typeface="Helvetica"/>
                  <a:ea typeface="+mn-ea"/>
                  <a:cs typeface="Helvetica"/>
                </a:rPr>
                <a:t>8</a:t>
              </a:r>
            </a:p>
          </p:txBody>
        </p:sp>
        <p:sp>
          <p:nvSpPr>
            <p:cNvPr id="166" name="Rectangle 105"/>
            <p:cNvSpPr>
              <a:spLocks noChangeArrowheads="1"/>
            </p:cNvSpPr>
            <p:nvPr/>
          </p:nvSpPr>
          <p:spPr bwMode="auto">
            <a:xfrm>
              <a:off x="7478004" y="529526"/>
              <a:ext cx="269581" cy="2769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Helvetica"/>
                  <a:ea typeface="+mn-ea"/>
                  <a:cs typeface="Helvetica"/>
                </a:rPr>
                <a:t>1</a:t>
              </a:r>
            </a:p>
          </p:txBody>
        </p:sp>
        <p:sp>
          <p:nvSpPr>
            <p:cNvPr id="167" name="Rectangle 105"/>
            <p:cNvSpPr>
              <a:spLocks noChangeArrowheads="1"/>
            </p:cNvSpPr>
            <p:nvPr/>
          </p:nvSpPr>
          <p:spPr bwMode="auto">
            <a:xfrm>
              <a:off x="6996756" y="732692"/>
              <a:ext cx="269581" cy="2769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Helvetica"/>
                  <a:ea typeface="+mn-ea"/>
                  <a:cs typeface="Helvetica"/>
                </a:rPr>
                <a:t>1</a:t>
              </a:r>
            </a:p>
          </p:txBody>
        </p:sp>
        <p:sp>
          <p:nvSpPr>
            <p:cNvPr id="170" name="Rectangle 105"/>
            <p:cNvSpPr>
              <a:spLocks noChangeArrowheads="1"/>
            </p:cNvSpPr>
            <p:nvPr/>
          </p:nvSpPr>
          <p:spPr bwMode="auto">
            <a:xfrm>
              <a:off x="7208423" y="85097"/>
              <a:ext cx="269581" cy="2769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Helvetica"/>
                  <a:ea typeface="+mn-ea"/>
                  <a:cs typeface="Helvetica"/>
                </a:rPr>
                <a:t>2</a:t>
              </a:r>
            </a:p>
          </p:txBody>
        </p:sp>
        <p:sp>
          <p:nvSpPr>
            <p:cNvPr id="172" name="Rectangle 105"/>
            <p:cNvSpPr>
              <a:spLocks noChangeArrowheads="1"/>
            </p:cNvSpPr>
            <p:nvPr/>
          </p:nvSpPr>
          <p:spPr bwMode="auto">
            <a:xfrm>
              <a:off x="7234762" y="1176904"/>
              <a:ext cx="269581" cy="2769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Helvetica"/>
                  <a:ea typeface="+mn-ea"/>
                  <a:cs typeface="Helvetica"/>
                </a:rPr>
                <a:t>3</a:t>
              </a:r>
            </a:p>
          </p:txBody>
        </p:sp>
        <p:sp>
          <p:nvSpPr>
            <p:cNvPr id="173" name="Rectangle 105"/>
            <p:cNvSpPr>
              <a:spLocks noChangeArrowheads="1"/>
            </p:cNvSpPr>
            <p:nvPr/>
          </p:nvSpPr>
          <p:spPr bwMode="auto">
            <a:xfrm>
              <a:off x="8087268" y="696173"/>
              <a:ext cx="269581" cy="2769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Helvetica"/>
                  <a:ea typeface="+mn-ea"/>
                  <a:cs typeface="Helvetica"/>
                </a:rPr>
                <a:t>5</a:t>
              </a:r>
            </a:p>
          </p:txBody>
        </p:sp>
      </p:grpSp>
      <p:sp>
        <p:nvSpPr>
          <p:cNvPr id="8" name="TextBox 7">
            <a:extLst>
              <a:ext uri="{FF2B5EF4-FFF2-40B4-BE49-F238E27FC236}">
                <a16:creationId xmlns:a16="http://schemas.microsoft.com/office/drawing/2014/main" id="{863E8EBF-FCB7-4A87-9E8D-D663210C096E}"/>
              </a:ext>
            </a:extLst>
          </p:cNvPr>
          <p:cNvSpPr txBox="1"/>
          <p:nvPr/>
        </p:nvSpPr>
        <p:spPr>
          <a:xfrm>
            <a:off x="342487" y="5176151"/>
            <a:ext cx="8034315" cy="923330"/>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pitchFamily="34" charset="0"/>
                <a:ea typeface="+mn-ea"/>
                <a:cs typeface="Arial" pitchFamily="34" charset="0"/>
              </a:rPr>
              <a:t>Mostly the same as Exercise 10:</a:t>
            </a:r>
          </a:p>
          <a:p>
            <a:pPr marL="742950" marR="0" lvl="1"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Tahoma" pitchFamily="34" charset="0"/>
                <a:ea typeface="+mn-ea"/>
                <a:cs typeface="Arial" pitchFamily="34" charset="0"/>
              </a:rPr>
              <a:t>Need to get the number of nodes from matrix properties, i.e., </a:t>
            </a:r>
            <a:r>
              <a:rPr kumimoji="0" lang="en-US" sz="1800" b="0" i="0" u="none" strike="noStrike" kern="1200" cap="none" spc="0" normalizeH="0" baseline="0" noProof="0" dirty="0" err="1">
                <a:ln>
                  <a:noFill/>
                </a:ln>
                <a:solidFill>
                  <a:srgbClr val="000000"/>
                </a:solidFill>
                <a:effectLst/>
                <a:uLnTx/>
                <a:uFillTx/>
                <a:latin typeface="Tahoma" pitchFamily="34" charset="0"/>
                <a:ea typeface="+mn-ea"/>
                <a:cs typeface="Arial" pitchFamily="34" charset="0"/>
              </a:rPr>
              <a:t>nrows</a:t>
            </a:r>
            <a:endParaRPr kumimoji="0" lang="en-US" sz="1800" b="0" i="0" u="none" strike="noStrike" kern="1200" cap="none" spc="0" normalizeH="0" baseline="0" noProof="0" dirty="0">
              <a:ln>
                <a:noFill/>
              </a:ln>
              <a:solidFill>
                <a:srgbClr val="000000"/>
              </a:solidFill>
              <a:effectLst/>
              <a:uLnTx/>
              <a:uFillTx/>
              <a:latin typeface="Tahoma" pitchFamily="34" charset="0"/>
              <a:ea typeface="+mn-ea"/>
              <a:cs typeface="Arial" pitchFamily="34" charset="0"/>
            </a:endParaRPr>
          </a:p>
          <a:p>
            <a:pPr marL="742950" marR="0" lvl="1"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Tahoma" pitchFamily="34" charset="0"/>
                <a:ea typeface="+mn-ea"/>
                <a:cs typeface="Arial" pitchFamily="34" charset="0"/>
              </a:rPr>
              <a:t>This illustrates another way to accumulate the visited list using assign</a:t>
            </a:r>
          </a:p>
        </p:txBody>
      </p:sp>
      <p:grpSp>
        <p:nvGrpSpPr>
          <p:cNvPr id="45" name="Group 44">
            <a:extLst>
              <a:ext uri="{FF2B5EF4-FFF2-40B4-BE49-F238E27FC236}">
                <a16:creationId xmlns:a16="http://schemas.microsoft.com/office/drawing/2014/main" id="{D07176B0-C583-4D9D-A86C-A6C5471F2764}"/>
              </a:ext>
            </a:extLst>
          </p:cNvPr>
          <p:cNvGrpSpPr/>
          <p:nvPr/>
        </p:nvGrpSpPr>
        <p:grpSpPr>
          <a:xfrm>
            <a:off x="5601033" y="747001"/>
            <a:ext cx="1721310" cy="455730"/>
            <a:chOff x="7240147" y="1732234"/>
            <a:chExt cx="1721310" cy="455730"/>
          </a:xfrm>
        </p:grpSpPr>
        <p:sp>
          <p:nvSpPr>
            <p:cNvPr id="46" name="Freeform 53">
              <a:extLst>
                <a:ext uri="{FF2B5EF4-FFF2-40B4-BE49-F238E27FC236}">
                  <a16:creationId xmlns:a16="http://schemas.microsoft.com/office/drawing/2014/main" id="{965DD7E7-5984-47CF-B650-82B207902331}"/>
                </a:ext>
              </a:extLst>
            </p:cNvPr>
            <p:cNvSpPr>
              <a:spLocks/>
            </p:cNvSpPr>
            <p:nvPr/>
          </p:nvSpPr>
          <p:spPr bwMode="auto">
            <a:xfrm flipH="1" flipV="1">
              <a:off x="7583792" y="1827691"/>
              <a:ext cx="1087212" cy="180626"/>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rgbClr val="00B050"/>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47" name="Rectangle 46">
              <a:extLst>
                <a:ext uri="{FF2B5EF4-FFF2-40B4-BE49-F238E27FC236}">
                  <a16:creationId xmlns:a16="http://schemas.microsoft.com/office/drawing/2014/main" id="{F1DD3C33-5377-4D3E-8A5E-C13B5D1E0084}"/>
                </a:ext>
              </a:extLst>
            </p:cNvPr>
            <p:cNvSpPr>
              <a:spLocks noChangeArrowheads="1"/>
            </p:cNvSpPr>
            <p:nvPr/>
          </p:nvSpPr>
          <p:spPr bwMode="auto">
            <a:xfrm>
              <a:off x="8648595" y="1818654"/>
              <a:ext cx="312862" cy="3693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FF"/>
                  </a:solidFill>
                  <a:effectLst/>
                  <a:uLnTx/>
                  <a:uFillTx/>
                  <a:latin typeface="Helvetica"/>
                  <a:ea typeface="+mn-ea"/>
                  <a:cs typeface="Helvetica"/>
                </a:rPr>
                <a:t>6</a:t>
              </a:r>
            </a:p>
          </p:txBody>
        </p:sp>
        <p:sp>
          <p:nvSpPr>
            <p:cNvPr id="48" name="Rectangle 105">
              <a:extLst>
                <a:ext uri="{FF2B5EF4-FFF2-40B4-BE49-F238E27FC236}">
                  <a16:creationId xmlns:a16="http://schemas.microsoft.com/office/drawing/2014/main" id="{7D945309-6163-4973-B3D1-31326D2B5504}"/>
                </a:ext>
              </a:extLst>
            </p:cNvPr>
            <p:cNvSpPr>
              <a:spLocks noChangeArrowheads="1"/>
            </p:cNvSpPr>
            <p:nvPr/>
          </p:nvSpPr>
          <p:spPr bwMode="auto">
            <a:xfrm>
              <a:off x="7240147" y="1732234"/>
              <a:ext cx="312862" cy="3693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Helvetica"/>
                  <a:ea typeface="+mn-ea"/>
                  <a:cs typeface="Helvetica"/>
                </a:rPr>
                <a:t>2</a:t>
              </a:r>
            </a:p>
          </p:txBody>
        </p:sp>
        <p:sp>
          <p:nvSpPr>
            <p:cNvPr id="49" name="Oval 48">
              <a:extLst>
                <a:ext uri="{FF2B5EF4-FFF2-40B4-BE49-F238E27FC236}">
                  <a16:creationId xmlns:a16="http://schemas.microsoft.com/office/drawing/2014/main" id="{16C23048-6327-41C6-944F-9FE503A19652}"/>
                </a:ext>
              </a:extLst>
            </p:cNvPr>
            <p:cNvSpPr>
              <a:spLocks noChangeArrowheads="1"/>
            </p:cNvSpPr>
            <p:nvPr/>
          </p:nvSpPr>
          <p:spPr bwMode="auto">
            <a:xfrm>
              <a:off x="8596844" y="1735341"/>
              <a:ext cx="159581" cy="162970"/>
            </a:xfrm>
            <a:prstGeom prst="ellipse">
              <a:avLst/>
            </a:prstGeom>
            <a:solidFill>
              <a:srgbClr val="0000FF"/>
            </a:solidFill>
            <a:ln w="12700">
              <a:solidFill>
                <a:srgbClr val="0000FF"/>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50" name="Oval 72">
              <a:extLst>
                <a:ext uri="{FF2B5EF4-FFF2-40B4-BE49-F238E27FC236}">
                  <a16:creationId xmlns:a16="http://schemas.microsoft.com/office/drawing/2014/main" id="{F035B9D8-A0F1-465A-A9BE-B9CBBCD2915D}"/>
                </a:ext>
              </a:extLst>
            </p:cNvPr>
            <p:cNvSpPr>
              <a:spLocks noChangeArrowheads="1"/>
            </p:cNvSpPr>
            <p:nvPr/>
          </p:nvSpPr>
          <p:spPr bwMode="auto">
            <a:xfrm>
              <a:off x="7522225" y="1735341"/>
              <a:ext cx="159581" cy="162970"/>
            </a:xfrm>
            <a:prstGeom prst="ellipse">
              <a:avLst/>
            </a:prstGeom>
            <a:solidFill>
              <a:srgbClr val="FF0000"/>
            </a:solidFill>
            <a:ln w="12700">
              <a:solidFill>
                <a:schemeClr val="tx1"/>
              </a:solidFill>
              <a:round/>
              <a:headEnd/>
              <a:tailE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51" name="Rectangle 105">
              <a:extLst>
                <a:ext uri="{FF2B5EF4-FFF2-40B4-BE49-F238E27FC236}">
                  <a16:creationId xmlns:a16="http://schemas.microsoft.com/office/drawing/2014/main" id="{3175AE9C-0E95-4002-973E-423605EE3C60}"/>
                </a:ext>
              </a:extLst>
            </p:cNvPr>
            <p:cNvSpPr>
              <a:spLocks noChangeArrowheads="1"/>
            </p:cNvSpPr>
            <p:nvPr/>
          </p:nvSpPr>
          <p:spPr bwMode="auto">
            <a:xfrm>
              <a:off x="8004534" y="1758728"/>
              <a:ext cx="269581" cy="2769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Helvetica"/>
                  <a:ea typeface="+mn-ea"/>
                  <a:cs typeface="Helvetica"/>
                </a:rPr>
                <a:t>4</a:t>
              </a:r>
            </a:p>
          </p:txBody>
        </p:sp>
      </p:grpSp>
    </p:spTree>
    <p:extLst>
      <p:ext uri="{BB962C8B-B14F-4D97-AF65-F5344CB8AC3E}">
        <p14:creationId xmlns:p14="http://schemas.microsoft.com/office/powerpoint/2010/main" val="3803394584"/>
      </p:ext>
    </p:extLst>
  </p:cSld>
  <p:clrMapOvr>
    <a:masterClrMapping/>
  </p:clrMapOvr>
  <p:transition>
    <p:fade/>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48D73-6D27-6141-B3FC-73BB5C86AF7F}"/>
              </a:ext>
            </a:extLst>
          </p:cNvPr>
          <p:cNvSpPr>
            <a:spLocks noGrp="1"/>
          </p:cNvSpPr>
          <p:nvPr>
            <p:ph type="title"/>
          </p:nvPr>
        </p:nvSpPr>
        <p:spPr>
          <a:xfrm>
            <a:off x="164432" y="95120"/>
            <a:ext cx="6042411" cy="889000"/>
          </a:xfrm>
        </p:spPr>
        <p:txBody>
          <a:bodyPr/>
          <a:lstStyle/>
          <a:p>
            <a:r>
              <a:rPr lang="en-US" dirty="0"/>
              <a:t>Solution to exercise 11 (part 2)</a:t>
            </a:r>
          </a:p>
        </p:txBody>
      </p:sp>
      <p:sp>
        <p:nvSpPr>
          <p:cNvPr id="4" name="Slide Number Placeholder 3">
            <a:extLst>
              <a:ext uri="{FF2B5EF4-FFF2-40B4-BE49-F238E27FC236}">
                <a16:creationId xmlns:a16="http://schemas.microsoft.com/office/drawing/2014/main" id="{96099601-BE5A-7146-9621-688B65E28564}"/>
              </a:ext>
            </a:extLst>
          </p:cNvPr>
          <p:cNvSpPr>
            <a:spLocks noGrp="1"/>
          </p:cNvSpPr>
          <p:nvPr>
            <p:ph type="sldNum" sz="quarter" idx="10"/>
          </p:nvPr>
        </p:nvSpPr>
        <p:spPr>
          <a:xfrm>
            <a:off x="8677167" y="6551613"/>
            <a:ext cx="466833" cy="304800"/>
          </a:xfr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0C933AAA-F64E-4748-8A99-DCC60F15C72A}" type="slidenum">
              <a:rPr kumimoji="0" lang="en-US" sz="1200" b="0" i="0" u="none" strike="noStrike" kern="1200" cap="none" spc="0" normalizeH="0" baseline="0" noProof="0" smtClean="0">
                <a:ln>
                  <a:noFill/>
                </a:ln>
                <a:solidFill>
                  <a:srgbClr val="000000"/>
                </a:solidFill>
                <a:effectLst/>
                <a:uLnTx/>
                <a:uFillTx/>
                <a:latin typeface="Tahoma" pitchFamily="34" charset="0"/>
                <a:ea typeface="ＭＳ Ｐゴシック" pitchFamily="34" charset="-128"/>
                <a:cs typeface="Arial" pitchFamily="34" charset="0"/>
              </a:rPr>
              <a:pPr marL="0" marR="0" lvl="0" indent="0" algn="l" defTabSz="914400" rtl="0" eaLnBrk="1" fontAlgn="base" latinLnBrk="0" hangingPunct="1">
                <a:lnSpc>
                  <a:spcPct val="100000"/>
                </a:lnSpc>
                <a:spcBef>
                  <a:spcPct val="0"/>
                </a:spcBef>
                <a:spcAft>
                  <a:spcPct val="0"/>
                </a:spcAft>
                <a:buClrTx/>
                <a:buSzTx/>
                <a:buFontTx/>
                <a:buNone/>
                <a:tabLst/>
                <a:defRPr/>
              </a:pPr>
              <a:t>103</a:t>
            </a:fld>
            <a:endParaRPr kumimoji="0" lang="en-US" sz="1200" b="0" i="0" u="none" strike="noStrike" kern="1200" cap="none" spc="0" normalizeH="0" baseline="0" noProof="0" dirty="0">
              <a:ln>
                <a:noFill/>
              </a:ln>
              <a:solidFill>
                <a:srgbClr val="000000"/>
              </a:solidFill>
              <a:effectLst/>
              <a:uLnTx/>
              <a:uFillTx/>
              <a:latin typeface="Tahoma" pitchFamily="34" charset="0"/>
              <a:ea typeface="ＭＳ Ｐゴシック" pitchFamily="34" charset="-128"/>
              <a:cs typeface="Arial" pitchFamily="34" charset="0"/>
            </a:endParaRPr>
          </a:p>
        </p:txBody>
      </p:sp>
      <p:sp>
        <p:nvSpPr>
          <p:cNvPr id="58" name="Content Placeholder 2">
            <a:extLst>
              <a:ext uri="{FF2B5EF4-FFF2-40B4-BE49-F238E27FC236}">
                <a16:creationId xmlns:a16="http://schemas.microsoft.com/office/drawing/2014/main" id="{D0EF4AC2-76CA-5342-8885-9916A5AEF109}"/>
              </a:ext>
            </a:extLst>
          </p:cNvPr>
          <p:cNvSpPr>
            <a:spLocks noGrp="1"/>
          </p:cNvSpPr>
          <p:nvPr>
            <p:ph idx="1"/>
          </p:nvPr>
        </p:nvSpPr>
        <p:spPr>
          <a:xfrm>
            <a:off x="269207" y="961145"/>
            <a:ext cx="8854965" cy="4092647"/>
          </a:xfrm>
        </p:spPr>
        <p:txBody>
          <a:bodyPr/>
          <a:lstStyle/>
          <a:p>
            <a:pPr marL="0" indent="0">
              <a:spcBef>
                <a:spcPts val="300"/>
              </a:spcBef>
              <a:buNone/>
            </a:pPr>
            <a:r>
              <a:rPr lang="en-US" sz="1400" b="1" dirty="0">
                <a:latin typeface="Courier New" panose="02070309020205020404" pitchFamily="49" charset="0"/>
                <a:cs typeface="Courier New" panose="02070309020205020404" pitchFamily="49" charset="0"/>
              </a:rPr>
              <a:t>def CC(graph):</a:t>
            </a:r>
          </a:p>
          <a:p>
            <a:pPr marL="0" indent="0">
              <a:spcBef>
                <a:spcPts val="300"/>
              </a:spcBef>
              <a:buNone/>
            </a:pPr>
            <a:r>
              <a:rPr lang="en-US" sz="1400" b="1" dirty="0">
                <a:latin typeface="Courier New" panose="02070309020205020404" pitchFamily="49" charset="0"/>
                <a:cs typeface="Courier New" panose="02070309020205020404" pitchFamily="49" charset="0"/>
              </a:rPr>
              <a:t>    NUM_NODES = </a:t>
            </a:r>
            <a:r>
              <a:rPr lang="en-US" sz="1400" b="1" dirty="0" err="1">
                <a:latin typeface="Courier New" panose="02070309020205020404" pitchFamily="49" charset="0"/>
                <a:cs typeface="Courier New" panose="02070309020205020404" pitchFamily="49" charset="0"/>
              </a:rPr>
              <a:t>graph.nrows</a:t>
            </a:r>
            <a:endParaRPr lang="en-US" sz="1400" b="1" dirty="0">
              <a:latin typeface="Courier New" panose="02070309020205020404" pitchFamily="49" charset="0"/>
              <a:cs typeface="Courier New" panose="02070309020205020404" pitchFamily="49" charset="0"/>
            </a:endParaRPr>
          </a:p>
          <a:p>
            <a:pPr marL="0" indent="0">
              <a:spcBef>
                <a:spcPts val="300"/>
              </a:spcBef>
              <a:buNone/>
            </a:pPr>
            <a:r>
              <a:rPr lang="en-US" sz="1400" b="1" dirty="0">
                <a:latin typeface="Courier New" panose="02070309020205020404" pitchFamily="49" charset="0"/>
                <a:cs typeface="Courier New" panose="02070309020205020404" pitchFamily="49" charset="0"/>
              </a:rPr>
              <a:t>    </a:t>
            </a:r>
            <a:r>
              <a:rPr lang="en-US" sz="1400" b="1" dirty="0" err="1">
                <a:solidFill>
                  <a:srgbClr val="C00000"/>
                </a:solidFill>
                <a:latin typeface="Courier New" panose="02070309020205020404" pitchFamily="49" charset="0"/>
                <a:cs typeface="Courier New" panose="02070309020205020404" pitchFamily="49" charset="0"/>
              </a:rPr>
              <a:t>cc_ids</a:t>
            </a:r>
            <a:r>
              <a:rPr lang="en-US" sz="1400" b="1" dirty="0">
                <a:solidFill>
                  <a:srgbClr val="C00000"/>
                </a:solidFill>
                <a:latin typeface="Courier New" panose="02070309020205020404" pitchFamily="49" charset="0"/>
                <a:cs typeface="Courier New" panose="02070309020205020404" pitchFamily="49" charset="0"/>
              </a:rPr>
              <a:t>    = </a:t>
            </a:r>
            <a:r>
              <a:rPr lang="en-US" sz="1400" b="1" dirty="0" err="1">
                <a:solidFill>
                  <a:srgbClr val="C00000"/>
                </a:solidFill>
                <a:latin typeface="Courier New" panose="02070309020205020404" pitchFamily="49" charset="0"/>
                <a:cs typeface="Courier New" panose="02070309020205020404" pitchFamily="49" charset="0"/>
              </a:rPr>
              <a:t>grb.Vector.sparse</a:t>
            </a:r>
            <a:r>
              <a:rPr lang="en-US" sz="1400" b="1" dirty="0">
                <a:solidFill>
                  <a:srgbClr val="C00000"/>
                </a:solidFill>
                <a:latin typeface="Courier New" panose="02070309020205020404" pitchFamily="49" charset="0"/>
                <a:cs typeface="Courier New" panose="02070309020205020404" pitchFamily="49" charset="0"/>
              </a:rPr>
              <a:t>(grb.UINT64, </a:t>
            </a:r>
            <a:r>
              <a:rPr lang="en-US" sz="1400" b="1" dirty="0">
                <a:latin typeface="Courier New" panose="02070309020205020404" pitchFamily="49" charset="0"/>
                <a:cs typeface="Courier New" panose="02070309020205020404" pitchFamily="49" charset="0"/>
              </a:rPr>
              <a:t>NUM_NODES</a:t>
            </a:r>
            <a:r>
              <a:rPr lang="en-US" sz="1400" b="1" dirty="0">
                <a:solidFill>
                  <a:srgbClr val="C00000"/>
                </a:solidFill>
                <a:latin typeface="Courier New" panose="02070309020205020404" pitchFamily="49" charset="0"/>
                <a:cs typeface="Courier New" panose="02070309020205020404" pitchFamily="49" charset="0"/>
              </a:rPr>
              <a:t>)</a:t>
            </a:r>
          </a:p>
          <a:p>
            <a:pPr marL="0" indent="0">
              <a:spcBef>
                <a:spcPts val="300"/>
              </a:spcBef>
              <a:buNone/>
            </a:pPr>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num_ccs</a:t>
            </a:r>
            <a:r>
              <a:rPr lang="en-US" sz="1400" b="1" dirty="0">
                <a:latin typeface="Courier New" panose="02070309020205020404" pitchFamily="49" charset="0"/>
                <a:cs typeface="Courier New" panose="02070309020205020404" pitchFamily="49" charset="0"/>
              </a:rPr>
              <a:t>   = 0</a:t>
            </a:r>
          </a:p>
          <a:p>
            <a:pPr marL="0" indent="0">
              <a:spcBef>
                <a:spcPts val="300"/>
              </a:spcBef>
              <a:buNone/>
            </a:pPr>
            <a:r>
              <a:rPr lang="en-US" sz="1400" b="1" dirty="0">
                <a:latin typeface="Courier New" panose="02070309020205020404" pitchFamily="49" charset="0"/>
                <a:cs typeface="Courier New" panose="02070309020205020404" pitchFamily="49" charset="0"/>
              </a:rPr>
              <a:t>    </a:t>
            </a:r>
          </a:p>
          <a:p>
            <a:pPr marL="0" indent="0">
              <a:spcBef>
                <a:spcPts val="300"/>
              </a:spcBef>
              <a:buNone/>
            </a:pPr>
            <a:r>
              <a:rPr lang="en-US" sz="1400" b="1" dirty="0">
                <a:latin typeface="Courier New" panose="02070309020205020404" pitchFamily="49" charset="0"/>
                <a:cs typeface="Courier New" panose="02070309020205020404" pitchFamily="49" charset="0"/>
              </a:rPr>
              <a:t>    for </a:t>
            </a:r>
            <a:r>
              <a:rPr lang="en-US" sz="1400" b="1" dirty="0" err="1">
                <a:latin typeface="Courier New" panose="02070309020205020404" pitchFamily="49" charset="0"/>
                <a:cs typeface="Courier New" panose="02070309020205020404" pitchFamily="49" charset="0"/>
              </a:rPr>
              <a:t>src_node</a:t>
            </a:r>
            <a:r>
              <a:rPr lang="en-US" sz="1400" b="1" dirty="0">
                <a:latin typeface="Courier New" panose="02070309020205020404" pitchFamily="49" charset="0"/>
                <a:cs typeface="Courier New" panose="02070309020205020404" pitchFamily="49" charset="0"/>
              </a:rPr>
              <a:t> in range(NUM_NODES):</a:t>
            </a:r>
          </a:p>
          <a:p>
            <a:pPr marL="0" indent="0">
              <a:spcBef>
                <a:spcPts val="300"/>
              </a:spcBef>
              <a:buNone/>
            </a:pPr>
            <a:r>
              <a:rPr lang="en-US" sz="1400" b="1" dirty="0">
                <a:latin typeface="Courier New" panose="02070309020205020404" pitchFamily="49" charset="0"/>
                <a:cs typeface="Courier New" panose="02070309020205020404" pitchFamily="49" charset="0"/>
              </a:rPr>
              <a:t>        </a:t>
            </a:r>
            <a:r>
              <a:rPr lang="en-US" sz="1400" b="1" dirty="0">
                <a:solidFill>
                  <a:srgbClr val="C00000"/>
                </a:solidFill>
                <a:latin typeface="Courier New" panose="02070309020205020404" pitchFamily="49" charset="0"/>
                <a:cs typeface="Courier New" panose="02070309020205020404" pitchFamily="49" charset="0"/>
              </a:rPr>
              <a:t>if </a:t>
            </a:r>
            <a:r>
              <a:rPr lang="en-US" sz="1400" b="1" dirty="0" err="1">
                <a:solidFill>
                  <a:srgbClr val="C00000"/>
                </a:solidFill>
                <a:latin typeface="Courier New" panose="02070309020205020404" pitchFamily="49" charset="0"/>
                <a:cs typeface="Courier New" panose="02070309020205020404" pitchFamily="49" charset="0"/>
              </a:rPr>
              <a:t>cc_ids.get</a:t>
            </a:r>
            <a:r>
              <a:rPr lang="en-US" sz="1400" b="1" dirty="0">
                <a:solidFill>
                  <a:srgbClr val="C00000"/>
                </a:solidFill>
                <a:latin typeface="Courier New" panose="02070309020205020404" pitchFamily="49" charset="0"/>
                <a:cs typeface="Courier New" panose="02070309020205020404" pitchFamily="49" charset="0"/>
              </a:rPr>
              <a:t>(</a:t>
            </a:r>
            <a:r>
              <a:rPr lang="en-US" sz="1400" b="1" dirty="0" err="1">
                <a:solidFill>
                  <a:srgbClr val="C00000"/>
                </a:solidFill>
                <a:latin typeface="Courier New" panose="02070309020205020404" pitchFamily="49" charset="0"/>
                <a:cs typeface="Courier New" panose="02070309020205020404" pitchFamily="49" charset="0"/>
              </a:rPr>
              <a:t>src_node</a:t>
            </a:r>
            <a:r>
              <a:rPr lang="en-US" sz="1400" b="1" dirty="0">
                <a:solidFill>
                  <a:srgbClr val="C00000"/>
                </a:solidFill>
                <a:latin typeface="Courier New" panose="02070309020205020404" pitchFamily="49" charset="0"/>
                <a:cs typeface="Courier New" panose="02070309020205020404" pitchFamily="49" charset="0"/>
              </a:rPr>
              <a:t>) is None</a:t>
            </a:r>
            <a:r>
              <a:rPr lang="en-US" sz="1400" b="1" dirty="0">
                <a:latin typeface="Courier New" panose="02070309020205020404" pitchFamily="49" charset="0"/>
                <a:cs typeface="Courier New" panose="02070309020205020404" pitchFamily="49" charset="0"/>
              </a:rPr>
              <a:t>:</a:t>
            </a:r>
          </a:p>
          <a:p>
            <a:pPr marL="0" indent="0">
              <a:spcBef>
                <a:spcPts val="300"/>
              </a:spcBef>
              <a:buNone/>
            </a:pPr>
            <a:r>
              <a:rPr lang="en-US" sz="1400" b="1" dirty="0">
                <a:latin typeface="Courier New" panose="02070309020205020404" pitchFamily="49" charset="0"/>
                <a:cs typeface="Courier New" panose="02070309020205020404" pitchFamily="49" charset="0"/>
              </a:rPr>
              <a:t>            print("Processing node", </a:t>
            </a:r>
            <a:r>
              <a:rPr lang="en-US" sz="1400" b="1" dirty="0" err="1">
                <a:latin typeface="Courier New" panose="02070309020205020404" pitchFamily="49" charset="0"/>
                <a:cs typeface="Courier New" panose="02070309020205020404" pitchFamily="49" charset="0"/>
              </a:rPr>
              <a:t>src_node</a:t>
            </a:r>
            <a:r>
              <a:rPr lang="en-US" sz="1400" b="1" dirty="0">
                <a:latin typeface="Courier New" panose="02070309020205020404" pitchFamily="49" charset="0"/>
                <a:cs typeface="Courier New" panose="02070309020205020404" pitchFamily="49" charset="0"/>
              </a:rPr>
              <a:t>)</a:t>
            </a:r>
          </a:p>
          <a:p>
            <a:pPr marL="0" indent="0">
              <a:spcBef>
                <a:spcPts val="300"/>
              </a:spcBef>
              <a:buNone/>
            </a:pPr>
            <a:endParaRPr lang="en-US" sz="1400" b="1" dirty="0">
              <a:latin typeface="Courier New" panose="02070309020205020404" pitchFamily="49" charset="0"/>
              <a:cs typeface="Courier New" panose="02070309020205020404" pitchFamily="49" charset="0"/>
            </a:endParaRPr>
          </a:p>
          <a:p>
            <a:pPr marL="0" indent="0">
              <a:spcBef>
                <a:spcPts val="300"/>
              </a:spcBef>
              <a:buNone/>
            </a:pPr>
            <a:r>
              <a:rPr lang="en-US" sz="1400" b="1" dirty="0">
                <a:latin typeface="Courier New" panose="02070309020205020404" pitchFamily="49" charset="0"/>
                <a:cs typeface="Courier New" panose="02070309020205020404" pitchFamily="49" charset="0"/>
              </a:rPr>
              <a:t>            </a:t>
            </a:r>
            <a:r>
              <a:rPr lang="en-US" sz="1400" b="1" dirty="0">
                <a:solidFill>
                  <a:srgbClr val="008000"/>
                </a:solidFill>
                <a:latin typeface="Courier New" panose="02070309020205020404" pitchFamily="49" charset="0"/>
                <a:cs typeface="Courier New" panose="02070309020205020404" pitchFamily="49" charset="0"/>
              </a:rPr>
              <a:t># find all nodes reachable from </a:t>
            </a:r>
            <a:r>
              <a:rPr lang="en-US" sz="1400" b="1" dirty="0" err="1">
                <a:solidFill>
                  <a:srgbClr val="008000"/>
                </a:solidFill>
                <a:latin typeface="Courier New" panose="02070309020205020404" pitchFamily="49" charset="0"/>
                <a:cs typeface="Courier New" panose="02070309020205020404" pitchFamily="49" charset="0"/>
              </a:rPr>
              <a:t>src_node</a:t>
            </a:r>
            <a:endParaRPr lang="en-US" sz="1400" b="1" dirty="0">
              <a:latin typeface="Courier New" panose="02070309020205020404" pitchFamily="49" charset="0"/>
              <a:cs typeface="Courier New" panose="02070309020205020404" pitchFamily="49" charset="0"/>
            </a:endParaRPr>
          </a:p>
          <a:p>
            <a:pPr marL="0" indent="0">
              <a:spcBef>
                <a:spcPts val="300"/>
              </a:spcBef>
              <a:buNone/>
            </a:pPr>
            <a:r>
              <a:rPr lang="en-US" sz="1400" b="1" dirty="0">
                <a:latin typeface="Courier New" panose="02070309020205020404" pitchFamily="49" charset="0"/>
                <a:cs typeface="Courier New" panose="02070309020205020404" pitchFamily="49" charset="0"/>
              </a:rPr>
              <a:t>            visited = BFS(graph, </a:t>
            </a:r>
            <a:r>
              <a:rPr lang="en-US" sz="1400" b="1" dirty="0" err="1">
                <a:latin typeface="Courier New" panose="02070309020205020404" pitchFamily="49" charset="0"/>
                <a:cs typeface="Courier New" panose="02070309020205020404" pitchFamily="49" charset="0"/>
              </a:rPr>
              <a:t>src_node</a:t>
            </a:r>
            <a:r>
              <a:rPr lang="en-US" sz="1400" b="1" dirty="0">
                <a:latin typeface="Courier New" panose="02070309020205020404" pitchFamily="49" charset="0"/>
                <a:cs typeface="Courier New" panose="02070309020205020404" pitchFamily="49" charset="0"/>
              </a:rPr>
              <a:t>)</a:t>
            </a:r>
          </a:p>
          <a:p>
            <a:pPr marL="0" indent="0">
              <a:spcBef>
                <a:spcPts val="300"/>
              </a:spcBef>
              <a:buNone/>
            </a:pPr>
            <a:endParaRPr lang="en-US" sz="1400" b="1" dirty="0">
              <a:solidFill>
                <a:srgbClr val="008000"/>
              </a:solidFill>
              <a:latin typeface="Courier New" panose="02070309020205020404" pitchFamily="49" charset="0"/>
              <a:cs typeface="Courier New" panose="02070309020205020404" pitchFamily="49" charset="0"/>
            </a:endParaRPr>
          </a:p>
          <a:p>
            <a:pPr marL="0" indent="0">
              <a:spcBef>
                <a:spcPts val="300"/>
              </a:spcBef>
              <a:buNone/>
            </a:pPr>
            <a:r>
              <a:rPr lang="en-US" sz="1400" b="1" dirty="0">
                <a:solidFill>
                  <a:srgbClr val="C00000"/>
                </a:solidFill>
                <a:latin typeface="Courier New" panose="02070309020205020404" pitchFamily="49" charset="0"/>
                <a:cs typeface="Courier New" panose="02070309020205020404" pitchFamily="49" charset="0"/>
              </a:rPr>
              <a:t>            </a:t>
            </a:r>
            <a:r>
              <a:rPr lang="en-US" sz="1400" b="1" dirty="0" err="1">
                <a:solidFill>
                  <a:srgbClr val="C00000"/>
                </a:solidFill>
                <a:latin typeface="Courier New" panose="02070309020205020404" pitchFamily="49" charset="0"/>
                <a:cs typeface="Courier New" panose="02070309020205020404" pitchFamily="49" charset="0"/>
              </a:rPr>
              <a:t>cc_ids.assign_scalar</a:t>
            </a:r>
            <a:r>
              <a:rPr lang="en-US" sz="1400" b="1" dirty="0">
                <a:solidFill>
                  <a:srgbClr val="C00000"/>
                </a:solidFill>
                <a:latin typeface="Courier New" panose="02070309020205020404" pitchFamily="49" charset="0"/>
                <a:cs typeface="Courier New" panose="02070309020205020404" pitchFamily="49" charset="0"/>
              </a:rPr>
              <a:t>(</a:t>
            </a:r>
            <a:r>
              <a:rPr lang="en-US" sz="1400" b="1" dirty="0" err="1">
                <a:solidFill>
                  <a:srgbClr val="C00000"/>
                </a:solidFill>
                <a:latin typeface="Courier New" panose="02070309020205020404" pitchFamily="49" charset="0"/>
                <a:cs typeface="Courier New" panose="02070309020205020404" pitchFamily="49" charset="0"/>
              </a:rPr>
              <a:t>num_ccs</a:t>
            </a:r>
            <a:r>
              <a:rPr lang="en-US" sz="1400" b="1" dirty="0">
                <a:solidFill>
                  <a:srgbClr val="C00000"/>
                </a:solidFill>
                <a:latin typeface="Courier New" panose="02070309020205020404" pitchFamily="49" charset="0"/>
                <a:cs typeface="Courier New" panose="02070309020205020404" pitchFamily="49" charset="0"/>
              </a:rPr>
              <a:t>, mask=visited)</a:t>
            </a:r>
            <a:r>
              <a:rPr lang="en-US" sz="1400" b="1" dirty="0">
                <a:solidFill>
                  <a:srgbClr val="008000"/>
                </a:solidFill>
                <a:latin typeface="Courier New" panose="02070309020205020404" pitchFamily="49" charset="0"/>
                <a:cs typeface="Courier New" panose="02070309020205020404" pitchFamily="49" charset="0"/>
              </a:rPr>
              <a:t>  # </a:t>
            </a:r>
            <a:r>
              <a:rPr lang="en-US" sz="1400" b="1" dirty="0" err="1">
                <a:solidFill>
                  <a:srgbClr val="008000"/>
                </a:solidFill>
                <a:latin typeface="Courier New" panose="02070309020205020404" pitchFamily="49" charset="0"/>
                <a:cs typeface="Courier New" panose="02070309020205020404" pitchFamily="49" charset="0"/>
              </a:rPr>
              <a:t>cc_ids</a:t>
            </a:r>
            <a:r>
              <a:rPr lang="en-US" sz="1400" b="1" dirty="0">
                <a:solidFill>
                  <a:srgbClr val="008000"/>
                </a:solidFill>
                <a:latin typeface="Courier New" panose="02070309020205020404" pitchFamily="49" charset="0"/>
                <a:cs typeface="Courier New" panose="02070309020205020404" pitchFamily="49" charset="0"/>
              </a:rPr>
              <a:t>[visited]=</a:t>
            </a:r>
            <a:r>
              <a:rPr lang="en-US" sz="1400" b="1" dirty="0" err="1">
                <a:solidFill>
                  <a:srgbClr val="008000"/>
                </a:solidFill>
                <a:latin typeface="Courier New" panose="02070309020205020404" pitchFamily="49" charset="0"/>
                <a:cs typeface="Courier New" panose="02070309020205020404" pitchFamily="49" charset="0"/>
              </a:rPr>
              <a:t>num_ccs</a:t>
            </a:r>
            <a:endParaRPr lang="en-US" sz="1400" b="1" dirty="0">
              <a:solidFill>
                <a:srgbClr val="008000"/>
              </a:solidFill>
              <a:latin typeface="Courier New" panose="02070309020205020404" pitchFamily="49" charset="0"/>
              <a:cs typeface="Courier New" panose="02070309020205020404" pitchFamily="49" charset="0"/>
            </a:endParaRPr>
          </a:p>
          <a:p>
            <a:pPr marL="0" indent="0">
              <a:spcBef>
                <a:spcPts val="300"/>
              </a:spcBef>
              <a:buNone/>
            </a:pPr>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num_ccs</a:t>
            </a:r>
            <a:r>
              <a:rPr lang="en-US" sz="1400" b="1" dirty="0">
                <a:latin typeface="Courier New" panose="02070309020205020404" pitchFamily="49" charset="0"/>
                <a:cs typeface="Courier New" panose="02070309020205020404" pitchFamily="49" charset="0"/>
              </a:rPr>
              <a:t> += 1</a:t>
            </a:r>
          </a:p>
          <a:p>
            <a:pPr marL="0" indent="0">
              <a:spcBef>
                <a:spcPts val="300"/>
              </a:spcBef>
              <a:buNone/>
            </a:pPr>
            <a:r>
              <a:rPr lang="en-US" sz="1400" b="1" dirty="0">
                <a:latin typeface="Courier New" panose="02070309020205020404" pitchFamily="49" charset="0"/>
                <a:cs typeface="Courier New" panose="02070309020205020404" pitchFamily="49" charset="0"/>
              </a:rPr>
              <a:t>            </a:t>
            </a:r>
          </a:p>
          <a:p>
            <a:pPr marL="0" indent="0">
              <a:spcBef>
                <a:spcPts val="300"/>
              </a:spcBef>
              <a:buNone/>
            </a:pPr>
            <a:r>
              <a:rPr lang="en-US" sz="1400" b="1" dirty="0">
                <a:latin typeface="Courier New" panose="02070309020205020404" pitchFamily="49" charset="0"/>
                <a:cs typeface="Courier New" panose="02070309020205020404" pitchFamily="49" charset="0"/>
              </a:rPr>
              <a:t>    return </a:t>
            </a:r>
            <a:r>
              <a:rPr lang="en-US" sz="1400" b="1" dirty="0" err="1">
                <a:latin typeface="Courier New" panose="02070309020205020404" pitchFamily="49" charset="0"/>
                <a:cs typeface="Courier New" panose="02070309020205020404" pitchFamily="49" charset="0"/>
              </a:rPr>
              <a:t>num_ccs</a:t>
            </a:r>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cc_ids</a:t>
            </a:r>
            <a:endParaRPr lang="en-US" sz="1400" b="1" dirty="0">
              <a:latin typeface="Courier New" panose="02070309020205020404" pitchFamily="49" charset="0"/>
              <a:cs typeface="Courier New" panose="02070309020205020404" pitchFamily="49" charset="0"/>
            </a:endParaRPr>
          </a:p>
          <a:p>
            <a:pPr marL="0" indent="0">
              <a:spcBef>
                <a:spcPts val="300"/>
              </a:spcBef>
              <a:buNone/>
            </a:pPr>
            <a:endParaRPr lang="en-US" sz="1400" b="1" dirty="0">
              <a:latin typeface="Courier New" panose="02070309020205020404" pitchFamily="49" charset="0"/>
              <a:cs typeface="Courier New" panose="02070309020205020404" pitchFamily="49" charset="0"/>
            </a:endParaRPr>
          </a:p>
        </p:txBody>
      </p:sp>
      <p:grpSp>
        <p:nvGrpSpPr>
          <p:cNvPr id="48" name="Group 47">
            <a:extLst>
              <a:ext uri="{FF2B5EF4-FFF2-40B4-BE49-F238E27FC236}">
                <a16:creationId xmlns:a16="http://schemas.microsoft.com/office/drawing/2014/main" id="{181CA30D-FD6D-4406-9AF8-0D499D8DBF79}"/>
              </a:ext>
            </a:extLst>
          </p:cNvPr>
          <p:cNvGrpSpPr/>
          <p:nvPr/>
        </p:nvGrpSpPr>
        <p:grpSpPr>
          <a:xfrm>
            <a:off x="5601033" y="747001"/>
            <a:ext cx="1721310" cy="455730"/>
            <a:chOff x="7240147" y="1732234"/>
            <a:chExt cx="1721310" cy="455730"/>
          </a:xfrm>
        </p:grpSpPr>
        <p:sp>
          <p:nvSpPr>
            <p:cNvPr id="49" name="Freeform 53">
              <a:extLst>
                <a:ext uri="{FF2B5EF4-FFF2-40B4-BE49-F238E27FC236}">
                  <a16:creationId xmlns:a16="http://schemas.microsoft.com/office/drawing/2014/main" id="{2EDA9E30-4CB8-4BE1-A7F6-3FD3EA3D63AD}"/>
                </a:ext>
              </a:extLst>
            </p:cNvPr>
            <p:cNvSpPr>
              <a:spLocks/>
            </p:cNvSpPr>
            <p:nvPr/>
          </p:nvSpPr>
          <p:spPr bwMode="auto">
            <a:xfrm flipH="1" flipV="1">
              <a:off x="7583792" y="1827691"/>
              <a:ext cx="1087212" cy="180626"/>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rgbClr val="00B050"/>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50" name="Rectangle 49">
              <a:extLst>
                <a:ext uri="{FF2B5EF4-FFF2-40B4-BE49-F238E27FC236}">
                  <a16:creationId xmlns:a16="http://schemas.microsoft.com/office/drawing/2014/main" id="{C52F068B-0AA7-4E2B-B578-21E741720E89}"/>
                </a:ext>
              </a:extLst>
            </p:cNvPr>
            <p:cNvSpPr>
              <a:spLocks noChangeArrowheads="1"/>
            </p:cNvSpPr>
            <p:nvPr/>
          </p:nvSpPr>
          <p:spPr bwMode="auto">
            <a:xfrm>
              <a:off x="8648595" y="1818654"/>
              <a:ext cx="312862" cy="3693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FF"/>
                  </a:solidFill>
                  <a:effectLst/>
                  <a:uLnTx/>
                  <a:uFillTx/>
                  <a:latin typeface="Helvetica"/>
                  <a:ea typeface="+mn-ea"/>
                  <a:cs typeface="Helvetica"/>
                </a:rPr>
                <a:t>6</a:t>
              </a:r>
            </a:p>
          </p:txBody>
        </p:sp>
        <p:sp>
          <p:nvSpPr>
            <p:cNvPr id="51" name="Rectangle 105">
              <a:extLst>
                <a:ext uri="{FF2B5EF4-FFF2-40B4-BE49-F238E27FC236}">
                  <a16:creationId xmlns:a16="http://schemas.microsoft.com/office/drawing/2014/main" id="{407C35B5-4F2E-4438-8460-AE46BE791804}"/>
                </a:ext>
              </a:extLst>
            </p:cNvPr>
            <p:cNvSpPr>
              <a:spLocks noChangeArrowheads="1"/>
            </p:cNvSpPr>
            <p:nvPr/>
          </p:nvSpPr>
          <p:spPr bwMode="auto">
            <a:xfrm>
              <a:off x="7240147" y="1732234"/>
              <a:ext cx="312862" cy="3693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Helvetica"/>
                  <a:ea typeface="+mn-ea"/>
                  <a:cs typeface="Helvetica"/>
                </a:rPr>
                <a:t>2</a:t>
              </a:r>
            </a:p>
          </p:txBody>
        </p:sp>
        <p:sp>
          <p:nvSpPr>
            <p:cNvPr id="52" name="Oval 51">
              <a:extLst>
                <a:ext uri="{FF2B5EF4-FFF2-40B4-BE49-F238E27FC236}">
                  <a16:creationId xmlns:a16="http://schemas.microsoft.com/office/drawing/2014/main" id="{F7146D24-9D1F-45A5-98CD-2A1F21B89D06}"/>
                </a:ext>
              </a:extLst>
            </p:cNvPr>
            <p:cNvSpPr>
              <a:spLocks noChangeArrowheads="1"/>
            </p:cNvSpPr>
            <p:nvPr/>
          </p:nvSpPr>
          <p:spPr bwMode="auto">
            <a:xfrm>
              <a:off x="8596844" y="1735341"/>
              <a:ext cx="159581" cy="162970"/>
            </a:xfrm>
            <a:prstGeom prst="ellipse">
              <a:avLst/>
            </a:prstGeom>
            <a:solidFill>
              <a:srgbClr val="0000FF"/>
            </a:solidFill>
            <a:ln w="12700">
              <a:solidFill>
                <a:srgbClr val="0000FF"/>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53" name="Oval 72">
              <a:extLst>
                <a:ext uri="{FF2B5EF4-FFF2-40B4-BE49-F238E27FC236}">
                  <a16:creationId xmlns:a16="http://schemas.microsoft.com/office/drawing/2014/main" id="{3E59531D-9616-4C79-A987-347D570F6C6D}"/>
                </a:ext>
              </a:extLst>
            </p:cNvPr>
            <p:cNvSpPr>
              <a:spLocks noChangeArrowheads="1"/>
            </p:cNvSpPr>
            <p:nvPr/>
          </p:nvSpPr>
          <p:spPr bwMode="auto">
            <a:xfrm>
              <a:off x="7522225" y="1735341"/>
              <a:ext cx="159581" cy="162970"/>
            </a:xfrm>
            <a:prstGeom prst="ellipse">
              <a:avLst/>
            </a:prstGeom>
            <a:solidFill>
              <a:srgbClr val="FF0000"/>
            </a:solidFill>
            <a:ln w="12700">
              <a:solidFill>
                <a:schemeClr val="tx1"/>
              </a:solidFill>
              <a:round/>
              <a:headEnd/>
              <a:tailE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54" name="Rectangle 105">
              <a:extLst>
                <a:ext uri="{FF2B5EF4-FFF2-40B4-BE49-F238E27FC236}">
                  <a16:creationId xmlns:a16="http://schemas.microsoft.com/office/drawing/2014/main" id="{98F17D81-AAF7-41FE-983D-3ABBFCBC0D75}"/>
                </a:ext>
              </a:extLst>
            </p:cNvPr>
            <p:cNvSpPr>
              <a:spLocks noChangeArrowheads="1"/>
            </p:cNvSpPr>
            <p:nvPr/>
          </p:nvSpPr>
          <p:spPr bwMode="auto">
            <a:xfrm>
              <a:off x="8004534" y="1758728"/>
              <a:ext cx="269581" cy="2769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Helvetica"/>
                  <a:ea typeface="+mn-ea"/>
                  <a:cs typeface="Helvetica"/>
                </a:rPr>
                <a:t>4</a:t>
              </a:r>
            </a:p>
          </p:txBody>
        </p:sp>
      </p:grpSp>
      <p:grpSp>
        <p:nvGrpSpPr>
          <p:cNvPr id="55" name="Group 54">
            <a:extLst>
              <a:ext uri="{FF2B5EF4-FFF2-40B4-BE49-F238E27FC236}">
                <a16:creationId xmlns:a16="http://schemas.microsoft.com/office/drawing/2014/main" id="{B6848DE1-DD41-4301-AA37-82E449AF86D2}"/>
              </a:ext>
            </a:extLst>
          </p:cNvPr>
          <p:cNvGrpSpPr/>
          <p:nvPr/>
        </p:nvGrpSpPr>
        <p:grpSpPr>
          <a:xfrm>
            <a:off x="6652654" y="1508373"/>
            <a:ext cx="1899751" cy="1463438"/>
            <a:chOff x="6494716" y="2168617"/>
            <a:chExt cx="1899751" cy="1463438"/>
          </a:xfrm>
        </p:grpSpPr>
        <p:sp>
          <p:nvSpPr>
            <p:cNvPr id="56" name="Freeform 35">
              <a:extLst>
                <a:ext uri="{FF2B5EF4-FFF2-40B4-BE49-F238E27FC236}">
                  <a16:creationId xmlns:a16="http://schemas.microsoft.com/office/drawing/2014/main" id="{EB17A16F-FDC1-4C90-A1A5-FC278104BD3F}"/>
                </a:ext>
              </a:extLst>
            </p:cNvPr>
            <p:cNvSpPr>
              <a:spLocks/>
            </p:cNvSpPr>
            <p:nvPr/>
          </p:nvSpPr>
          <p:spPr bwMode="auto">
            <a:xfrm>
              <a:off x="6936866" y="2547025"/>
              <a:ext cx="1087212" cy="710281"/>
            </a:xfrm>
            <a:custGeom>
              <a:avLst/>
              <a:gdLst>
                <a:gd name="T0" fmla="*/ 0 w 777"/>
                <a:gd name="T1" fmla="*/ 514 h 523"/>
                <a:gd name="T2" fmla="*/ 6 w 777"/>
                <a:gd name="T3" fmla="*/ 523 h 523"/>
                <a:gd name="T4" fmla="*/ 176 w 777"/>
                <a:gd name="T5" fmla="*/ 343 h 523"/>
                <a:gd name="T6" fmla="*/ 615 w 777"/>
                <a:gd name="T7" fmla="*/ 247 h 523"/>
                <a:gd name="T8" fmla="*/ 777 w 777"/>
                <a:gd name="T9" fmla="*/ 0 h 523"/>
              </a:gdLst>
              <a:ahLst/>
              <a:cxnLst>
                <a:cxn ang="0">
                  <a:pos x="T0" y="T1"/>
                </a:cxn>
                <a:cxn ang="0">
                  <a:pos x="T2" y="T3"/>
                </a:cxn>
                <a:cxn ang="0">
                  <a:pos x="T4" y="T5"/>
                </a:cxn>
                <a:cxn ang="0">
                  <a:pos x="T6" y="T7"/>
                </a:cxn>
                <a:cxn ang="0">
                  <a:pos x="T8" y="T9"/>
                </a:cxn>
              </a:cxnLst>
              <a:rect l="0" t="0" r="r" b="b"/>
              <a:pathLst>
                <a:path w="777" h="523">
                  <a:moveTo>
                    <a:pt x="0" y="514"/>
                  </a:moveTo>
                  <a:lnTo>
                    <a:pt x="6" y="523"/>
                  </a:lnTo>
                  <a:cubicBezTo>
                    <a:pt x="35" y="495"/>
                    <a:pt x="74" y="389"/>
                    <a:pt x="176" y="343"/>
                  </a:cubicBezTo>
                  <a:cubicBezTo>
                    <a:pt x="278" y="297"/>
                    <a:pt x="515" y="304"/>
                    <a:pt x="615" y="247"/>
                  </a:cubicBezTo>
                  <a:cubicBezTo>
                    <a:pt x="715" y="190"/>
                    <a:pt x="746" y="95"/>
                    <a:pt x="777"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57" name="Freeform 56">
              <a:extLst>
                <a:ext uri="{FF2B5EF4-FFF2-40B4-BE49-F238E27FC236}">
                  <a16:creationId xmlns:a16="http://schemas.microsoft.com/office/drawing/2014/main" id="{61422BE4-65C1-4B70-BD64-292A33BF0EFC}"/>
                </a:ext>
              </a:extLst>
            </p:cNvPr>
            <p:cNvSpPr>
              <a:spLocks/>
            </p:cNvSpPr>
            <p:nvPr/>
          </p:nvSpPr>
          <p:spPr bwMode="auto">
            <a:xfrm flipH="1" flipV="1">
              <a:off x="6945263" y="2548383"/>
              <a:ext cx="1087212" cy="180626"/>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rgbClr val="00B050"/>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59" name="Freeform 59">
              <a:extLst>
                <a:ext uri="{FF2B5EF4-FFF2-40B4-BE49-F238E27FC236}">
                  <a16:creationId xmlns:a16="http://schemas.microsoft.com/office/drawing/2014/main" id="{52D3BD09-F408-4976-89B5-BBEFF4006AAF}"/>
                </a:ext>
              </a:extLst>
            </p:cNvPr>
            <p:cNvSpPr>
              <a:spLocks/>
            </p:cNvSpPr>
            <p:nvPr/>
          </p:nvSpPr>
          <p:spPr bwMode="auto">
            <a:xfrm flipV="1">
              <a:off x="6710189" y="2574187"/>
              <a:ext cx="212685" cy="696700"/>
            </a:xfrm>
            <a:custGeom>
              <a:avLst/>
              <a:gdLst>
                <a:gd name="T0" fmla="*/ 152 w 152"/>
                <a:gd name="T1" fmla="*/ 513 h 513"/>
                <a:gd name="T2" fmla="*/ 38 w 152"/>
                <a:gd name="T3" fmla="*/ 371 h 513"/>
                <a:gd name="T4" fmla="*/ 19 w 152"/>
                <a:gd name="T5" fmla="*/ 212 h 513"/>
                <a:gd name="T6" fmla="*/ 152 w 152"/>
                <a:gd name="T7" fmla="*/ 0 h 513"/>
              </a:gdLst>
              <a:ahLst/>
              <a:cxnLst>
                <a:cxn ang="0">
                  <a:pos x="T0" y="T1"/>
                </a:cxn>
                <a:cxn ang="0">
                  <a:pos x="T2" y="T3"/>
                </a:cxn>
                <a:cxn ang="0">
                  <a:pos x="T4" y="T5"/>
                </a:cxn>
                <a:cxn ang="0">
                  <a:pos x="T6" y="T7"/>
                </a:cxn>
              </a:cxnLst>
              <a:rect l="0" t="0" r="r" b="b"/>
              <a:pathLst>
                <a:path w="152" h="513">
                  <a:moveTo>
                    <a:pt x="152" y="513"/>
                  </a:moveTo>
                  <a:cubicBezTo>
                    <a:pt x="106" y="467"/>
                    <a:pt x="60" y="421"/>
                    <a:pt x="38" y="371"/>
                  </a:cubicBezTo>
                  <a:cubicBezTo>
                    <a:pt x="16" y="321"/>
                    <a:pt x="0" y="274"/>
                    <a:pt x="19" y="212"/>
                  </a:cubicBezTo>
                  <a:cubicBezTo>
                    <a:pt x="38" y="150"/>
                    <a:pt x="95" y="75"/>
                    <a:pt x="152" y="0"/>
                  </a:cubicBezTo>
                </a:path>
              </a:pathLst>
            </a:custGeom>
            <a:noFill/>
            <a:ln w="28575" cap="flat" cmpd="sng">
              <a:solidFill>
                <a:srgbClr val="00B050"/>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60" name="Rectangle 104">
              <a:extLst>
                <a:ext uri="{FF2B5EF4-FFF2-40B4-BE49-F238E27FC236}">
                  <a16:creationId xmlns:a16="http://schemas.microsoft.com/office/drawing/2014/main" id="{A7033B37-A3C0-4456-9D5A-97293C7F412A}"/>
                </a:ext>
              </a:extLst>
            </p:cNvPr>
            <p:cNvSpPr>
              <a:spLocks noChangeArrowheads="1"/>
            </p:cNvSpPr>
            <p:nvPr/>
          </p:nvSpPr>
          <p:spPr bwMode="auto">
            <a:xfrm>
              <a:off x="6624004" y="2168617"/>
              <a:ext cx="312862" cy="3693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Helvetica"/>
                  <a:ea typeface="+mn-ea"/>
                  <a:cs typeface="Helvetica"/>
                </a:rPr>
                <a:t>3</a:t>
              </a:r>
            </a:p>
          </p:txBody>
        </p:sp>
        <p:sp>
          <p:nvSpPr>
            <p:cNvPr id="61" name="Rectangle 105">
              <a:extLst>
                <a:ext uri="{FF2B5EF4-FFF2-40B4-BE49-F238E27FC236}">
                  <a16:creationId xmlns:a16="http://schemas.microsoft.com/office/drawing/2014/main" id="{AE54908E-7C93-4FFF-95F5-FF3DEEC57B4B}"/>
                </a:ext>
              </a:extLst>
            </p:cNvPr>
            <p:cNvSpPr>
              <a:spLocks noChangeArrowheads="1"/>
            </p:cNvSpPr>
            <p:nvPr/>
          </p:nvSpPr>
          <p:spPr bwMode="auto">
            <a:xfrm>
              <a:off x="6644293" y="3262745"/>
              <a:ext cx="312862" cy="3693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FF"/>
                  </a:solidFill>
                  <a:effectLst/>
                  <a:uLnTx/>
                  <a:uFillTx/>
                  <a:latin typeface="Helvetica"/>
                  <a:ea typeface="+mn-ea"/>
                  <a:cs typeface="Helvetica"/>
                </a:rPr>
                <a:t>7</a:t>
              </a:r>
            </a:p>
          </p:txBody>
        </p:sp>
        <p:sp>
          <p:nvSpPr>
            <p:cNvPr id="62" name="Oval 61">
              <a:extLst>
                <a:ext uri="{FF2B5EF4-FFF2-40B4-BE49-F238E27FC236}">
                  <a16:creationId xmlns:a16="http://schemas.microsoft.com/office/drawing/2014/main" id="{E2445722-76D6-4F94-A113-13BAC3DD7485}"/>
                </a:ext>
              </a:extLst>
            </p:cNvPr>
            <p:cNvSpPr>
              <a:spLocks noChangeArrowheads="1"/>
            </p:cNvSpPr>
            <p:nvPr/>
          </p:nvSpPr>
          <p:spPr bwMode="auto">
            <a:xfrm>
              <a:off x="7935926" y="2466898"/>
              <a:ext cx="159581" cy="162971"/>
            </a:xfrm>
            <a:prstGeom prst="ellipse">
              <a:avLst/>
            </a:prstGeom>
            <a:solidFill>
              <a:srgbClr val="0000FF"/>
            </a:solidFill>
            <a:ln w="12700">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63" name="Oval 71">
              <a:extLst>
                <a:ext uri="{FF2B5EF4-FFF2-40B4-BE49-F238E27FC236}">
                  <a16:creationId xmlns:a16="http://schemas.microsoft.com/office/drawing/2014/main" id="{2A68E170-406A-4D00-BDC5-86BFC5C1EB0E}"/>
                </a:ext>
              </a:extLst>
            </p:cNvPr>
            <p:cNvSpPr>
              <a:spLocks noChangeArrowheads="1"/>
            </p:cNvSpPr>
            <p:nvPr/>
          </p:nvSpPr>
          <p:spPr bwMode="auto">
            <a:xfrm>
              <a:off x="6861308" y="2466898"/>
              <a:ext cx="159581" cy="162971"/>
            </a:xfrm>
            <a:prstGeom prst="ellipse">
              <a:avLst/>
            </a:prstGeom>
            <a:solidFill>
              <a:srgbClr val="FF0000"/>
            </a:solidFill>
            <a:ln>
              <a:solidFill>
                <a:srgbClr val="0000FF"/>
              </a:solidFill>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64" name="Oval 72">
              <a:extLst>
                <a:ext uri="{FF2B5EF4-FFF2-40B4-BE49-F238E27FC236}">
                  <a16:creationId xmlns:a16="http://schemas.microsoft.com/office/drawing/2014/main" id="{08AA85FE-D03A-4CFD-BA8D-97C6FFF87DB5}"/>
                </a:ext>
              </a:extLst>
            </p:cNvPr>
            <p:cNvSpPr>
              <a:spLocks noChangeArrowheads="1"/>
            </p:cNvSpPr>
            <p:nvPr/>
          </p:nvSpPr>
          <p:spPr bwMode="auto">
            <a:xfrm>
              <a:off x="6861308" y="3183969"/>
              <a:ext cx="159581" cy="162971"/>
            </a:xfrm>
            <a:prstGeom prst="ellipse">
              <a:avLst/>
            </a:prstGeom>
            <a:solidFill>
              <a:srgbClr val="0000FF"/>
            </a:solidFill>
            <a:ln w="12700">
              <a:solidFill>
                <a:schemeClr val="tx1"/>
              </a:solidFill>
              <a:round/>
              <a:headEnd/>
              <a:tailE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65" name="Rectangle 64">
              <a:extLst>
                <a:ext uri="{FF2B5EF4-FFF2-40B4-BE49-F238E27FC236}">
                  <a16:creationId xmlns:a16="http://schemas.microsoft.com/office/drawing/2014/main" id="{8AA0BB9B-B1AF-4767-B942-8210BC9723FA}"/>
                </a:ext>
              </a:extLst>
            </p:cNvPr>
            <p:cNvSpPr>
              <a:spLocks noChangeArrowheads="1"/>
            </p:cNvSpPr>
            <p:nvPr/>
          </p:nvSpPr>
          <p:spPr bwMode="auto">
            <a:xfrm>
              <a:off x="8081605" y="2344496"/>
              <a:ext cx="312862" cy="3693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FF"/>
                  </a:solidFill>
                  <a:effectLst/>
                  <a:uLnTx/>
                  <a:uFillTx/>
                  <a:latin typeface="Helvetica"/>
                  <a:ea typeface="+mn-ea"/>
                  <a:cs typeface="Helvetica"/>
                </a:rPr>
                <a:t>5</a:t>
              </a:r>
            </a:p>
          </p:txBody>
        </p:sp>
        <p:sp>
          <p:nvSpPr>
            <p:cNvPr id="66" name="Rectangle 105">
              <a:extLst>
                <a:ext uri="{FF2B5EF4-FFF2-40B4-BE49-F238E27FC236}">
                  <a16:creationId xmlns:a16="http://schemas.microsoft.com/office/drawing/2014/main" id="{BFE72C3E-0BDD-4F5E-AB12-98436040430D}"/>
                </a:ext>
              </a:extLst>
            </p:cNvPr>
            <p:cNvSpPr>
              <a:spLocks noChangeArrowheads="1"/>
            </p:cNvSpPr>
            <p:nvPr/>
          </p:nvSpPr>
          <p:spPr bwMode="auto">
            <a:xfrm>
              <a:off x="7347770" y="2452529"/>
              <a:ext cx="269581" cy="2769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Helvetica"/>
                  <a:ea typeface="+mn-ea"/>
                  <a:cs typeface="Helvetica"/>
                </a:rPr>
                <a:t>1</a:t>
              </a:r>
            </a:p>
          </p:txBody>
        </p:sp>
        <p:sp>
          <p:nvSpPr>
            <p:cNvPr id="67" name="Rectangle 105">
              <a:extLst>
                <a:ext uri="{FF2B5EF4-FFF2-40B4-BE49-F238E27FC236}">
                  <a16:creationId xmlns:a16="http://schemas.microsoft.com/office/drawing/2014/main" id="{D7CBA796-20C1-497E-B633-9E18FD0EF172}"/>
                </a:ext>
              </a:extLst>
            </p:cNvPr>
            <p:cNvSpPr>
              <a:spLocks noChangeArrowheads="1"/>
            </p:cNvSpPr>
            <p:nvPr/>
          </p:nvSpPr>
          <p:spPr bwMode="auto">
            <a:xfrm>
              <a:off x="7358617" y="2916367"/>
              <a:ext cx="269581" cy="2769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Helvetica"/>
                  <a:ea typeface="+mn-ea"/>
                  <a:cs typeface="Helvetica"/>
                </a:rPr>
                <a:t>2</a:t>
              </a:r>
            </a:p>
          </p:txBody>
        </p:sp>
        <p:sp>
          <p:nvSpPr>
            <p:cNvPr id="68" name="Rectangle 105">
              <a:extLst>
                <a:ext uri="{FF2B5EF4-FFF2-40B4-BE49-F238E27FC236}">
                  <a16:creationId xmlns:a16="http://schemas.microsoft.com/office/drawing/2014/main" id="{8B1FC3F9-FB53-4681-A0B0-3C28230077D1}"/>
                </a:ext>
              </a:extLst>
            </p:cNvPr>
            <p:cNvSpPr>
              <a:spLocks noChangeArrowheads="1"/>
            </p:cNvSpPr>
            <p:nvPr/>
          </p:nvSpPr>
          <p:spPr bwMode="auto">
            <a:xfrm>
              <a:off x="6494716" y="2755784"/>
              <a:ext cx="269581" cy="2769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Helvetica"/>
                  <a:ea typeface="+mn-ea"/>
                  <a:cs typeface="Helvetica"/>
                </a:rPr>
                <a:t>2</a:t>
              </a:r>
            </a:p>
          </p:txBody>
        </p:sp>
      </p:grpSp>
      <p:grpSp>
        <p:nvGrpSpPr>
          <p:cNvPr id="69" name="Group 68">
            <a:extLst>
              <a:ext uri="{FF2B5EF4-FFF2-40B4-BE49-F238E27FC236}">
                <a16:creationId xmlns:a16="http://schemas.microsoft.com/office/drawing/2014/main" id="{C9C00B2D-5C8E-4853-A44B-B229A0147397}"/>
              </a:ext>
            </a:extLst>
          </p:cNvPr>
          <p:cNvGrpSpPr/>
          <p:nvPr/>
        </p:nvGrpSpPr>
        <p:grpSpPr>
          <a:xfrm>
            <a:off x="7222877" y="110924"/>
            <a:ext cx="1897980" cy="1454485"/>
            <a:chOff x="6458869" y="85097"/>
            <a:chExt cx="1897980" cy="1454485"/>
          </a:xfrm>
        </p:grpSpPr>
        <p:sp>
          <p:nvSpPr>
            <p:cNvPr id="70" name="Freeform 68">
              <a:extLst>
                <a:ext uri="{FF2B5EF4-FFF2-40B4-BE49-F238E27FC236}">
                  <a16:creationId xmlns:a16="http://schemas.microsoft.com/office/drawing/2014/main" id="{FE629648-611D-450C-B172-FECDEACA2524}"/>
                </a:ext>
              </a:extLst>
            </p:cNvPr>
            <p:cNvSpPr>
              <a:spLocks/>
            </p:cNvSpPr>
            <p:nvPr/>
          </p:nvSpPr>
          <p:spPr bwMode="auto">
            <a:xfrm rot="10800000" flipH="1">
              <a:off x="6838522" y="508159"/>
              <a:ext cx="1069022" cy="737442"/>
            </a:xfrm>
            <a:custGeom>
              <a:avLst/>
              <a:gdLst>
                <a:gd name="T0" fmla="*/ 753 w 764"/>
                <a:gd name="T1" fmla="*/ 0 h 543"/>
                <a:gd name="T2" fmla="*/ 764 w 764"/>
                <a:gd name="T3" fmla="*/ 14 h 543"/>
                <a:gd name="T4" fmla="*/ 485 w 764"/>
                <a:gd name="T5" fmla="*/ 380 h 543"/>
                <a:gd name="T6" fmla="*/ 0 w 764"/>
                <a:gd name="T7" fmla="*/ 543 h 543"/>
              </a:gdLst>
              <a:ahLst/>
              <a:cxnLst>
                <a:cxn ang="0">
                  <a:pos x="T0" y="T1"/>
                </a:cxn>
                <a:cxn ang="0">
                  <a:pos x="T2" y="T3"/>
                </a:cxn>
                <a:cxn ang="0">
                  <a:pos x="T4" y="T5"/>
                </a:cxn>
                <a:cxn ang="0">
                  <a:pos x="T6" y="T7"/>
                </a:cxn>
              </a:cxnLst>
              <a:rect l="0" t="0" r="r" b="b"/>
              <a:pathLst>
                <a:path w="764" h="543">
                  <a:moveTo>
                    <a:pt x="753" y="0"/>
                  </a:moveTo>
                  <a:lnTo>
                    <a:pt x="764" y="14"/>
                  </a:lnTo>
                  <a:cubicBezTo>
                    <a:pt x="719" y="77"/>
                    <a:pt x="612" y="292"/>
                    <a:pt x="485" y="380"/>
                  </a:cubicBezTo>
                  <a:cubicBezTo>
                    <a:pt x="358" y="468"/>
                    <a:pt x="179" y="505"/>
                    <a:pt x="0" y="543"/>
                  </a:cubicBezTo>
                </a:path>
              </a:pathLst>
            </a:custGeom>
            <a:noFill/>
            <a:ln w="28575" cap="flat" cmpd="sng">
              <a:solidFill>
                <a:srgbClr val="00B050"/>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71" name="Freeform 28">
              <a:extLst>
                <a:ext uri="{FF2B5EF4-FFF2-40B4-BE49-F238E27FC236}">
                  <a16:creationId xmlns:a16="http://schemas.microsoft.com/office/drawing/2014/main" id="{36200E9D-651E-4667-A846-BBAEF6467E5F}"/>
                </a:ext>
              </a:extLst>
            </p:cNvPr>
            <p:cNvSpPr>
              <a:spLocks/>
            </p:cNvSpPr>
            <p:nvPr/>
          </p:nvSpPr>
          <p:spPr bwMode="auto">
            <a:xfrm flipH="1" flipV="1">
              <a:off x="6842736" y="522418"/>
              <a:ext cx="212685" cy="696700"/>
            </a:xfrm>
            <a:custGeom>
              <a:avLst/>
              <a:gdLst>
                <a:gd name="T0" fmla="*/ 152 w 152"/>
                <a:gd name="T1" fmla="*/ 513 h 513"/>
                <a:gd name="T2" fmla="*/ 38 w 152"/>
                <a:gd name="T3" fmla="*/ 371 h 513"/>
                <a:gd name="T4" fmla="*/ 19 w 152"/>
                <a:gd name="T5" fmla="*/ 212 h 513"/>
                <a:gd name="T6" fmla="*/ 152 w 152"/>
                <a:gd name="T7" fmla="*/ 0 h 513"/>
              </a:gdLst>
              <a:ahLst/>
              <a:cxnLst>
                <a:cxn ang="0">
                  <a:pos x="T0" y="T1"/>
                </a:cxn>
                <a:cxn ang="0">
                  <a:pos x="T2" y="T3"/>
                </a:cxn>
                <a:cxn ang="0">
                  <a:pos x="T4" y="T5"/>
                </a:cxn>
                <a:cxn ang="0">
                  <a:pos x="T6" y="T7"/>
                </a:cxn>
              </a:cxnLst>
              <a:rect l="0" t="0" r="r" b="b"/>
              <a:pathLst>
                <a:path w="152" h="513">
                  <a:moveTo>
                    <a:pt x="152" y="513"/>
                  </a:moveTo>
                  <a:cubicBezTo>
                    <a:pt x="106" y="467"/>
                    <a:pt x="60" y="421"/>
                    <a:pt x="38" y="371"/>
                  </a:cubicBezTo>
                  <a:cubicBezTo>
                    <a:pt x="16" y="321"/>
                    <a:pt x="0" y="274"/>
                    <a:pt x="19" y="212"/>
                  </a:cubicBezTo>
                  <a:cubicBezTo>
                    <a:pt x="38" y="150"/>
                    <a:pt x="95" y="75"/>
                    <a:pt x="152" y="0"/>
                  </a:cubicBezTo>
                </a:path>
              </a:pathLst>
            </a:custGeom>
            <a:noFill/>
            <a:ln w="28575" cap="flat" cmpd="sng">
              <a:solidFill>
                <a:srgbClr val="00B050"/>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72" name="Freeform 31">
              <a:extLst>
                <a:ext uri="{FF2B5EF4-FFF2-40B4-BE49-F238E27FC236}">
                  <a16:creationId xmlns:a16="http://schemas.microsoft.com/office/drawing/2014/main" id="{B9781308-EA10-4002-B853-ED921C8F9741}"/>
                </a:ext>
              </a:extLst>
            </p:cNvPr>
            <p:cNvSpPr>
              <a:spLocks/>
            </p:cNvSpPr>
            <p:nvPr/>
          </p:nvSpPr>
          <p:spPr bwMode="auto">
            <a:xfrm>
              <a:off x="6809154" y="333644"/>
              <a:ext cx="1087212" cy="180626"/>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rgbClr val="00B050"/>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73" name="Freeform 56">
              <a:extLst>
                <a:ext uri="{FF2B5EF4-FFF2-40B4-BE49-F238E27FC236}">
                  <a16:creationId xmlns:a16="http://schemas.microsoft.com/office/drawing/2014/main" id="{35DC3D4A-B3DD-40B3-BB15-BC9801F83DFA}"/>
                </a:ext>
              </a:extLst>
            </p:cNvPr>
            <p:cNvSpPr>
              <a:spLocks/>
            </p:cNvSpPr>
            <p:nvPr/>
          </p:nvSpPr>
          <p:spPr bwMode="auto">
            <a:xfrm flipH="1" flipV="1">
              <a:off x="6825947" y="1235415"/>
              <a:ext cx="1087212" cy="180626"/>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74" name="Freeform 143">
              <a:extLst>
                <a:ext uri="{FF2B5EF4-FFF2-40B4-BE49-F238E27FC236}">
                  <a16:creationId xmlns:a16="http://schemas.microsoft.com/office/drawing/2014/main" id="{9FA89B5E-1805-4053-A855-3C4C1235F211}"/>
                </a:ext>
              </a:extLst>
            </p:cNvPr>
            <p:cNvSpPr>
              <a:spLocks/>
            </p:cNvSpPr>
            <p:nvPr/>
          </p:nvSpPr>
          <p:spPr bwMode="auto">
            <a:xfrm flipH="1" flipV="1">
              <a:off x="7906162" y="522418"/>
              <a:ext cx="212685" cy="696700"/>
            </a:xfrm>
            <a:custGeom>
              <a:avLst/>
              <a:gdLst>
                <a:gd name="T0" fmla="*/ 152 w 152"/>
                <a:gd name="T1" fmla="*/ 513 h 513"/>
                <a:gd name="T2" fmla="*/ 38 w 152"/>
                <a:gd name="T3" fmla="*/ 371 h 513"/>
                <a:gd name="T4" fmla="*/ 19 w 152"/>
                <a:gd name="T5" fmla="*/ 212 h 513"/>
                <a:gd name="T6" fmla="*/ 152 w 152"/>
                <a:gd name="T7" fmla="*/ 0 h 513"/>
              </a:gdLst>
              <a:ahLst/>
              <a:cxnLst>
                <a:cxn ang="0">
                  <a:pos x="T0" y="T1"/>
                </a:cxn>
                <a:cxn ang="0">
                  <a:pos x="T2" y="T3"/>
                </a:cxn>
                <a:cxn ang="0">
                  <a:pos x="T4" y="T5"/>
                </a:cxn>
                <a:cxn ang="0">
                  <a:pos x="T6" y="T7"/>
                </a:cxn>
              </a:cxnLst>
              <a:rect l="0" t="0" r="r" b="b"/>
              <a:pathLst>
                <a:path w="152" h="513">
                  <a:moveTo>
                    <a:pt x="152" y="513"/>
                  </a:moveTo>
                  <a:cubicBezTo>
                    <a:pt x="106" y="467"/>
                    <a:pt x="60" y="421"/>
                    <a:pt x="38" y="371"/>
                  </a:cubicBezTo>
                  <a:cubicBezTo>
                    <a:pt x="16" y="321"/>
                    <a:pt x="0" y="274"/>
                    <a:pt x="19" y="212"/>
                  </a:cubicBezTo>
                  <a:cubicBezTo>
                    <a:pt x="38" y="150"/>
                    <a:pt x="95" y="75"/>
                    <a:pt x="152"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75" name="Rectangle 104">
              <a:extLst>
                <a:ext uri="{FF2B5EF4-FFF2-40B4-BE49-F238E27FC236}">
                  <a16:creationId xmlns:a16="http://schemas.microsoft.com/office/drawing/2014/main" id="{243E3DEA-30F5-4243-AF07-9C17B82A1A7B}"/>
                </a:ext>
              </a:extLst>
            </p:cNvPr>
            <p:cNvSpPr>
              <a:spLocks noChangeArrowheads="1"/>
            </p:cNvSpPr>
            <p:nvPr/>
          </p:nvSpPr>
          <p:spPr bwMode="auto">
            <a:xfrm>
              <a:off x="6458869" y="1170272"/>
              <a:ext cx="312862" cy="3693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FF"/>
                  </a:solidFill>
                  <a:effectLst/>
                  <a:uLnTx/>
                  <a:uFillTx/>
                  <a:latin typeface="Helvetica"/>
                  <a:ea typeface="+mn-ea"/>
                  <a:cs typeface="Helvetica"/>
                </a:rPr>
                <a:t>1</a:t>
              </a:r>
            </a:p>
          </p:txBody>
        </p:sp>
        <p:sp>
          <p:nvSpPr>
            <p:cNvPr id="76" name="Rectangle 75">
              <a:extLst>
                <a:ext uri="{FF2B5EF4-FFF2-40B4-BE49-F238E27FC236}">
                  <a16:creationId xmlns:a16="http://schemas.microsoft.com/office/drawing/2014/main" id="{7C93BDA5-C9FE-48FF-AE40-0383521BEAD0}"/>
                </a:ext>
              </a:extLst>
            </p:cNvPr>
            <p:cNvSpPr>
              <a:spLocks noChangeArrowheads="1"/>
            </p:cNvSpPr>
            <p:nvPr/>
          </p:nvSpPr>
          <p:spPr bwMode="auto">
            <a:xfrm>
              <a:off x="7918484" y="186928"/>
              <a:ext cx="312862" cy="3693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FF"/>
                  </a:solidFill>
                  <a:effectLst/>
                  <a:uLnTx/>
                  <a:uFillTx/>
                  <a:latin typeface="Helvetica"/>
                  <a:ea typeface="+mn-ea"/>
                  <a:cs typeface="Helvetica"/>
                </a:rPr>
                <a:t>4</a:t>
              </a:r>
            </a:p>
          </p:txBody>
        </p:sp>
        <p:sp>
          <p:nvSpPr>
            <p:cNvPr id="77" name="Oval 76">
              <a:extLst>
                <a:ext uri="{FF2B5EF4-FFF2-40B4-BE49-F238E27FC236}">
                  <a16:creationId xmlns:a16="http://schemas.microsoft.com/office/drawing/2014/main" id="{46169FD4-F718-4321-AD01-23CDABA739CC}"/>
                </a:ext>
              </a:extLst>
            </p:cNvPr>
            <p:cNvSpPr>
              <a:spLocks noChangeArrowheads="1"/>
            </p:cNvSpPr>
            <p:nvPr/>
          </p:nvSpPr>
          <p:spPr bwMode="auto">
            <a:xfrm>
              <a:off x="6741991" y="436859"/>
              <a:ext cx="159581" cy="162970"/>
            </a:xfrm>
            <a:prstGeom prst="ellipse">
              <a:avLst/>
            </a:prstGeom>
            <a:solidFill>
              <a:srgbClr val="FF0000"/>
            </a:solidFill>
            <a:ln w="12700">
              <a:solidFill>
                <a:schemeClr val="tx1"/>
              </a:solidFill>
              <a:round/>
              <a:headEnd/>
              <a:tailEnd/>
            </a:ln>
            <a:effectLst/>
          </p:spPr>
          <p:txBody>
            <a:bodyPr wrap="none" anchor="ctr"/>
            <a:lstStyle/>
            <a:p>
              <a:pPr marL="0" marR="0" lvl="0" indent="0" algn="l" defTabSz="914400" rtl="0" eaLnBrk="1" fontAlgn="base" latinLnBrk="0" hangingPunct="1">
                <a:lnSpc>
                  <a:spcPct val="100000"/>
                </a:lnSpc>
                <a:spcBef>
                  <a:spcPct val="45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Verdana" charset="0"/>
                <a:ea typeface="+mn-ea"/>
                <a:cs typeface="Arial" pitchFamily="34" charset="0"/>
              </a:endParaRPr>
            </a:p>
          </p:txBody>
        </p:sp>
        <p:sp>
          <p:nvSpPr>
            <p:cNvPr id="78" name="Oval 77">
              <a:extLst>
                <a:ext uri="{FF2B5EF4-FFF2-40B4-BE49-F238E27FC236}">
                  <a16:creationId xmlns:a16="http://schemas.microsoft.com/office/drawing/2014/main" id="{FCDA112D-A6F6-4E7A-AB79-126831415E83}"/>
                </a:ext>
              </a:extLst>
            </p:cNvPr>
            <p:cNvSpPr>
              <a:spLocks noChangeArrowheads="1"/>
            </p:cNvSpPr>
            <p:nvPr/>
          </p:nvSpPr>
          <p:spPr bwMode="auto">
            <a:xfrm>
              <a:off x="7816610" y="436859"/>
              <a:ext cx="159581" cy="162970"/>
            </a:xfrm>
            <a:prstGeom prst="ellipse">
              <a:avLst/>
            </a:prstGeom>
            <a:solidFill>
              <a:srgbClr val="0000FF"/>
            </a:solidFill>
            <a:ln w="12700">
              <a:solidFill>
                <a:srgbClr val="0000FF"/>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79" name="Oval 78">
              <a:extLst>
                <a:ext uri="{FF2B5EF4-FFF2-40B4-BE49-F238E27FC236}">
                  <a16:creationId xmlns:a16="http://schemas.microsoft.com/office/drawing/2014/main" id="{C907C8E4-C4F6-4060-B86C-49735387D4E1}"/>
                </a:ext>
              </a:extLst>
            </p:cNvPr>
            <p:cNvSpPr>
              <a:spLocks noChangeArrowheads="1"/>
            </p:cNvSpPr>
            <p:nvPr/>
          </p:nvSpPr>
          <p:spPr bwMode="auto">
            <a:xfrm>
              <a:off x="7816610" y="1153930"/>
              <a:ext cx="159581" cy="162970"/>
            </a:xfrm>
            <a:prstGeom prst="ellipse">
              <a:avLst/>
            </a:prstGeom>
            <a:solidFill>
              <a:srgbClr val="0000FF"/>
            </a:solidFill>
            <a:ln w="12700">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80" name="Oval 71">
              <a:extLst>
                <a:ext uri="{FF2B5EF4-FFF2-40B4-BE49-F238E27FC236}">
                  <a16:creationId xmlns:a16="http://schemas.microsoft.com/office/drawing/2014/main" id="{6147E952-0AB9-467D-AC44-F43B177207D5}"/>
                </a:ext>
              </a:extLst>
            </p:cNvPr>
            <p:cNvSpPr>
              <a:spLocks noChangeArrowheads="1"/>
            </p:cNvSpPr>
            <p:nvPr/>
          </p:nvSpPr>
          <p:spPr bwMode="auto">
            <a:xfrm>
              <a:off x="6741991" y="1153930"/>
              <a:ext cx="159581" cy="162970"/>
            </a:xfrm>
            <a:prstGeom prst="ellipse">
              <a:avLst/>
            </a:prstGeom>
            <a:solidFill>
              <a:srgbClr val="0000FF"/>
            </a:solidFill>
            <a:ln>
              <a:solidFill>
                <a:srgbClr val="0000FF"/>
              </a:solidFill>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81" name="Rectangle 80">
              <a:extLst>
                <a:ext uri="{FF2B5EF4-FFF2-40B4-BE49-F238E27FC236}">
                  <a16:creationId xmlns:a16="http://schemas.microsoft.com/office/drawing/2014/main" id="{4B7C0366-E096-4300-9CC2-56C928AEA408}"/>
                </a:ext>
              </a:extLst>
            </p:cNvPr>
            <p:cNvSpPr>
              <a:spLocks noChangeArrowheads="1"/>
            </p:cNvSpPr>
            <p:nvPr/>
          </p:nvSpPr>
          <p:spPr bwMode="auto">
            <a:xfrm>
              <a:off x="6526625" y="151374"/>
              <a:ext cx="267323" cy="315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Helvetica"/>
                  <a:ea typeface="+mn-ea"/>
                  <a:cs typeface="Helvetica"/>
                </a:rPr>
                <a:t>0</a:t>
              </a:r>
            </a:p>
          </p:txBody>
        </p:sp>
        <p:sp>
          <p:nvSpPr>
            <p:cNvPr id="82" name="Rectangle 81">
              <a:extLst>
                <a:ext uri="{FF2B5EF4-FFF2-40B4-BE49-F238E27FC236}">
                  <a16:creationId xmlns:a16="http://schemas.microsoft.com/office/drawing/2014/main" id="{68C678E6-8A2C-46C2-8AD7-9D1DC5AA21C5}"/>
                </a:ext>
              </a:extLst>
            </p:cNvPr>
            <p:cNvSpPr>
              <a:spLocks noChangeArrowheads="1"/>
            </p:cNvSpPr>
            <p:nvPr/>
          </p:nvSpPr>
          <p:spPr bwMode="auto">
            <a:xfrm>
              <a:off x="7942527" y="1140385"/>
              <a:ext cx="312862" cy="3693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FF"/>
                  </a:solidFill>
                  <a:effectLst/>
                  <a:uLnTx/>
                  <a:uFillTx/>
                  <a:latin typeface="Helvetica"/>
                  <a:ea typeface="+mn-ea"/>
                  <a:cs typeface="Helvetica"/>
                </a:rPr>
                <a:t>8</a:t>
              </a:r>
            </a:p>
          </p:txBody>
        </p:sp>
        <p:sp>
          <p:nvSpPr>
            <p:cNvPr id="83" name="Rectangle 105">
              <a:extLst>
                <a:ext uri="{FF2B5EF4-FFF2-40B4-BE49-F238E27FC236}">
                  <a16:creationId xmlns:a16="http://schemas.microsoft.com/office/drawing/2014/main" id="{809F0359-256C-4338-A658-60A5C9F0776D}"/>
                </a:ext>
              </a:extLst>
            </p:cNvPr>
            <p:cNvSpPr>
              <a:spLocks noChangeArrowheads="1"/>
            </p:cNvSpPr>
            <p:nvPr/>
          </p:nvSpPr>
          <p:spPr bwMode="auto">
            <a:xfrm>
              <a:off x="7478004" y="529526"/>
              <a:ext cx="269581" cy="2769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Helvetica"/>
                  <a:ea typeface="+mn-ea"/>
                  <a:cs typeface="Helvetica"/>
                </a:rPr>
                <a:t>1</a:t>
              </a:r>
            </a:p>
          </p:txBody>
        </p:sp>
        <p:sp>
          <p:nvSpPr>
            <p:cNvPr id="84" name="Rectangle 105">
              <a:extLst>
                <a:ext uri="{FF2B5EF4-FFF2-40B4-BE49-F238E27FC236}">
                  <a16:creationId xmlns:a16="http://schemas.microsoft.com/office/drawing/2014/main" id="{1AE5DF69-8D3E-4CA3-9A1A-1222382AD8A0}"/>
                </a:ext>
              </a:extLst>
            </p:cNvPr>
            <p:cNvSpPr>
              <a:spLocks noChangeArrowheads="1"/>
            </p:cNvSpPr>
            <p:nvPr/>
          </p:nvSpPr>
          <p:spPr bwMode="auto">
            <a:xfrm>
              <a:off x="6996756" y="732692"/>
              <a:ext cx="269581" cy="2769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Helvetica"/>
                  <a:ea typeface="+mn-ea"/>
                  <a:cs typeface="Helvetica"/>
                </a:rPr>
                <a:t>1</a:t>
              </a:r>
            </a:p>
          </p:txBody>
        </p:sp>
        <p:sp>
          <p:nvSpPr>
            <p:cNvPr id="85" name="Rectangle 105">
              <a:extLst>
                <a:ext uri="{FF2B5EF4-FFF2-40B4-BE49-F238E27FC236}">
                  <a16:creationId xmlns:a16="http://schemas.microsoft.com/office/drawing/2014/main" id="{5F6A523C-B6FE-4AF5-B5A4-09E7BB2C57F4}"/>
                </a:ext>
              </a:extLst>
            </p:cNvPr>
            <p:cNvSpPr>
              <a:spLocks noChangeArrowheads="1"/>
            </p:cNvSpPr>
            <p:nvPr/>
          </p:nvSpPr>
          <p:spPr bwMode="auto">
            <a:xfrm>
              <a:off x="7208423" y="85097"/>
              <a:ext cx="269581" cy="2769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Helvetica"/>
                  <a:ea typeface="+mn-ea"/>
                  <a:cs typeface="Helvetica"/>
                </a:rPr>
                <a:t>2</a:t>
              </a:r>
            </a:p>
          </p:txBody>
        </p:sp>
        <p:sp>
          <p:nvSpPr>
            <p:cNvPr id="86" name="Rectangle 105">
              <a:extLst>
                <a:ext uri="{FF2B5EF4-FFF2-40B4-BE49-F238E27FC236}">
                  <a16:creationId xmlns:a16="http://schemas.microsoft.com/office/drawing/2014/main" id="{3B8CB6B9-06C1-4B16-87B3-E621E5417AE7}"/>
                </a:ext>
              </a:extLst>
            </p:cNvPr>
            <p:cNvSpPr>
              <a:spLocks noChangeArrowheads="1"/>
            </p:cNvSpPr>
            <p:nvPr/>
          </p:nvSpPr>
          <p:spPr bwMode="auto">
            <a:xfrm>
              <a:off x="7234762" y="1176904"/>
              <a:ext cx="269581" cy="2769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Helvetica"/>
                  <a:ea typeface="+mn-ea"/>
                  <a:cs typeface="Helvetica"/>
                </a:rPr>
                <a:t>3</a:t>
              </a:r>
            </a:p>
          </p:txBody>
        </p:sp>
        <p:sp>
          <p:nvSpPr>
            <p:cNvPr id="87" name="Rectangle 105">
              <a:extLst>
                <a:ext uri="{FF2B5EF4-FFF2-40B4-BE49-F238E27FC236}">
                  <a16:creationId xmlns:a16="http://schemas.microsoft.com/office/drawing/2014/main" id="{8CC76E75-471C-4120-9ADE-3B4B07E87517}"/>
                </a:ext>
              </a:extLst>
            </p:cNvPr>
            <p:cNvSpPr>
              <a:spLocks noChangeArrowheads="1"/>
            </p:cNvSpPr>
            <p:nvPr/>
          </p:nvSpPr>
          <p:spPr bwMode="auto">
            <a:xfrm>
              <a:off x="8087268" y="696173"/>
              <a:ext cx="269581" cy="2769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Helvetica"/>
                  <a:ea typeface="+mn-ea"/>
                  <a:cs typeface="Helvetica"/>
                </a:rPr>
                <a:t>5</a:t>
              </a:r>
            </a:p>
          </p:txBody>
        </p:sp>
      </p:grpSp>
      <p:sp>
        <p:nvSpPr>
          <p:cNvPr id="90" name="TextBox 89">
            <a:extLst>
              <a:ext uri="{FF2B5EF4-FFF2-40B4-BE49-F238E27FC236}">
                <a16:creationId xmlns:a16="http://schemas.microsoft.com/office/drawing/2014/main" id="{7618AAF6-A9AD-48D5-B2BF-39090AB9B4E2}"/>
              </a:ext>
            </a:extLst>
          </p:cNvPr>
          <p:cNvSpPr txBox="1"/>
          <p:nvPr/>
        </p:nvSpPr>
        <p:spPr>
          <a:xfrm>
            <a:off x="342488" y="5223473"/>
            <a:ext cx="8317886" cy="1477328"/>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pitchFamily="34" charset="0"/>
                <a:ea typeface="+mn-ea"/>
                <a:cs typeface="Arial" pitchFamily="34" charset="0"/>
              </a:rPr>
              <a:t>Notes:</a:t>
            </a:r>
          </a:p>
          <a:p>
            <a:pPr marL="342900" marR="0" lvl="1"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Tahoma" pitchFamily="34" charset="0"/>
                <a:ea typeface="+mn-ea"/>
                <a:cs typeface="Arial" pitchFamily="34" charset="0"/>
              </a:rPr>
              <a:t>If  </a:t>
            </a:r>
            <a:r>
              <a:rPr kumimoji="0" lang="en-US" sz="1800" b="1" i="0" u="none" strike="noStrike" kern="120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cc_ids.get</a:t>
            </a:r>
            <a:r>
              <a:rPr kumimoji="0" lang="en-US" sz="18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(index)</a:t>
            </a:r>
            <a:r>
              <a:rPr kumimoji="0" lang="en-US" sz="1800" b="0" i="0" u="none" strike="noStrike" kern="1200" cap="none" spc="0" normalizeH="0" baseline="0" noProof="0" dirty="0">
                <a:ln>
                  <a:noFill/>
                </a:ln>
                <a:solidFill>
                  <a:srgbClr val="000000"/>
                </a:solidFill>
                <a:effectLst/>
                <a:uLnTx/>
                <a:uFillTx/>
                <a:latin typeface="Tahoma" pitchFamily="34" charset="0"/>
                <a:ea typeface="+mn-ea"/>
                <a:cs typeface="Arial" pitchFamily="34" charset="0"/>
              </a:rPr>
              <a:t> returns  </a:t>
            </a:r>
            <a:r>
              <a:rPr kumimoji="0" lang="en-US" sz="18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None</a:t>
            </a:r>
            <a:r>
              <a:rPr kumimoji="0" lang="en-US" sz="1800" b="0" i="0" u="none" strike="noStrike" kern="1200" cap="none" spc="0" normalizeH="0" baseline="0" noProof="0" dirty="0">
                <a:ln>
                  <a:noFill/>
                </a:ln>
                <a:solidFill>
                  <a:srgbClr val="000000"/>
                </a:solidFill>
                <a:effectLst/>
                <a:uLnTx/>
                <a:uFillTx/>
                <a:latin typeface="Tahoma" pitchFamily="34" charset="0"/>
                <a:ea typeface="+mn-ea"/>
                <a:cs typeface="Arial" pitchFamily="34" charset="0"/>
              </a:rPr>
              <a:t>, there is no stored value at that location (it has not been visited yet).</a:t>
            </a:r>
          </a:p>
          <a:p>
            <a:pPr marL="342900" marR="0" lvl="1"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Tahoma" pitchFamily="34" charset="0"/>
                <a:ea typeface="+mn-ea"/>
                <a:cs typeface="Arial" pitchFamily="34" charset="0"/>
              </a:rPr>
              <a:t>Using </a:t>
            </a:r>
            <a:r>
              <a:rPr kumimoji="0" lang="en-US" sz="1800" b="1" i="0" u="none" strike="noStrike" kern="1200" cap="none" spc="0" normalizeH="0" baseline="0" noProof="0" dirty="0" err="1">
                <a:ln>
                  <a:noFill/>
                </a:ln>
                <a:solidFill>
                  <a:srgbClr val="000000"/>
                </a:solidFill>
                <a:effectLst/>
                <a:uLnTx/>
                <a:uFillTx/>
                <a:latin typeface="Courier New" panose="02070309020205020404" pitchFamily="49" charset="0"/>
                <a:cs typeface="Courier New" panose="02070309020205020404" pitchFamily="49" charset="0"/>
              </a:rPr>
              <a:t>assign_scalar</a:t>
            </a:r>
            <a:r>
              <a:rPr kumimoji="0" lang="en-US" sz="1800" b="1" i="0" u="none" strike="noStrike" kern="1200" cap="none" spc="0" normalizeH="0" baseline="0" noProof="0" dirty="0">
                <a:ln>
                  <a:noFill/>
                </a:ln>
                <a:solidFill>
                  <a:srgbClr val="000000"/>
                </a:solidFill>
                <a:effectLst/>
                <a:uLnTx/>
                <a:uFillTx/>
                <a:latin typeface="Courier New" panose="02070309020205020404" pitchFamily="49" charset="0"/>
                <a:cs typeface="Courier New" panose="02070309020205020404" pitchFamily="49" charset="0"/>
              </a:rPr>
              <a:t> </a:t>
            </a:r>
            <a:r>
              <a:rPr kumimoji="0" lang="en-US" sz="1800" b="0" i="0" u="none" strike="noStrike" kern="1200" cap="none" spc="0" normalizeH="0" baseline="0" noProof="0" dirty="0">
                <a:ln>
                  <a:noFill/>
                </a:ln>
                <a:solidFill>
                  <a:srgbClr val="000000"/>
                </a:solidFill>
                <a:effectLst/>
                <a:uLnTx/>
                <a:uFillTx/>
                <a:latin typeface="Tahoma" pitchFamily="34" charset="0"/>
                <a:ea typeface="+mn-ea"/>
                <a:cs typeface="Arial" pitchFamily="34" charset="0"/>
              </a:rPr>
              <a:t>to assign component IDs to visited vertices</a:t>
            </a:r>
          </a:p>
          <a:p>
            <a:pPr marL="342900" marR="0" lvl="1"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lang="en-US" dirty="0">
                <a:solidFill>
                  <a:srgbClr val="000000"/>
                </a:solidFill>
              </a:rPr>
              <a:t>Not shown: opportunity for early exit when  </a:t>
            </a:r>
            <a:r>
              <a:rPr lang="en-US" dirty="0" err="1">
                <a:solidFill>
                  <a:srgbClr val="000000"/>
                </a:solidFill>
              </a:rPr>
              <a:t>cc_ids.nvals</a:t>
            </a:r>
            <a:r>
              <a:rPr lang="en-US" dirty="0">
                <a:solidFill>
                  <a:srgbClr val="000000"/>
                </a:solidFill>
              </a:rPr>
              <a:t> == NUM_NODES</a:t>
            </a:r>
            <a:endParaRPr kumimoji="0" lang="en-US" sz="1800" b="0" i="0" u="none" strike="noStrike" kern="1200" cap="none" spc="0" normalizeH="0" baseline="0" noProof="0" dirty="0">
              <a:ln>
                <a:noFill/>
              </a:ln>
              <a:solidFill>
                <a:srgbClr val="000000"/>
              </a:solidFill>
              <a:effectLst/>
              <a:uLnTx/>
              <a:uFillTx/>
              <a:latin typeface="Tahoma" pitchFamily="34" charset="0"/>
              <a:ea typeface="+mn-ea"/>
              <a:cs typeface="Arial" pitchFamily="34" charset="0"/>
            </a:endParaRPr>
          </a:p>
        </p:txBody>
      </p:sp>
    </p:spTree>
    <p:extLst>
      <p:ext uri="{BB962C8B-B14F-4D97-AF65-F5344CB8AC3E}">
        <p14:creationId xmlns:p14="http://schemas.microsoft.com/office/powerpoint/2010/main" val="1149987603"/>
      </p:ext>
    </p:extLst>
  </p:cSld>
  <p:clrMapOvr>
    <a:masterClrMapping/>
  </p:clrMapOvr>
  <p:transition>
    <p:fade/>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48D73-6D27-6141-B3FC-73BB5C86AF7F}"/>
              </a:ext>
            </a:extLst>
          </p:cNvPr>
          <p:cNvSpPr>
            <a:spLocks noGrp="1"/>
          </p:cNvSpPr>
          <p:nvPr>
            <p:ph type="title"/>
          </p:nvPr>
        </p:nvSpPr>
        <p:spPr>
          <a:xfrm>
            <a:off x="164432" y="95120"/>
            <a:ext cx="6042411" cy="889000"/>
          </a:xfrm>
        </p:spPr>
        <p:txBody>
          <a:bodyPr/>
          <a:lstStyle/>
          <a:p>
            <a:r>
              <a:rPr lang="en-US" dirty="0"/>
              <a:t>Solution to exercise 11 (part 3)</a:t>
            </a:r>
          </a:p>
        </p:txBody>
      </p:sp>
      <p:sp>
        <p:nvSpPr>
          <p:cNvPr id="4" name="Slide Number Placeholder 3">
            <a:extLst>
              <a:ext uri="{FF2B5EF4-FFF2-40B4-BE49-F238E27FC236}">
                <a16:creationId xmlns:a16="http://schemas.microsoft.com/office/drawing/2014/main" id="{96099601-BE5A-7146-9621-688B65E28564}"/>
              </a:ext>
            </a:extLst>
          </p:cNvPr>
          <p:cNvSpPr>
            <a:spLocks noGrp="1"/>
          </p:cNvSpPr>
          <p:nvPr>
            <p:ph type="sldNum" sz="quarter" idx="10"/>
          </p:nvPr>
        </p:nvSpPr>
        <p:spPr>
          <a:xfrm>
            <a:off x="8706535" y="6551613"/>
            <a:ext cx="437465" cy="304800"/>
          </a:xfr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0C933AAA-F64E-4748-8A99-DCC60F15C72A}" type="slidenum">
              <a:rPr kumimoji="0" lang="en-US" sz="1200" b="0" i="0" u="none" strike="noStrike" kern="1200" cap="none" spc="0" normalizeH="0" baseline="0" noProof="0" smtClean="0">
                <a:ln>
                  <a:noFill/>
                </a:ln>
                <a:solidFill>
                  <a:srgbClr val="000000"/>
                </a:solidFill>
                <a:effectLst/>
                <a:uLnTx/>
                <a:uFillTx/>
                <a:latin typeface="Tahoma" pitchFamily="34" charset="0"/>
                <a:ea typeface="ＭＳ Ｐゴシック" pitchFamily="34" charset="-128"/>
                <a:cs typeface="Arial" pitchFamily="34" charset="0"/>
              </a:rPr>
              <a:pPr marL="0" marR="0" lvl="0" indent="0" algn="l" defTabSz="914400" rtl="0" eaLnBrk="1" fontAlgn="base" latinLnBrk="0" hangingPunct="1">
                <a:lnSpc>
                  <a:spcPct val="100000"/>
                </a:lnSpc>
                <a:spcBef>
                  <a:spcPct val="0"/>
                </a:spcBef>
                <a:spcAft>
                  <a:spcPct val="0"/>
                </a:spcAft>
                <a:buClrTx/>
                <a:buSzTx/>
                <a:buFontTx/>
                <a:buNone/>
                <a:tabLst/>
                <a:defRPr/>
              </a:pPr>
              <a:t>104</a:t>
            </a:fld>
            <a:endParaRPr kumimoji="0" lang="en-US" sz="1200" b="0" i="0" u="none" strike="noStrike" kern="1200" cap="none" spc="0" normalizeH="0" baseline="0" noProof="0" dirty="0">
              <a:ln>
                <a:noFill/>
              </a:ln>
              <a:solidFill>
                <a:srgbClr val="000000"/>
              </a:solidFill>
              <a:effectLst/>
              <a:uLnTx/>
              <a:uFillTx/>
              <a:latin typeface="Tahoma" pitchFamily="34" charset="0"/>
              <a:ea typeface="ＭＳ Ｐゴシック" pitchFamily="34" charset="-128"/>
              <a:cs typeface="Arial" pitchFamily="34" charset="0"/>
            </a:endParaRPr>
          </a:p>
        </p:txBody>
      </p:sp>
      <p:sp>
        <p:nvSpPr>
          <p:cNvPr id="58" name="Content Placeholder 2">
            <a:extLst>
              <a:ext uri="{FF2B5EF4-FFF2-40B4-BE49-F238E27FC236}">
                <a16:creationId xmlns:a16="http://schemas.microsoft.com/office/drawing/2014/main" id="{D0EF4AC2-76CA-5342-8885-9916A5AEF109}"/>
              </a:ext>
            </a:extLst>
          </p:cNvPr>
          <p:cNvSpPr>
            <a:spLocks noGrp="1"/>
          </p:cNvSpPr>
          <p:nvPr>
            <p:ph idx="1"/>
          </p:nvPr>
        </p:nvSpPr>
        <p:spPr>
          <a:xfrm>
            <a:off x="466833" y="802417"/>
            <a:ext cx="8399635" cy="5878382"/>
          </a:xfrm>
        </p:spPr>
        <p:txBody>
          <a:bodyPr/>
          <a:lstStyle/>
          <a:p>
            <a:pPr marL="0" indent="0">
              <a:buNone/>
            </a:pPr>
            <a:r>
              <a:rPr lang="en-US" sz="1400" b="1" dirty="0">
                <a:latin typeface="Courier New" panose="02070309020205020404" pitchFamily="49" charset="0"/>
                <a:cs typeface="Courier New" panose="02070309020205020404" pitchFamily="49" charset="0"/>
              </a:rPr>
              <a:t>def BFS(graph, </a:t>
            </a:r>
            <a:r>
              <a:rPr lang="en-US" sz="1400" b="1" dirty="0" err="1">
                <a:latin typeface="Courier New" panose="02070309020205020404" pitchFamily="49" charset="0"/>
                <a:cs typeface="Courier New" panose="02070309020205020404" pitchFamily="49" charset="0"/>
              </a:rPr>
              <a:t>src_node</a:t>
            </a:r>
            <a:r>
              <a:rPr lang="en-US" sz="1400" b="1" dirty="0">
                <a:latin typeface="Courier New" panose="02070309020205020404" pitchFamily="49" charset="0"/>
                <a:cs typeface="Courier New" panose="02070309020205020404" pitchFamily="49" charset="0"/>
              </a:rPr>
              <a:t>):</a:t>
            </a:r>
          </a:p>
          <a:p>
            <a:pPr marL="0" indent="0">
              <a:buNone/>
            </a:pPr>
            <a:r>
              <a:rPr lang="en-US" sz="1400" b="1" dirty="0">
                <a:latin typeface="Courier New" panose="02070309020205020404" pitchFamily="49" charset="0"/>
                <a:cs typeface="Courier New" panose="02070309020205020404" pitchFamily="49" charset="0"/>
              </a:rPr>
              <a:t>  ...</a:t>
            </a:r>
          </a:p>
          <a:p>
            <a:pPr marL="0" indent="0">
              <a:buNone/>
            </a:pPr>
            <a:r>
              <a:rPr lang="en-US" sz="1400" b="1" dirty="0">
                <a:latin typeface="Courier New" panose="02070309020205020404" pitchFamily="49" charset="0"/>
                <a:cs typeface="Courier New" panose="02070309020205020404" pitchFamily="49" charset="0"/>
              </a:rPr>
              <a:t>  return v</a:t>
            </a:r>
          </a:p>
          <a:p>
            <a:pPr marL="0" indent="0">
              <a:buNone/>
            </a:pPr>
            <a:endParaRPr lang="en-US" sz="1400" b="1" dirty="0">
              <a:latin typeface="Courier New" panose="02070309020205020404" pitchFamily="49" charset="0"/>
              <a:cs typeface="Courier New" panose="02070309020205020404" pitchFamily="49" charset="0"/>
            </a:endParaRPr>
          </a:p>
          <a:p>
            <a:pPr marL="0" indent="0">
              <a:buNone/>
            </a:pPr>
            <a:r>
              <a:rPr lang="en-US" sz="1400" b="1" dirty="0">
                <a:latin typeface="Courier New" panose="02070309020205020404" pitchFamily="49" charset="0"/>
                <a:cs typeface="Courier New" panose="02070309020205020404" pitchFamily="49" charset="0"/>
              </a:rPr>
              <a:t>def CC(graph):</a:t>
            </a:r>
          </a:p>
          <a:p>
            <a:pPr marL="0" indent="0">
              <a:buNone/>
            </a:pPr>
            <a:r>
              <a:rPr lang="en-US" sz="1400" b="1" dirty="0">
                <a:latin typeface="Courier New" panose="02070309020205020404" pitchFamily="49" charset="0"/>
                <a:cs typeface="Courier New" panose="02070309020205020404" pitchFamily="49" charset="0"/>
              </a:rPr>
              <a:t>  ...</a:t>
            </a:r>
          </a:p>
          <a:p>
            <a:pPr marL="0" indent="0">
              <a:buNone/>
            </a:pPr>
            <a:r>
              <a:rPr lang="en-US" sz="1400" b="1" dirty="0">
                <a:latin typeface="Courier New" panose="02070309020205020404" pitchFamily="49" charset="0"/>
                <a:cs typeface="Courier New" panose="02070309020205020404" pitchFamily="49" charset="0"/>
              </a:rPr>
              <a:t>  return </a:t>
            </a:r>
            <a:r>
              <a:rPr lang="en-US" sz="1400" b="1" dirty="0" err="1">
                <a:latin typeface="Courier New" panose="02070309020205020404" pitchFamily="49" charset="0"/>
                <a:cs typeface="Courier New" panose="02070309020205020404" pitchFamily="49" charset="0"/>
              </a:rPr>
              <a:t>num_ccs</a:t>
            </a:r>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cc_ids</a:t>
            </a:r>
            <a:endParaRPr lang="en-US" sz="1400" b="1" dirty="0">
              <a:latin typeface="Courier New" panose="02070309020205020404" pitchFamily="49" charset="0"/>
              <a:cs typeface="Courier New" panose="02070309020205020404" pitchFamily="49" charset="0"/>
            </a:endParaRPr>
          </a:p>
          <a:p>
            <a:pPr marL="0" indent="0">
              <a:buNone/>
            </a:pPr>
            <a:endParaRPr lang="en-US" sz="1400" b="1" dirty="0">
              <a:latin typeface="Courier New" panose="02070309020205020404" pitchFamily="49" charset="0"/>
              <a:cs typeface="Courier New" panose="02070309020205020404" pitchFamily="49" charset="0"/>
            </a:endParaRPr>
          </a:p>
          <a:p>
            <a:pPr marL="0" indent="0">
              <a:buNone/>
            </a:pPr>
            <a:r>
              <a:rPr lang="en-US" sz="1400" b="1" dirty="0" err="1">
                <a:latin typeface="Courier New" panose="02070309020205020404" pitchFamily="49" charset="0"/>
                <a:cs typeface="Courier New" panose="02070309020205020404" pitchFamily="49" charset="0"/>
              </a:rPr>
              <a:t>row_ind</a:t>
            </a:r>
            <a:r>
              <a:rPr lang="en-US" sz="1400" b="1" dirty="0">
                <a:latin typeface="Courier New" panose="02070309020205020404" pitchFamily="49" charset="0"/>
                <a:cs typeface="Courier New" panose="02070309020205020404" pitchFamily="49" charset="0"/>
              </a:rPr>
              <a:t> = [0, 0, 0, 1, 1, 2, 3, ...]</a:t>
            </a:r>
          </a:p>
          <a:p>
            <a:pPr marL="0" indent="0">
              <a:buNone/>
            </a:pPr>
            <a:r>
              <a:rPr lang="en-US" sz="1400" b="1" dirty="0" err="1">
                <a:latin typeface="Courier New" panose="02070309020205020404" pitchFamily="49" charset="0"/>
                <a:cs typeface="Courier New" panose="02070309020205020404" pitchFamily="49" charset="0"/>
              </a:rPr>
              <a:t>col_ind</a:t>
            </a:r>
            <a:r>
              <a:rPr lang="en-US" sz="1400" b="1" dirty="0">
                <a:latin typeface="Courier New" panose="02070309020205020404" pitchFamily="49" charset="0"/>
                <a:cs typeface="Courier New" panose="02070309020205020404" pitchFamily="49" charset="0"/>
              </a:rPr>
              <a:t> = [1, 4, 8, 0, 8, 6, 5, ...]</a:t>
            </a:r>
          </a:p>
          <a:p>
            <a:pPr marL="0" indent="0">
              <a:buNone/>
            </a:pPr>
            <a:r>
              <a:rPr lang="en-US" sz="1400" b="1" dirty="0">
                <a:latin typeface="Courier New" panose="02070309020205020404" pitchFamily="49" charset="0"/>
                <a:cs typeface="Courier New" panose="02070309020205020404" pitchFamily="49" charset="0"/>
              </a:rPr>
              <a:t>values  = [1, 2, 1, 1, 3, 4, 1, ...]</a:t>
            </a:r>
          </a:p>
          <a:p>
            <a:pPr marL="0" indent="0">
              <a:buNone/>
            </a:pPr>
            <a:r>
              <a:rPr lang="en-US" sz="1400" b="1" dirty="0">
                <a:latin typeface="Courier New" panose="02070309020205020404" pitchFamily="49" charset="0"/>
                <a:cs typeface="Courier New" panose="02070309020205020404" pitchFamily="49" charset="0"/>
              </a:rPr>
              <a:t>graph = </a:t>
            </a:r>
            <a:r>
              <a:rPr lang="en-US" sz="1400" b="1" dirty="0" err="1">
                <a:latin typeface="Courier New" panose="02070309020205020404" pitchFamily="49" charset="0"/>
                <a:cs typeface="Courier New" panose="02070309020205020404" pitchFamily="49" charset="0"/>
              </a:rPr>
              <a:t>grb.Matrix.from_lists</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row_ind</a:t>
            </a:r>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col_ind</a:t>
            </a:r>
            <a:r>
              <a:rPr lang="en-US" sz="1400" b="1" dirty="0">
                <a:latin typeface="Courier New" panose="02070309020205020404" pitchFamily="49" charset="0"/>
                <a:cs typeface="Courier New" panose="02070309020205020404" pitchFamily="49" charset="0"/>
              </a:rPr>
              <a:t>, values)</a:t>
            </a:r>
          </a:p>
          <a:p>
            <a:pPr marL="0" indent="0">
              <a:buNone/>
            </a:pPr>
            <a:endParaRPr lang="en-US" sz="1400" b="1" dirty="0">
              <a:latin typeface="Courier New" panose="02070309020205020404" pitchFamily="49" charset="0"/>
              <a:cs typeface="Courier New" panose="02070309020205020404" pitchFamily="49" charset="0"/>
            </a:endParaRPr>
          </a:p>
          <a:p>
            <a:pPr marL="0" indent="0">
              <a:buNone/>
            </a:pPr>
            <a:r>
              <a:rPr lang="en-US" sz="1400" b="1" dirty="0" err="1">
                <a:solidFill>
                  <a:srgbClr val="C00000"/>
                </a:solidFill>
                <a:latin typeface="Courier New" panose="02070309020205020404" pitchFamily="49" charset="0"/>
                <a:cs typeface="Courier New" panose="02070309020205020404" pitchFamily="49" charset="0"/>
              </a:rPr>
              <a:t>num_ccs</a:t>
            </a:r>
            <a:r>
              <a:rPr lang="en-US" sz="1400" b="1" dirty="0">
                <a:solidFill>
                  <a:srgbClr val="C00000"/>
                </a:solidFill>
                <a:latin typeface="Courier New" panose="02070309020205020404" pitchFamily="49" charset="0"/>
                <a:cs typeface="Courier New" panose="02070309020205020404" pitchFamily="49" charset="0"/>
              </a:rPr>
              <a:t>, </a:t>
            </a:r>
            <a:r>
              <a:rPr lang="en-US" sz="1400" b="1" dirty="0" err="1">
                <a:solidFill>
                  <a:srgbClr val="C00000"/>
                </a:solidFill>
                <a:latin typeface="Courier New" panose="02070309020205020404" pitchFamily="49" charset="0"/>
                <a:cs typeface="Courier New" panose="02070309020205020404" pitchFamily="49" charset="0"/>
              </a:rPr>
              <a:t>cc_ids</a:t>
            </a:r>
            <a:r>
              <a:rPr lang="en-US" sz="1400" b="1" dirty="0">
                <a:solidFill>
                  <a:srgbClr val="C00000"/>
                </a:solidFill>
                <a:latin typeface="Courier New" panose="02070309020205020404" pitchFamily="49" charset="0"/>
                <a:cs typeface="Courier New" panose="02070309020205020404" pitchFamily="49" charset="0"/>
              </a:rPr>
              <a:t> = CC(graph)</a:t>
            </a:r>
          </a:p>
          <a:p>
            <a:pPr marL="0" indent="0">
              <a:buNone/>
            </a:pPr>
            <a:endParaRPr lang="en-US" sz="1400" b="1" dirty="0">
              <a:latin typeface="Courier New" panose="02070309020205020404" pitchFamily="49" charset="0"/>
              <a:cs typeface="Courier New" panose="02070309020205020404" pitchFamily="49" charset="0"/>
            </a:endParaRPr>
          </a:p>
          <a:p>
            <a:pPr marL="0" indent="0">
              <a:buNone/>
            </a:pPr>
            <a:r>
              <a:rPr lang="en-US" sz="1400" b="1" dirty="0">
                <a:latin typeface="Courier New" panose="02070309020205020404" pitchFamily="49" charset="0"/>
                <a:cs typeface="Courier New" panose="02070309020205020404" pitchFamily="49" charset="0"/>
              </a:rPr>
              <a:t>print("\</a:t>
            </a:r>
            <a:r>
              <a:rPr lang="en-US" sz="1400" b="1" dirty="0" err="1">
                <a:latin typeface="Courier New" panose="02070309020205020404" pitchFamily="49" charset="0"/>
                <a:cs typeface="Courier New" panose="02070309020205020404" pitchFamily="49" charset="0"/>
              </a:rPr>
              <a:t>nFound</a:t>
            </a:r>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num_ccs</a:t>
            </a:r>
            <a:r>
              <a:rPr lang="en-US" sz="1400" b="1" dirty="0">
                <a:latin typeface="Courier New" panose="02070309020205020404" pitchFamily="49" charset="0"/>
                <a:cs typeface="Courier New" panose="02070309020205020404" pitchFamily="49" charset="0"/>
              </a:rPr>
              <a:t>, "components.")</a:t>
            </a:r>
          </a:p>
          <a:p>
            <a:pPr marL="0" indent="0">
              <a:buNone/>
            </a:pPr>
            <a:r>
              <a:rPr lang="en-US" sz="1400" b="1" dirty="0">
                <a:latin typeface="Courier New" panose="02070309020205020404" pitchFamily="49" charset="0"/>
                <a:cs typeface="Courier New" panose="02070309020205020404" pitchFamily="49" charset="0"/>
              </a:rPr>
              <a:t>print(</a:t>
            </a:r>
            <a:r>
              <a:rPr lang="en-US" sz="1400" b="1" dirty="0" err="1">
                <a:latin typeface="Courier New" panose="02070309020205020404" pitchFamily="49" charset="0"/>
                <a:cs typeface="Courier New" panose="02070309020205020404" pitchFamily="49" charset="0"/>
              </a:rPr>
              <a:t>cc_ids</a:t>
            </a:r>
            <a:r>
              <a:rPr lang="en-US" sz="1400" b="1" dirty="0">
                <a:latin typeface="Courier New" panose="02070309020205020404" pitchFamily="49" charset="0"/>
                <a:cs typeface="Courier New" panose="02070309020205020404" pitchFamily="49" charset="0"/>
              </a:rPr>
              <a:t>)</a:t>
            </a:r>
          </a:p>
          <a:p>
            <a:pPr marL="0" indent="0">
              <a:buNone/>
            </a:pPr>
            <a:endParaRPr lang="en-US" sz="1400" b="1" dirty="0">
              <a:latin typeface="Courier New" panose="02070309020205020404" pitchFamily="49" charset="0"/>
              <a:cs typeface="Courier New" panose="02070309020205020404" pitchFamily="49" charset="0"/>
            </a:endParaRPr>
          </a:p>
          <a:p>
            <a:pPr marL="0" indent="0">
              <a:buNone/>
            </a:pPr>
            <a:r>
              <a:rPr lang="en-US" sz="1400" b="1" dirty="0">
                <a:latin typeface="Courier New" panose="02070309020205020404" pitchFamily="49" charset="0"/>
                <a:cs typeface="Courier New" panose="02070309020205020404" pitchFamily="49" charset="0"/>
              </a:rPr>
              <a:t>draw(graph)</a:t>
            </a:r>
          </a:p>
          <a:p>
            <a:pPr marL="0" indent="0">
              <a:buNone/>
            </a:pPr>
            <a:r>
              <a:rPr lang="en-US" sz="1400" b="1" dirty="0">
                <a:latin typeface="Courier New" panose="02070309020205020404" pitchFamily="49" charset="0"/>
                <a:cs typeface="Courier New" panose="02070309020205020404" pitchFamily="49" charset="0"/>
              </a:rPr>
              <a:t>draw(graph, </a:t>
            </a:r>
            <a:r>
              <a:rPr lang="en-US" sz="1400" b="1" dirty="0" err="1">
                <a:latin typeface="Courier New" panose="02070309020205020404" pitchFamily="49" charset="0"/>
                <a:cs typeface="Courier New" panose="02070309020205020404" pitchFamily="49" charset="0"/>
              </a:rPr>
              <a:t>label_vector</a:t>
            </a:r>
            <a:r>
              <a:rPr lang="en-US" sz="1400" b="1" dirty="0">
                <a:latin typeface="Courier New" panose="02070309020205020404" pitchFamily="49" charset="0"/>
                <a:cs typeface="Courier New" panose="02070309020205020404" pitchFamily="49" charset="0"/>
              </a:rPr>
              <a:t> = </a:t>
            </a:r>
            <a:r>
              <a:rPr lang="en-US" sz="1400" b="1" dirty="0" err="1">
                <a:latin typeface="Courier New" panose="02070309020205020404" pitchFamily="49" charset="0"/>
                <a:cs typeface="Courier New" panose="02070309020205020404" pitchFamily="49" charset="0"/>
              </a:rPr>
              <a:t>cc_ids</a:t>
            </a:r>
            <a:r>
              <a:rPr lang="en-US" sz="1400" b="1" dirty="0">
                <a:latin typeface="Courier New" panose="02070309020205020404" pitchFamily="49" charset="0"/>
                <a:cs typeface="Courier New" panose="02070309020205020404" pitchFamily="49" charset="0"/>
              </a:rPr>
              <a:t>)</a:t>
            </a:r>
          </a:p>
        </p:txBody>
      </p:sp>
      <p:sp>
        <p:nvSpPr>
          <p:cNvPr id="110" name="TextBox 109"/>
          <p:cNvSpPr txBox="1"/>
          <p:nvPr/>
        </p:nvSpPr>
        <p:spPr>
          <a:xfrm>
            <a:off x="6620197" y="3429000"/>
            <a:ext cx="2261172" cy="3108543"/>
          </a:xfrm>
          <a:prstGeom prst="rect">
            <a:avLst/>
          </a:prstGeom>
          <a:noFill/>
          <a:ln>
            <a:solidFill>
              <a:schemeClr val="tx1"/>
            </a:solidFill>
          </a:ln>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Processing node 0</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Processing node 2</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Processing node 3</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Found 3 components.</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0| 0</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1| 0</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2| 1</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3| 2</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4| 0</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5| 2</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6| 1</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7| 2</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8| 0</a:t>
            </a:r>
          </a:p>
        </p:txBody>
      </p:sp>
      <p:sp>
        <p:nvSpPr>
          <p:cNvPr id="10" name="TextBox 9"/>
          <p:cNvSpPr txBox="1"/>
          <p:nvPr/>
        </p:nvSpPr>
        <p:spPr>
          <a:xfrm>
            <a:off x="5488240" y="4983271"/>
            <a:ext cx="968535" cy="369332"/>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pitchFamily="34" charset="0"/>
                <a:ea typeface="+mn-ea"/>
                <a:cs typeface="Arial" pitchFamily="34" charset="0"/>
              </a:rPr>
              <a:t>Output:</a:t>
            </a:r>
          </a:p>
        </p:txBody>
      </p:sp>
      <p:grpSp>
        <p:nvGrpSpPr>
          <p:cNvPr id="48" name="Group 47">
            <a:extLst>
              <a:ext uri="{FF2B5EF4-FFF2-40B4-BE49-F238E27FC236}">
                <a16:creationId xmlns:a16="http://schemas.microsoft.com/office/drawing/2014/main" id="{181CA30D-FD6D-4406-9AF8-0D499D8DBF79}"/>
              </a:ext>
            </a:extLst>
          </p:cNvPr>
          <p:cNvGrpSpPr/>
          <p:nvPr/>
        </p:nvGrpSpPr>
        <p:grpSpPr>
          <a:xfrm>
            <a:off x="5601033" y="747001"/>
            <a:ext cx="1721310" cy="455730"/>
            <a:chOff x="7240147" y="1732234"/>
            <a:chExt cx="1721310" cy="455730"/>
          </a:xfrm>
        </p:grpSpPr>
        <p:sp>
          <p:nvSpPr>
            <p:cNvPr id="49" name="Freeform 53">
              <a:extLst>
                <a:ext uri="{FF2B5EF4-FFF2-40B4-BE49-F238E27FC236}">
                  <a16:creationId xmlns:a16="http://schemas.microsoft.com/office/drawing/2014/main" id="{2EDA9E30-4CB8-4BE1-A7F6-3FD3EA3D63AD}"/>
                </a:ext>
              </a:extLst>
            </p:cNvPr>
            <p:cNvSpPr>
              <a:spLocks/>
            </p:cNvSpPr>
            <p:nvPr/>
          </p:nvSpPr>
          <p:spPr bwMode="auto">
            <a:xfrm flipH="1" flipV="1">
              <a:off x="7583792" y="1827691"/>
              <a:ext cx="1087212" cy="180626"/>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rgbClr val="00B050"/>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50" name="Rectangle 49">
              <a:extLst>
                <a:ext uri="{FF2B5EF4-FFF2-40B4-BE49-F238E27FC236}">
                  <a16:creationId xmlns:a16="http://schemas.microsoft.com/office/drawing/2014/main" id="{C52F068B-0AA7-4E2B-B578-21E741720E89}"/>
                </a:ext>
              </a:extLst>
            </p:cNvPr>
            <p:cNvSpPr>
              <a:spLocks noChangeArrowheads="1"/>
            </p:cNvSpPr>
            <p:nvPr/>
          </p:nvSpPr>
          <p:spPr bwMode="auto">
            <a:xfrm>
              <a:off x="8648595" y="1818654"/>
              <a:ext cx="312862" cy="3693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FF"/>
                  </a:solidFill>
                  <a:effectLst/>
                  <a:uLnTx/>
                  <a:uFillTx/>
                  <a:latin typeface="Helvetica"/>
                  <a:ea typeface="+mn-ea"/>
                  <a:cs typeface="Helvetica"/>
                </a:rPr>
                <a:t>6</a:t>
              </a:r>
            </a:p>
          </p:txBody>
        </p:sp>
        <p:sp>
          <p:nvSpPr>
            <p:cNvPr id="51" name="Rectangle 105">
              <a:extLst>
                <a:ext uri="{FF2B5EF4-FFF2-40B4-BE49-F238E27FC236}">
                  <a16:creationId xmlns:a16="http://schemas.microsoft.com/office/drawing/2014/main" id="{407C35B5-4F2E-4438-8460-AE46BE791804}"/>
                </a:ext>
              </a:extLst>
            </p:cNvPr>
            <p:cNvSpPr>
              <a:spLocks noChangeArrowheads="1"/>
            </p:cNvSpPr>
            <p:nvPr/>
          </p:nvSpPr>
          <p:spPr bwMode="auto">
            <a:xfrm>
              <a:off x="7240147" y="1732234"/>
              <a:ext cx="312862" cy="3693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Helvetica"/>
                  <a:ea typeface="+mn-ea"/>
                  <a:cs typeface="Helvetica"/>
                </a:rPr>
                <a:t>2</a:t>
              </a:r>
            </a:p>
          </p:txBody>
        </p:sp>
        <p:sp>
          <p:nvSpPr>
            <p:cNvPr id="52" name="Oval 51">
              <a:extLst>
                <a:ext uri="{FF2B5EF4-FFF2-40B4-BE49-F238E27FC236}">
                  <a16:creationId xmlns:a16="http://schemas.microsoft.com/office/drawing/2014/main" id="{F7146D24-9D1F-45A5-98CD-2A1F21B89D06}"/>
                </a:ext>
              </a:extLst>
            </p:cNvPr>
            <p:cNvSpPr>
              <a:spLocks noChangeArrowheads="1"/>
            </p:cNvSpPr>
            <p:nvPr/>
          </p:nvSpPr>
          <p:spPr bwMode="auto">
            <a:xfrm>
              <a:off x="8596844" y="1735341"/>
              <a:ext cx="159581" cy="162970"/>
            </a:xfrm>
            <a:prstGeom prst="ellipse">
              <a:avLst/>
            </a:prstGeom>
            <a:solidFill>
              <a:srgbClr val="0000FF"/>
            </a:solidFill>
            <a:ln w="12700">
              <a:solidFill>
                <a:srgbClr val="0000FF"/>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53" name="Oval 72">
              <a:extLst>
                <a:ext uri="{FF2B5EF4-FFF2-40B4-BE49-F238E27FC236}">
                  <a16:creationId xmlns:a16="http://schemas.microsoft.com/office/drawing/2014/main" id="{3E59531D-9616-4C79-A987-347D570F6C6D}"/>
                </a:ext>
              </a:extLst>
            </p:cNvPr>
            <p:cNvSpPr>
              <a:spLocks noChangeArrowheads="1"/>
            </p:cNvSpPr>
            <p:nvPr/>
          </p:nvSpPr>
          <p:spPr bwMode="auto">
            <a:xfrm>
              <a:off x="7522225" y="1735341"/>
              <a:ext cx="159581" cy="162970"/>
            </a:xfrm>
            <a:prstGeom prst="ellipse">
              <a:avLst/>
            </a:prstGeom>
            <a:solidFill>
              <a:srgbClr val="FF0000"/>
            </a:solidFill>
            <a:ln w="12700">
              <a:solidFill>
                <a:schemeClr val="tx1"/>
              </a:solidFill>
              <a:round/>
              <a:headEnd/>
              <a:tailE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54" name="Rectangle 105">
              <a:extLst>
                <a:ext uri="{FF2B5EF4-FFF2-40B4-BE49-F238E27FC236}">
                  <a16:creationId xmlns:a16="http://schemas.microsoft.com/office/drawing/2014/main" id="{98F17D81-AAF7-41FE-983D-3ABBFCBC0D75}"/>
                </a:ext>
              </a:extLst>
            </p:cNvPr>
            <p:cNvSpPr>
              <a:spLocks noChangeArrowheads="1"/>
            </p:cNvSpPr>
            <p:nvPr/>
          </p:nvSpPr>
          <p:spPr bwMode="auto">
            <a:xfrm>
              <a:off x="8004534" y="1758728"/>
              <a:ext cx="269581" cy="2769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Helvetica"/>
                  <a:ea typeface="+mn-ea"/>
                  <a:cs typeface="Helvetica"/>
                </a:rPr>
                <a:t>4</a:t>
              </a:r>
            </a:p>
          </p:txBody>
        </p:sp>
      </p:grpSp>
      <p:grpSp>
        <p:nvGrpSpPr>
          <p:cNvPr id="55" name="Group 54">
            <a:extLst>
              <a:ext uri="{FF2B5EF4-FFF2-40B4-BE49-F238E27FC236}">
                <a16:creationId xmlns:a16="http://schemas.microsoft.com/office/drawing/2014/main" id="{B6848DE1-DD41-4301-AA37-82E449AF86D2}"/>
              </a:ext>
            </a:extLst>
          </p:cNvPr>
          <p:cNvGrpSpPr/>
          <p:nvPr/>
        </p:nvGrpSpPr>
        <p:grpSpPr>
          <a:xfrm>
            <a:off x="6652654" y="1508373"/>
            <a:ext cx="1899751" cy="1463438"/>
            <a:chOff x="6494716" y="2168617"/>
            <a:chExt cx="1899751" cy="1463438"/>
          </a:xfrm>
        </p:grpSpPr>
        <p:sp>
          <p:nvSpPr>
            <p:cNvPr id="56" name="Freeform 35">
              <a:extLst>
                <a:ext uri="{FF2B5EF4-FFF2-40B4-BE49-F238E27FC236}">
                  <a16:creationId xmlns:a16="http://schemas.microsoft.com/office/drawing/2014/main" id="{EB17A16F-FDC1-4C90-A1A5-FC278104BD3F}"/>
                </a:ext>
              </a:extLst>
            </p:cNvPr>
            <p:cNvSpPr>
              <a:spLocks/>
            </p:cNvSpPr>
            <p:nvPr/>
          </p:nvSpPr>
          <p:spPr bwMode="auto">
            <a:xfrm>
              <a:off x="6936866" y="2547025"/>
              <a:ext cx="1087212" cy="710281"/>
            </a:xfrm>
            <a:custGeom>
              <a:avLst/>
              <a:gdLst>
                <a:gd name="T0" fmla="*/ 0 w 777"/>
                <a:gd name="T1" fmla="*/ 514 h 523"/>
                <a:gd name="T2" fmla="*/ 6 w 777"/>
                <a:gd name="T3" fmla="*/ 523 h 523"/>
                <a:gd name="T4" fmla="*/ 176 w 777"/>
                <a:gd name="T5" fmla="*/ 343 h 523"/>
                <a:gd name="T6" fmla="*/ 615 w 777"/>
                <a:gd name="T7" fmla="*/ 247 h 523"/>
                <a:gd name="T8" fmla="*/ 777 w 777"/>
                <a:gd name="T9" fmla="*/ 0 h 523"/>
              </a:gdLst>
              <a:ahLst/>
              <a:cxnLst>
                <a:cxn ang="0">
                  <a:pos x="T0" y="T1"/>
                </a:cxn>
                <a:cxn ang="0">
                  <a:pos x="T2" y="T3"/>
                </a:cxn>
                <a:cxn ang="0">
                  <a:pos x="T4" y="T5"/>
                </a:cxn>
                <a:cxn ang="0">
                  <a:pos x="T6" y="T7"/>
                </a:cxn>
                <a:cxn ang="0">
                  <a:pos x="T8" y="T9"/>
                </a:cxn>
              </a:cxnLst>
              <a:rect l="0" t="0" r="r" b="b"/>
              <a:pathLst>
                <a:path w="777" h="523">
                  <a:moveTo>
                    <a:pt x="0" y="514"/>
                  </a:moveTo>
                  <a:lnTo>
                    <a:pt x="6" y="523"/>
                  </a:lnTo>
                  <a:cubicBezTo>
                    <a:pt x="35" y="495"/>
                    <a:pt x="74" y="389"/>
                    <a:pt x="176" y="343"/>
                  </a:cubicBezTo>
                  <a:cubicBezTo>
                    <a:pt x="278" y="297"/>
                    <a:pt x="515" y="304"/>
                    <a:pt x="615" y="247"/>
                  </a:cubicBezTo>
                  <a:cubicBezTo>
                    <a:pt x="715" y="190"/>
                    <a:pt x="746" y="95"/>
                    <a:pt x="777"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57" name="Freeform 56">
              <a:extLst>
                <a:ext uri="{FF2B5EF4-FFF2-40B4-BE49-F238E27FC236}">
                  <a16:creationId xmlns:a16="http://schemas.microsoft.com/office/drawing/2014/main" id="{61422BE4-65C1-4B70-BD64-292A33BF0EFC}"/>
                </a:ext>
              </a:extLst>
            </p:cNvPr>
            <p:cNvSpPr>
              <a:spLocks/>
            </p:cNvSpPr>
            <p:nvPr/>
          </p:nvSpPr>
          <p:spPr bwMode="auto">
            <a:xfrm flipH="1" flipV="1">
              <a:off x="6945263" y="2548383"/>
              <a:ext cx="1087212" cy="180626"/>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rgbClr val="00B050"/>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59" name="Freeform 59">
              <a:extLst>
                <a:ext uri="{FF2B5EF4-FFF2-40B4-BE49-F238E27FC236}">
                  <a16:creationId xmlns:a16="http://schemas.microsoft.com/office/drawing/2014/main" id="{52D3BD09-F408-4976-89B5-BBEFF4006AAF}"/>
                </a:ext>
              </a:extLst>
            </p:cNvPr>
            <p:cNvSpPr>
              <a:spLocks/>
            </p:cNvSpPr>
            <p:nvPr/>
          </p:nvSpPr>
          <p:spPr bwMode="auto">
            <a:xfrm flipV="1">
              <a:off x="6710189" y="2574187"/>
              <a:ext cx="212685" cy="696700"/>
            </a:xfrm>
            <a:custGeom>
              <a:avLst/>
              <a:gdLst>
                <a:gd name="T0" fmla="*/ 152 w 152"/>
                <a:gd name="T1" fmla="*/ 513 h 513"/>
                <a:gd name="T2" fmla="*/ 38 w 152"/>
                <a:gd name="T3" fmla="*/ 371 h 513"/>
                <a:gd name="T4" fmla="*/ 19 w 152"/>
                <a:gd name="T5" fmla="*/ 212 h 513"/>
                <a:gd name="T6" fmla="*/ 152 w 152"/>
                <a:gd name="T7" fmla="*/ 0 h 513"/>
              </a:gdLst>
              <a:ahLst/>
              <a:cxnLst>
                <a:cxn ang="0">
                  <a:pos x="T0" y="T1"/>
                </a:cxn>
                <a:cxn ang="0">
                  <a:pos x="T2" y="T3"/>
                </a:cxn>
                <a:cxn ang="0">
                  <a:pos x="T4" y="T5"/>
                </a:cxn>
                <a:cxn ang="0">
                  <a:pos x="T6" y="T7"/>
                </a:cxn>
              </a:cxnLst>
              <a:rect l="0" t="0" r="r" b="b"/>
              <a:pathLst>
                <a:path w="152" h="513">
                  <a:moveTo>
                    <a:pt x="152" y="513"/>
                  </a:moveTo>
                  <a:cubicBezTo>
                    <a:pt x="106" y="467"/>
                    <a:pt x="60" y="421"/>
                    <a:pt x="38" y="371"/>
                  </a:cubicBezTo>
                  <a:cubicBezTo>
                    <a:pt x="16" y="321"/>
                    <a:pt x="0" y="274"/>
                    <a:pt x="19" y="212"/>
                  </a:cubicBezTo>
                  <a:cubicBezTo>
                    <a:pt x="38" y="150"/>
                    <a:pt x="95" y="75"/>
                    <a:pt x="152" y="0"/>
                  </a:cubicBezTo>
                </a:path>
              </a:pathLst>
            </a:custGeom>
            <a:noFill/>
            <a:ln w="28575" cap="flat" cmpd="sng">
              <a:solidFill>
                <a:srgbClr val="00B050"/>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60" name="Rectangle 104">
              <a:extLst>
                <a:ext uri="{FF2B5EF4-FFF2-40B4-BE49-F238E27FC236}">
                  <a16:creationId xmlns:a16="http://schemas.microsoft.com/office/drawing/2014/main" id="{A7033B37-A3C0-4456-9D5A-97293C7F412A}"/>
                </a:ext>
              </a:extLst>
            </p:cNvPr>
            <p:cNvSpPr>
              <a:spLocks noChangeArrowheads="1"/>
            </p:cNvSpPr>
            <p:nvPr/>
          </p:nvSpPr>
          <p:spPr bwMode="auto">
            <a:xfrm>
              <a:off x="6624004" y="2168617"/>
              <a:ext cx="312862" cy="3693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Helvetica"/>
                  <a:ea typeface="+mn-ea"/>
                  <a:cs typeface="Helvetica"/>
                </a:rPr>
                <a:t>3</a:t>
              </a:r>
            </a:p>
          </p:txBody>
        </p:sp>
        <p:sp>
          <p:nvSpPr>
            <p:cNvPr id="61" name="Rectangle 105">
              <a:extLst>
                <a:ext uri="{FF2B5EF4-FFF2-40B4-BE49-F238E27FC236}">
                  <a16:creationId xmlns:a16="http://schemas.microsoft.com/office/drawing/2014/main" id="{AE54908E-7C93-4FFF-95F5-FF3DEEC57B4B}"/>
                </a:ext>
              </a:extLst>
            </p:cNvPr>
            <p:cNvSpPr>
              <a:spLocks noChangeArrowheads="1"/>
            </p:cNvSpPr>
            <p:nvPr/>
          </p:nvSpPr>
          <p:spPr bwMode="auto">
            <a:xfrm>
              <a:off x="6644293" y="3262745"/>
              <a:ext cx="312862" cy="3693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FF"/>
                  </a:solidFill>
                  <a:effectLst/>
                  <a:uLnTx/>
                  <a:uFillTx/>
                  <a:latin typeface="Helvetica"/>
                  <a:ea typeface="+mn-ea"/>
                  <a:cs typeface="Helvetica"/>
                </a:rPr>
                <a:t>7</a:t>
              </a:r>
            </a:p>
          </p:txBody>
        </p:sp>
        <p:sp>
          <p:nvSpPr>
            <p:cNvPr id="62" name="Oval 61">
              <a:extLst>
                <a:ext uri="{FF2B5EF4-FFF2-40B4-BE49-F238E27FC236}">
                  <a16:creationId xmlns:a16="http://schemas.microsoft.com/office/drawing/2014/main" id="{E2445722-76D6-4F94-A113-13BAC3DD7485}"/>
                </a:ext>
              </a:extLst>
            </p:cNvPr>
            <p:cNvSpPr>
              <a:spLocks noChangeArrowheads="1"/>
            </p:cNvSpPr>
            <p:nvPr/>
          </p:nvSpPr>
          <p:spPr bwMode="auto">
            <a:xfrm>
              <a:off x="7935926" y="2466898"/>
              <a:ext cx="159581" cy="162971"/>
            </a:xfrm>
            <a:prstGeom prst="ellipse">
              <a:avLst/>
            </a:prstGeom>
            <a:solidFill>
              <a:srgbClr val="0000FF"/>
            </a:solidFill>
            <a:ln w="12700">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63" name="Oval 71">
              <a:extLst>
                <a:ext uri="{FF2B5EF4-FFF2-40B4-BE49-F238E27FC236}">
                  <a16:creationId xmlns:a16="http://schemas.microsoft.com/office/drawing/2014/main" id="{2A68E170-406A-4D00-BDC5-86BFC5C1EB0E}"/>
                </a:ext>
              </a:extLst>
            </p:cNvPr>
            <p:cNvSpPr>
              <a:spLocks noChangeArrowheads="1"/>
            </p:cNvSpPr>
            <p:nvPr/>
          </p:nvSpPr>
          <p:spPr bwMode="auto">
            <a:xfrm>
              <a:off x="6861308" y="2466898"/>
              <a:ext cx="159581" cy="162971"/>
            </a:xfrm>
            <a:prstGeom prst="ellipse">
              <a:avLst/>
            </a:prstGeom>
            <a:solidFill>
              <a:srgbClr val="FF0000"/>
            </a:solidFill>
            <a:ln>
              <a:solidFill>
                <a:srgbClr val="0000FF"/>
              </a:solidFill>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64" name="Oval 72">
              <a:extLst>
                <a:ext uri="{FF2B5EF4-FFF2-40B4-BE49-F238E27FC236}">
                  <a16:creationId xmlns:a16="http://schemas.microsoft.com/office/drawing/2014/main" id="{08AA85FE-D03A-4CFD-BA8D-97C6FFF87DB5}"/>
                </a:ext>
              </a:extLst>
            </p:cNvPr>
            <p:cNvSpPr>
              <a:spLocks noChangeArrowheads="1"/>
            </p:cNvSpPr>
            <p:nvPr/>
          </p:nvSpPr>
          <p:spPr bwMode="auto">
            <a:xfrm>
              <a:off x="6861308" y="3183969"/>
              <a:ext cx="159581" cy="162971"/>
            </a:xfrm>
            <a:prstGeom prst="ellipse">
              <a:avLst/>
            </a:prstGeom>
            <a:solidFill>
              <a:srgbClr val="0000FF"/>
            </a:solidFill>
            <a:ln w="12700">
              <a:solidFill>
                <a:schemeClr val="tx1"/>
              </a:solidFill>
              <a:round/>
              <a:headEnd/>
              <a:tailE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65" name="Rectangle 64">
              <a:extLst>
                <a:ext uri="{FF2B5EF4-FFF2-40B4-BE49-F238E27FC236}">
                  <a16:creationId xmlns:a16="http://schemas.microsoft.com/office/drawing/2014/main" id="{8AA0BB9B-B1AF-4767-B942-8210BC9723FA}"/>
                </a:ext>
              </a:extLst>
            </p:cNvPr>
            <p:cNvSpPr>
              <a:spLocks noChangeArrowheads="1"/>
            </p:cNvSpPr>
            <p:nvPr/>
          </p:nvSpPr>
          <p:spPr bwMode="auto">
            <a:xfrm>
              <a:off x="8081605" y="2344496"/>
              <a:ext cx="312862" cy="3693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FF"/>
                  </a:solidFill>
                  <a:effectLst/>
                  <a:uLnTx/>
                  <a:uFillTx/>
                  <a:latin typeface="Helvetica"/>
                  <a:ea typeface="+mn-ea"/>
                  <a:cs typeface="Helvetica"/>
                </a:rPr>
                <a:t>5</a:t>
              </a:r>
            </a:p>
          </p:txBody>
        </p:sp>
        <p:sp>
          <p:nvSpPr>
            <p:cNvPr id="66" name="Rectangle 105">
              <a:extLst>
                <a:ext uri="{FF2B5EF4-FFF2-40B4-BE49-F238E27FC236}">
                  <a16:creationId xmlns:a16="http://schemas.microsoft.com/office/drawing/2014/main" id="{BFE72C3E-0BDD-4F5E-AB12-98436040430D}"/>
                </a:ext>
              </a:extLst>
            </p:cNvPr>
            <p:cNvSpPr>
              <a:spLocks noChangeArrowheads="1"/>
            </p:cNvSpPr>
            <p:nvPr/>
          </p:nvSpPr>
          <p:spPr bwMode="auto">
            <a:xfrm>
              <a:off x="7347770" y="2452529"/>
              <a:ext cx="269581" cy="2769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Helvetica"/>
                  <a:ea typeface="+mn-ea"/>
                  <a:cs typeface="Helvetica"/>
                </a:rPr>
                <a:t>1</a:t>
              </a:r>
            </a:p>
          </p:txBody>
        </p:sp>
        <p:sp>
          <p:nvSpPr>
            <p:cNvPr id="67" name="Rectangle 105">
              <a:extLst>
                <a:ext uri="{FF2B5EF4-FFF2-40B4-BE49-F238E27FC236}">
                  <a16:creationId xmlns:a16="http://schemas.microsoft.com/office/drawing/2014/main" id="{D7CBA796-20C1-497E-B633-9E18FD0EF172}"/>
                </a:ext>
              </a:extLst>
            </p:cNvPr>
            <p:cNvSpPr>
              <a:spLocks noChangeArrowheads="1"/>
            </p:cNvSpPr>
            <p:nvPr/>
          </p:nvSpPr>
          <p:spPr bwMode="auto">
            <a:xfrm>
              <a:off x="7358617" y="2916367"/>
              <a:ext cx="269581" cy="2769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Helvetica"/>
                  <a:ea typeface="+mn-ea"/>
                  <a:cs typeface="Helvetica"/>
                </a:rPr>
                <a:t>2</a:t>
              </a:r>
            </a:p>
          </p:txBody>
        </p:sp>
        <p:sp>
          <p:nvSpPr>
            <p:cNvPr id="68" name="Rectangle 105">
              <a:extLst>
                <a:ext uri="{FF2B5EF4-FFF2-40B4-BE49-F238E27FC236}">
                  <a16:creationId xmlns:a16="http://schemas.microsoft.com/office/drawing/2014/main" id="{8B1FC3F9-FB53-4681-A0B0-3C28230077D1}"/>
                </a:ext>
              </a:extLst>
            </p:cNvPr>
            <p:cNvSpPr>
              <a:spLocks noChangeArrowheads="1"/>
            </p:cNvSpPr>
            <p:nvPr/>
          </p:nvSpPr>
          <p:spPr bwMode="auto">
            <a:xfrm>
              <a:off x="6494716" y="2755784"/>
              <a:ext cx="269581" cy="2769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Helvetica"/>
                  <a:ea typeface="+mn-ea"/>
                  <a:cs typeface="Helvetica"/>
                </a:rPr>
                <a:t>2</a:t>
              </a:r>
            </a:p>
          </p:txBody>
        </p:sp>
      </p:grpSp>
      <p:grpSp>
        <p:nvGrpSpPr>
          <p:cNvPr id="69" name="Group 68">
            <a:extLst>
              <a:ext uri="{FF2B5EF4-FFF2-40B4-BE49-F238E27FC236}">
                <a16:creationId xmlns:a16="http://schemas.microsoft.com/office/drawing/2014/main" id="{C9C00B2D-5C8E-4853-A44B-B229A0147397}"/>
              </a:ext>
            </a:extLst>
          </p:cNvPr>
          <p:cNvGrpSpPr/>
          <p:nvPr/>
        </p:nvGrpSpPr>
        <p:grpSpPr>
          <a:xfrm>
            <a:off x="7222877" y="110924"/>
            <a:ext cx="1897980" cy="1454485"/>
            <a:chOff x="6458869" y="85097"/>
            <a:chExt cx="1897980" cy="1454485"/>
          </a:xfrm>
        </p:grpSpPr>
        <p:sp>
          <p:nvSpPr>
            <p:cNvPr id="70" name="Freeform 68">
              <a:extLst>
                <a:ext uri="{FF2B5EF4-FFF2-40B4-BE49-F238E27FC236}">
                  <a16:creationId xmlns:a16="http://schemas.microsoft.com/office/drawing/2014/main" id="{FE629648-611D-450C-B172-FECDEACA2524}"/>
                </a:ext>
              </a:extLst>
            </p:cNvPr>
            <p:cNvSpPr>
              <a:spLocks/>
            </p:cNvSpPr>
            <p:nvPr/>
          </p:nvSpPr>
          <p:spPr bwMode="auto">
            <a:xfrm rot="10800000" flipH="1">
              <a:off x="6838522" y="508159"/>
              <a:ext cx="1069022" cy="737442"/>
            </a:xfrm>
            <a:custGeom>
              <a:avLst/>
              <a:gdLst>
                <a:gd name="T0" fmla="*/ 753 w 764"/>
                <a:gd name="T1" fmla="*/ 0 h 543"/>
                <a:gd name="T2" fmla="*/ 764 w 764"/>
                <a:gd name="T3" fmla="*/ 14 h 543"/>
                <a:gd name="T4" fmla="*/ 485 w 764"/>
                <a:gd name="T5" fmla="*/ 380 h 543"/>
                <a:gd name="T6" fmla="*/ 0 w 764"/>
                <a:gd name="T7" fmla="*/ 543 h 543"/>
              </a:gdLst>
              <a:ahLst/>
              <a:cxnLst>
                <a:cxn ang="0">
                  <a:pos x="T0" y="T1"/>
                </a:cxn>
                <a:cxn ang="0">
                  <a:pos x="T2" y="T3"/>
                </a:cxn>
                <a:cxn ang="0">
                  <a:pos x="T4" y="T5"/>
                </a:cxn>
                <a:cxn ang="0">
                  <a:pos x="T6" y="T7"/>
                </a:cxn>
              </a:cxnLst>
              <a:rect l="0" t="0" r="r" b="b"/>
              <a:pathLst>
                <a:path w="764" h="543">
                  <a:moveTo>
                    <a:pt x="753" y="0"/>
                  </a:moveTo>
                  <a:lnTo>
                    <a:pt x="764" y="14"/>
                  </a:lnTo>
                  <a:cubicBezTo>
                    <a:pt x="719" y="77"/>
                    <a:pt x="612" y="292"/>
                    <a:pt x="485" y="380"/>
                  </a:cubicBezTo>
                  <a:cubicBezTo>
                    <a:pt x="358" y="468"/>
                    <a:pt x="179" y="505"/>
                    <a:pt x="0" y="543"/>
                  </a:cubicBezTo>
                </a:path>
              </a:pathLst>
            </a:custGeom>
            <a:noFill/>
            <a:ln w="28575" cap="flat" cmpd="sng">
              <a:solidFill>
                <a:srgbClr val="00B050"/>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71" name="Freeform 28">
              <a:extLst>
                <a:ext uri="{FF2B5EF4-FFF2-40B4-BE49-F238E27FC236}">
                  <a16:creationId xmlns:a16="http://schemas.microsoft.com/office/drawing/2014/main" id="{36200E9D-651E-4667-A846-BBAEF6467E5F}"/>
                </a:ext>
              </a:extLst>
            </p:cNvPr>
            <p:cNvSpPr>
              <a:spLocks/>
            </p:cNvSpPr>
            <p:nvPr/>
          </p:nvSpPr>
          <p:spPr bwMode="auto">
            <a:xfrm flipH="1" flipV="1">
              <a:off x="6842736" y="522418"/>
              <a:ext cx="212685" cy="696700"/>
            </a:xfrm>
            <a:custGeom>
              <a:avLst/>
              <a:gdLst>
                <a:gd name="T0" fmla="*/ 152 w 152"/>
                <a:gd name="T1" fmla="*/ 513 h 513"/>
                <a:gd name="T2" fmla="*/ 38 w 152"/>
                <a:gd name="T3" fmla="*/ 371 h 513"/>
                <a:gd name="T4" fmla="*/ 19 w 152"/>
                <a:gd name="T5" fmla="*/ 212 h 513"/>
                <a:gd name="T6" fmla="*/ 152 w 152"/>
                <a:gd name="T7" fmla="*/ 0 h 513"/>
              </a:gdLst>
              <a:ahLst/>
              <a:cxnLst>
                <a:cxn ang="0">
                  <a:pos x="T0" y="T1"/>
                </a:cxn>
                <a:cxn ang="0">
                  <a:pos x="T2" y="T3"/>
                </a:cxn>
                <a:cxn ang="0">
                  <a:pos x="T4" y="T5"/>
                </a:cxn>
                <a:cxn ang="0">
                  <a:pos x="T6" y="T7"/>
                </a:cxn>
              </a:cxnLst>
              <a:rect l="0" t="0" r="r" b="b"/>
              <a:pathLst>
                <a:path w="152" h="513">
                  <a:moveTo>
                    <a:pt x="152" y="513"/>
                  </a:moveTo>
                  <a:cubicBezTo>
                    <a:pt x="106" y="467"/>
                    <a:pt x="60" y="421"/>
                    <a:pt x="38" y="371"/>
                  </a:cubicBezTo>
                  <a:cubicBezTo>
                    <a:pt x="16" y="321"/>
                    <a:pt x="0" y="274"/>
                    <a:pt x="19" y="212"/>
                  </a:cubicBezTo>
                  <a:cubicBezTo>
                    <a:pt x="38" y="150"/>
                    <a:pt x="95" y="75"/>
                    <a:pt x="152" y="0"/>
                  </a:cubicBezTo>
                </a:path>
              </a:pathLst>
            </a:custGeom>
            <a:noFill/>
            <a:ln w="28575" cap="flat" cmpd="sng">
              <a:solidFill>
                <a:srgbClr val="00B050"/>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72" name="Freeform 31">
              <a:extLst>
                <a:ext uri="{FF2B5EF4-FFF2-40B4-BE49-F238E27FC236}">
                  <a16:creationId xmlns:a16="http://schemas.microsoft.com/office/drawing/2014/main" id="{B9781308-EA10-4002-B853-ED921C8F9741}"/>
                </a:ext>
              </a:extLst>
            </p:cNvPr>
            <p:cNvSpPr>
              <a:spLocks/>
            </p:cNvSpPr>
            <p:nvPr/>
          </p:nvSpPr>
          <p:spPr bwMode="auto">
            <a:xfrm>
              <a:off x="6809154" y="333644"/>
              <a:ext cx="1087212" cy="180626"/>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rgbClr val="00B050"/>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73" name="Freeform 56">
              <a:extLst>
                <a:ext uri="{FF2B5EF4-FFF2-40B4-BE49-F238E27FC236}">
                  <a16:creationId xmlns:a16="http://schemas.microsoft.com/office/drawing/2014/main" id="{35DC3D4A-B3DD-40B3-BB15-BC9801F83DFA}"/>
                </a:ext>
              </a:extLst>
            </p:cNvPr>
            <p:cNvSpPr>
              <a:spLocks/>
            </p:cNvSpPr>
            <p:nvPr/>
          </p:nvSpPr>
          <p:spPr bwMode="auto">
            <a:xfrm flipH="1" flipV="1">
              <a:off x="6825947" y="1235415"/>
              <a:ext cx="1087212" cy="180626"/>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74" name="Freeform 143">
              <a:extLst>
                <a:ext uri="{FF2B5EF4-FFF2-40B4-BE49-F238E27FC236}">
                  <a16:creationId xmlns:a16="http://schemas.microsoft.com/office/drawing/2014/main" id="{9FA89B5E-1805-4053-A855-3C4C1235F211}"/>
                </a:ext>
              </a:extLst>
            </p:cNvPr>
            <p:cNvSpPr>
              <a:spLocks/>
            </p:cNvSpPr>
            <p:nvPr/>
          </p:nvSpPr>
          <p:spPr bwMode="auto">
            <a:xfrm flipH="1" flipV="1">
              <a:off x="7906162" y="522418"/>
              <a:ext cx="212685" cy="696700"/>
            </a:xfrm>
            <a:custGeom>
              <a:avLst/>
              <a:gdLst>
                <a:gd name="T0" fmla="*/ 152 w 152"/>
                <a:gd name="T1" fmla="*/ 513 h 513"/>
                <a:gd name="T2" fmla="*/ 38 w 152"/>
                <a:gd name="T3" fmla="*/ 371 h 513"/>
                <a:gd name="T4" fmla="*/ 19 w 152"/>
                <a:gd name="T5" fmla="*/ 212 h 513"/>
                <a:gd name="T6" fmla="*/ 152 w 152"/>
                <a:gd name="T7" fmla="*/ 0 h 513"/>
              </a:gdLst>
              <a:ahLst/>
              <a:cxnLst>
                <a:cxn ang="0">
                  <a:pos x="T0" y="T1"/>
                </a:cxn>
                <a:cxn ang="0">
                  <a:pos x="T2" y="T3"/>
                </a:cxn>
                <a:cxn ang="0">
                  <a:pos x="T4" y="T5"/>
                </a:cxn>
                <a:cxn ang="0">
                  <a:pos x="T6" y="T7"/>
                </a:cxn>
              </a:cxnLst>
              <a:rect l="0" t="0" r="r" b="b"/>
              <a:pathLst>
                <a:path w="152" h="513">
                  <a:moveTo>
                    <a:pt x="152" y="513"/>
                  </a:moveTo>
                  <a:cubicBezTo>
                    <a:pt x="106" y="467"/>
                    <a:pt x="60" y="421"/>
                    <a:pt x="38" y="371"/>
                  </a:cubicBezTo>
                  <a:cubicBezTo>
                    <a:pt x="16" y="321"/>
                    <a:pt x="0" y="274"/>
                    <a:pt x="19" y="212"/>
                  </a:cubicBezTo>
                  <a:cubicBezTo>
                    <a:pt x="38" y="150"/>
                    <a:pt x="95" y="75"/>
                    <a:pt x="152"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75" name="Rectangle 104">
              <a:extLst>
                <a:ext uri="{FF2B5EF4-FFF2-40B4-BE49-F238E27FC236}">
                  <a16:creationId xmlns:a16="http://schemas.microsoft.com/office/drawing/2014/main" id="{243E3DEA-30F5-4243-AF07-9C17B82A1A7B}"/>
                </a:ext>
              </a:extLst>
            </p:cNvPr>
            <p:cNvSpPr>
              <a:spLocks noChangeArrowheads="1"/>
            </p:cNvSpPr>
            <p:nvPr/>
          </p:nvSpPr>
          <p:spPr bwMode="auto">
            <a:xfrm>
              <a:off x="6458869" y="1170272"/>
              <a:ext cx="312862" cy="3693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FF"/>
                  </a:solidFill>
                  <a:effectLst/>
                  <a:uLnTx/>
                  <a:uFillTx/>
                  <a:latin typeface="Helvetica"/>
                  <a:ea typeface="+mn-ea"/>
                  <a:cs typeface="Helvetica"/>
                </a:rPr>
                <a:t>1</a:t>
              </a:r>
            </a:p>
          </p:txBody>
        </p:sp>
        <p:sp>
          <p:nvSpPr>
            <p:cNvPr id="76" name="Rectangle 75">
              <a:extLst>
                <a:ext uri="{FF2B5EF4-FFF2-40B4-BE49-F238E27FC236}">
                  <a16:creationId xmlns:a16="http://schemas.microsoft.com/office/drawing/2014/main" id="{7C93BDA5-C9FE-48FF-AE40-0383521BEAD0}"/>
                </a:ext>
              </a:extLst>
            </p:cNvPr>
            <p:cNvSpPr>
              <a:spLocks noChangeArrowheads="1"/>
            </p:cNvSpPr>
            <p:nvPr/>
          </p:nvSpPr>
          <p:spPr bwMode="auto">
            <a:xfrm>
              <a:off x="7918484" y="186928"/>
              <a:ext cx="312862" cy="3693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FF"/>
                  </a:solidFill>
                  <a:effectLst/>
                  <a:uLnTx/>
                  <a:uFillTx/>
                  <a:latin typeface="Helvetica"/>
                  <a:ea typeface="+mn-ea"/>
                  <a:cs typeface="Helvetica"/>
                </a:rPr>
                <a:t>4</a:t>
              </a:r>
            </a:p>
          </p:txBody>
        </p:sp>
        <p:sp>
          <p:nvSpPr>
            <p:cNvPr id="77" name="Oval 76">
              <a:extLst>
                <a:ext uri="{FF2B5EF4-FFF2-40B4-BE49-F238E27FC236}">
                  <a16:creationId xmlns:a16="http://schemas.microsoft.com/office/drawing/2014/main" id="{46169FD4-F718-4321-AD01-23CDABA739CC}"/>
                </a:ext>
              </a:extLst>
            </p:cNvPr>
            <p:cNvSpPr>
              <a:spLocks noChangeArrowheads="1"/>
            </p:cNvSpPr>
            <p:nvPr/>
          </p:nvSpPr>
          <p:spPr bwMode="auto">
            <a:xfrm>
              <a:off x="6741991" y="436859"/>
              <a:ext cx="159581" cy="162970"/>
            </a:xfrm>
            <a:prstGeom prst="ellipse">
              <a:avLst/>
            </a:prstGeom>
            <a:solidFill>
              <a:srgbClr val="FF0000"/>
            </a:solidFill>
            <a:ln w="12700">
              <a:solidFill>
                <a:schemeClr val="tx1"/>
              </a:solidFill>
              <a:round/>
              <a:headEnd/>
              <a:tailEnd/>
            </a:ln>
            <a:effectLst/>
          </p:spPr>
          <p:txBody>
            <a:bodyPr wrap="none" anchor="ctr"/>
            <a:lstStyle/>
            <a:p>
              <a:pPr marL="0" marR="0" lvl="0" indent="0" algn="l" defTabSz="914400" rtl="0" eaLnBrk="1" fontAlgn="base" latinLnBrk="0" hangingPunct="1">
                <a:lnSpc>
                  <a:spcPct val="100000"/>
                </a:lnSpc>
                <a:spcBef>
                  <a:spcPct val="45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Verdana" charset="0"/>
                <a:ea typeface="+mn-ea"/>
                <a:cs typeface="Arial" pitchFamily="34" charset="0"/>
              </a:endParaRPr>
            </a:p>
          </p:txBody>
        </p:sp>
        <p:sp>
          <p:nvSpPr>
            <p:cNvPr id="78" name="Oval 77">
              <a:extLst>
                <a:ext uri="{FF2B5EF4-FFF2-40B4-BE49-F238E27FC236}">
                  <a16:creationId xmlns:a16="http://schemas.microsoft.com/office/drawing/2014/main" id="{FCDA112D-A6F6-4E7A-AB79-126831415E83}"/>
                </a:ext>
              </a:extLst>
            </p:cNvPr>
            <p:cNvSpPr>
              <a:spLocks noChangeArrowheads="1"/>
            </p:cNvSpPr>
            <p:nvPr/>
          </p:nvSpPr>
          <p:spPr bwMode="auto">
            <a:xfrm>
              <a:off x="7816610" y="436859"/>
              <a:ext cx="159581" cy="162970"/>
            </a:xfrm>
            <a:prstGeom prst="ellipse">
              <a:avLst/>
            </a:prstGeom>
            <a:solidFill>
              <a:srgbClr val="0000FF"/>
            </a:solidFill>
            <a:ln w="12700">
              <a:solidFill>
                <a:srgbClr val="0000FF"/>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79" name="Oval 78">
              <a:extLst>
                <a:ext uri="{FF2B5EF4-FFF2-40B4-BE49-F238E27FC236}">
                  <a16:creationId xmlns:a16="http://schemas.microsoft.com/office/drawing/2014/main" id="{C907C8E4-C4F6-4060-B86C-49735387D4E1}"/>
                </a:ext>
              </a:extLst>
            </p:cNvPr>
            <p:cNvSpPr>
              <a:spLocks noChangeArrowheads="1"/>
            </p:cNvSpPr>
            <p:nvPr/>
          </p:nvSpPr>
          <p:spPr bwMode="auto">
            <a:xfrm>
              <a:off x="7816610" y="1153930"/>
              <a:ext cx="159581" cy="162970"/>
            </a:xfrm>
            <a:prstGeom prst="ellipse">
              <a:avLst/>
            </a:prstGeom>
            <a:solidFill>
              <a:srgbClr val="0000FF"/>
            </a:solidFill>
            <a:ln w="12700">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80" name="Oval 71">
              <a:extLst>
                <a:ext uri="{FF2B5EF4-FFF2-40B4-BE49-F238E27FC236}">
                  <a16:creationId xmlns:a16="http://schemas.microsoft.com/office/drawing/2014/main" id="{6147E952-0AB9-467D-AC44-F43B177207D5}"/>
                </a:ext>
              </a:extLst>
            </p:cNvPr>
            <p:cNvSpPr>
              <a:spLocks noChangeArrowheads="1"/>
            </p:cNvSpPr>
            <p:nvPr/>
          </p:nvSpPr>
          <p:spPr bwMode="auto">
            <a:xfrm>
              <a:off x="6741991" y="1153930"/>
              <a:ext cx="159581" cy="162970"/>
            </a:xfrm>
            <a:prstGeom prst="ellipse">
              <a:avLst/>
            </a:prstGeom>
            <a:solidFill>
              <a:srgbClr val="0000FF"/>
            </a:solidFill>
            <a:ln>
              <a:solidFill>
                <a:srgbClr val="0000FF"/>
              </a:solidFill>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81" name="Rectangle 80">
              <a:extLst>
                <a:ext uri="{FF2B5EF4-FFF2-40B4-BE49-F238E27FC236}">
                  <a16:creationId xmlns:a16="http://schemas.microsoft.com/office/drawing/2014/main" id="{4B7C0366-E096-4300-9CC2-56C928AEA408}"/>
                </a:ext>
              </a:extLst>
            </p:cNvPr>
            <p:cNvSpPr>
              <a:spLocks noChangeArrowheads="1"/>
            </p:cNvSpPr>
            <p:nvPr/>
          </p:nvSpPr>
          <p:spPr bwMode="auto">
            <a:xfrm>
              <a:off x="6526625" y="151374"/>
              <a:ext cx="267323" cy="315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Helvetica"/>
                  <a:ea typeface="+mn-ea"/>
                  <a:cs typeface="Helvetica"/>
                </a:rPr>
                <a:t>0</a:t>
              </a:r>
            </a:p>
          </p:txBody>
        </p:sp>
        <p:sp>
          <p:nvSpPr>
            <p:cNvPr id="82" name="Rectangle 81">
              <a:extLst>
                <a:ext uri="{FF2B5EF4-FFF2-40B4-BE49-F238E27FC236}">
                  <a16:creationId xmlns:a16="http://schemas.microsoft.com/office/drawing/2014/main" id="{68C678E6-8A2C-46C2-8AD7-9D1DC5AA21C5}"/>
                </a:ext>
              </a:extLst>
            </p:cNvPr>
            <p:cNvSpPr>
              <a:spLocks noChangeArrowheads="1"/>
            </p:cNvSpPr>
            <p:nvPr/>
          </p:nvSpPr>
          <p:spPr bwMode="auto">
            <a:xfrm>
              <a:off x="7942527" y="1140385"/>
              <a:ext cx="312862" cy="3693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FF"/>
                  </a:solidFill>
                  <a:effectLst/>
                  <a:uLnTx/>
                  <a:uFillTx/>
                  <a:latin typeface="Helvetica"/>
                  <a:ea typeface="+mn-ea"/>
                  <a:cs typeface="Helvetica"/>
                </a:rPr>
                <a:t>8</a:t>
              </a:r>
            </a:p>
          </p:txBody>
        </p:sp>
        <p:sp>
          <p:nvSpPr>
            <p:cNvPr id="83" name="Rectangle 105">
              <a:extLst>
                <a:ext uri="{FF2B5EF4-FFF2-40B4-BE49-F238E27FC236}">
                  <a16:creationId xmlns:a16="http://schemas.microsoft.com/office/drawing/2014/main" id="{809F0359-256C-4338-A658-60A5C9F0776D}"/>
                </a:ext>
              </a:extLst>
            </p:cNvPr>
            <p:cNvSpPr>
              <a:spLocks noChangeArrowheads="1"/>
            </p:cNvSpPr>
            <p:nvPr/>
          </p:nvSpPr>
          <p:spPr bwMode="auto">
            <a:xfrm>
              <a:off x="7478004" y="529526"/>
              <a:ext cx="269581" cy="2769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Helvetica"/>
                  <a:ea typeface="+mn-ea"/>
                  <a:cs typeface="Helvetica"/>
                </a:rPr>
                <a:t>1</a:t>
              </a:r>
            </a:p>
          </p:txBody>
        </p:sp>
        <p:sp>
          <p:nvSpPr>
            <p:cNvPr id="84" name="Rectangle 105">
              <a:extLst>
                <a:ext uri="{FF2B5EF4-FFF2-40B4-BE49-F238E27FC236}">
                  <a16:creationId xmlns:a16="http://schemas.microsoft.com/office/drawing/2014/main" id="{1AE5DF69-8D3E-4CA3-9A1A-1222382AD8A0}"/>
                </a:ext>
              </a:extLst>
            </p:cNvPr>
            <p:cNvSpPr>
              <a:spLocks noChangeArrowheads="1"/>
            </p:cNvSpPr>
            <p:nvPr/>
          </p:nvSpPr>
          <p:spPr bwMode="auto">
            <a:xfrm>
              <a:off x="6996756" y="732692"/>
              <a:ext cx="269581" cy="2769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Helvetica"/>
                  <a:ea typeface="+mn-ea"/>
                  <a:cs typeface="Helvetica"/>
                </a:rPr>
                <a:t>1</a:t>
              </a:r>
            </a:p>
          </p:txBody>
        </p:sp>
        <p:sp>
          <p:nvSpPr>
            <p:cNvPr id="85" name="Rectangle 105">
              <a:extLst>
                <a:ext uri="{FF2B5EF4-FFF2-40B4-BE49-F238E27FC236}">
                  <a16:creationId xmlns:a16="http://schemas.microsoft.com/office/drawing/2014/main" id="{5F6A523C-B6FE-4AF5-B5A4-09E7BB2C57F4}"/>
                </a:ext>
              </a:extLst>
            </p:cNvPr>
            <p:cNvSpPr>
              <a:spLocks noChangeArrowheads="1"/>
            </p:cNvSpPr>
            <p:nvPr/>
          </p:nvSpPr>
          <p:spPr bwMode="auto">
            <a:xfrm>
              <a:off x="7208423" y="85097"/>
              <a:ext cx="269581" cy="2769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Helvetica"/>
                  <a:ea typeface="+mn-ea"/>
                  <a:cs typeface="Helvetica"/>
                </a:rPr>
                <a:t>2</a:t>
              </a:r>
            </a:p>
          </p:txBody>
        </p:sp>
        <p:sp>
          <p:nvSpPr>
            <p:cNvPr id="86" name="Rectangle 105">
              <a:extLst>
                <a:ext uri="{FF2B5EF4-FFF2-40B4-BE49-F238E27FC236}">
                  <a16:creationId xmlns:a16="http://schemas.microsoft.com/office/drawing/2014/main" id="{3B8CB6B9-06C1-4B16-87B3-E621E5417AE7}"/>
                </a:ext>
              </a:extLst>
            </p:cNvPr>
            <p:cNvSpPr>
              <a:spLocks noChangeArrowheads="1"/>
            </p:cNvSpPr>
            <p:nvPr/>
          </p:nvSpPr>
          <p:spPr bwMode="auto">
            <a:xfrm>
              <a:off x="7234762" y="1176904"/>
              <a:ext cx="269581" cy="2769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Helvetica"/>
                  <a:ea typeface="+mn-ea"/>
                  <a:cs typeface="Helvetica"/>
                </a:rPr>
                <a:t>3</a:t>
              </a:r>
            </a:p>
          </p:txBody>
        </p:sp>
        <p:sp>
          <p:nvSpPr>
            <p:cNvPr id="87" name="Rectangle 105">
              <a:extLst>
                <a:ext uri="{FF2B5EF4-FFF2-40B4-BE49-F238E27FC236}">
                  <a16:creationId xmlns:a16="http://schemas.microsoft.com/office/drawing/2014/main" id="{8CC76E75-471C-4120-9ADE-3B4B07E87517}"/>
                </a:ext>
              </a:extLst>
            </p:cNvPr>
            <p:cNvSpPr>
              <a:spLocks noChangeArrowheads="1"/>
            </p:cNvSpPr>
            <p:nvPr/>
          </p:nvSpPr>
          <p:spPr bwMode="auto">
            <a:xfrm>
              <a:off x="8087268" y="696173"/>
              <a:ext cx="269581" cy="2769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Helvetica"/>
                  <a:ea typeface="+mn-ea"/>
                  <a:cs typeface="Helvetica"/>
                </a:rPr>
                <a:t>5</a:t>
              </a:r>
            </a:p>
          </p:txBody>
        </p:sp>
      </p:grpSp>
      <p:sp>
        <p:nvSpPr>
          <p:cNvPr id="6" name="TextBox 5">
            <a:extLst>
              <a:ext uri="{FF2B5EF4-FFF2-40B4-BE49-F238E27FC236}">
                <a16:creationId xmlns:a16="http://schemas.microsoft.com/office/drawing/2014/main" id="{3A9BCCDD-CE0A-4499-B889-887A8389FDE3}"/>
              </a:ext>
            </a:extLst>
          </p:cNvPr>
          <p:cNvSpPr txBox="1"/>
          <p:nvPr/>
        </p:nvSpPr>
        <p:spPr>
          <a:xfrm>
            <a:off x="6315607" y="783280"/>
            <a:ext cx="380232" cy="461665"/>
          </a:xfrm>
          <a:prstGeom prst="rect">
            <a:avLst/>
          </a:prstGeom>
          <a:solidFill>
            <a:schemeClr val="bg1"/>
          </a:solidFill>
          <a:ln>
            <a:solidFill>
              <a:schemeClr val="tx1"/>
            </a:solidFill>
          </a:ln>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000000"/>
                </a:solidFill>
                <a:effectLst/>
                <a:uLnTx/>
                <a:uFillTx/>
                <a:latin typeface="Tahoma" pitchFamily="34" charset="0"/>
                <a:ea typeface="+mn-ea"/>
                <a:cs typeface="Arial" pitchFamily="34" charset="0"/>
              </a:rPr>
              <a:t>1</a:t>
            </a:r>
          </a:p>
        </p:txBody>
      </p:sp>
      <p:sp>
        <p:nvSpPr>
          <p:cNvPr id="88" name="TextBox 87">
            <a:extLst>
              <a:ext uri="{FF2B5EF4-FFF2-40B4-BE49-F238E27FC236}">
                <a16:creationId xmlns:a16="http://schemas.microsoft.com/office/drawing/2014/main" id="{D75F31FD-F067-4D2D-9B6D-C94CAD15DDA2}"/>
              </a:ext>
            </a:extLst>
          </p:cNvPr>
          <p:cNvSpPr txBox="1"/>
          <p:nvPr/>
        </p:nvSpPr>
        <p:spPr>
          <a:xfrm>
            <a:off x="8031107" y="628193"/>
            <a:ext cx="380232" cy="461665"/>
          </a:xfrm>
          <a:prstGeom prst="rect">
            <a:avLst/>
          </a:prstGeom>
          <a:solidFill>
            <a:schemeClr val="bg1"/>
          </a:solidFill>
          <a:ln>
            <a:solidFill>
              <a:schemeClr val="tx1"/>
            </a:solidFill>
          </a:ln>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000000"/>
                </a:solidFill>
                <a:effectLst/>
                <a:uLnTx/>
                <a:uFillTx/>
                <a:latin typeface="Tahoma" pitchFamily="34" charset="0"/>
                <a:ea typeface="+mn-ea"/>
                <a:cs typeface="Arial" pitchFamily="34" charset="0"/>
              </a:rPr>
              <a:t>0</a:t>
            </a:r>
          </a:p>
        </p:txBody>
      </p:sp>
      <p:sp>
        <p:nvSpPr>
          <p:cNvPr id="89" name="TextBox 88">
            <a:extLst>
              <a:ext uri="{FF2B5EF4-FFF2-40B4-BE49-F238E27FC236}">
                <a16:creationId xmlns:a16="http://schemas.microsoft.com/office/drawing/2014/main" id="{05DD66D7-29E4-42F3-B8C4-A459F164F30B}"/>
              </a:ext>
            </a:extLst>
          </p:cNvPr>
          <p:cNvSpPr txBox="1"/>
          <p:nvPr/>
        </p:nvSpPr>
        <p:spPr>
          <a:xfrm>
            <a:off x="7322463" y="2004288"/>
            <a:ext cx="380232" cy="461665"/>
          </a:xfrm>
          <a:prstGeom prst="rect">
            <a:avLst/>
          </a:prstGeom>
          <a:solidFill>
            <a:schemeClr val="bg1"/>
          </a:solidFill>
          <a:ln>
            <a:solidFill>
              <a:schemeClr val="tx1"/>
            </a:solidFill>
          </a:ln>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000000"/>
                </a:solidFill>
                <a:effectLst/>
                <a:uLnTx/>
                <a:uFillTx/>
                <a:latin typeface="Tahoma" pitchFamily="34" charset="0"/>
                <a:ea typeface="+mn-ea"/>
                <a:cs typeface="Arial" pitchFamily="34" charset="0"/>
              </a:rPr>
              <a:t>2</a:t>
            </a:r>
          </a:p>
        </p:txBody>
      </p:sp>
    </p:spTree>
    <p:extLst>
      <p:ext uri="{BB962C8B-B14F-4D97-AF65-F5344CB8AC3E}">
        <p14:creationId xmlns:p14="http://schemas.microsoft.com/office/powerpoint/2010/main" val="471778644"/>
      </p:ext>
    </p:extLst>
  </p:cSld>
  <p:clrMapOvr>
    <a:masterClrMapping/>
  </p:clrMapOvr>
  <p:transition>
    <p:fade/>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Putting it all together…</a:t>
            </a:r>
          </a:p>
        </p:txBody>
      </p:sp>
      <p:sp>
        <p:nvSpPr>
          <p:cNvPr id="3" name="Content Placeholder 2"/>
          <p:cNvSpPr>
            <a:spLocks noGrp="1"/>
          </p:cNvSpPr>
          <p:nvPr>
            <p:ph idx="1"/>
          </p:nvPr>
        </p:nvSpPr>
        <p:spPr>
          <a:xfrm>
            <a:off x="340003" y="935422"/>
            <a:ext cx="8436139" cy="515006"/>
          </a:xfrm>
        </p:spPr>
        <p:txBody>
          <a:bodyPr/>
          <a:lstStyle/>
          <a:p>
            <a:r>
              <a:rPr lang="en-US" dirty="0"/>
              <a:t>Copying CC algorithm to </a:t>
            </a:r>
            <a:r>
              <a:rPr lang="en-US" dirty="0" err="1"/>
              <a:t>AnalyzeGraph</a:t>
            </a:r>
            <a:r>
              <a:rPr lang="en-US" dirty="0"/>
              <a:t> notebook…</a:t>
            </a:r>
          </a:p>
        </p:txBody>
      </p:sp>
      <p:sp>
        <p:nvSpPr>
          <p:cNvPr id="4" name="Slide Number Placeholder 3"/>
          <p:cNvSpPr>
            <a:spLocks noGrp="1"/>
          </p:cNvSpPr>
          <p:nvPr>
            <p:ph type="sldNum" sz="quarter" idx="10"/>
          </p:nvPr>
        </p:nvSpPr>
        <p:spPr>
          <a:xfrm>
            <a:off x="8665437" y="6551613"/>
            <a:ext cx="478564" cy="304800"/>
          </a:xfr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0C933AAA-F64E-4748-8A99-DCC60F15C72A}" type="slidenum">
              <a:rPr kumimoji="0" lang="en-US" sz="1200" b="0" i="0" u="none" strike="noStrike" kern="1200" cap="none" spc="0" normalizeH="0" baseline="0" noProof="0" smtClean="0">
                <a:ln>
                  <a:noFill/>
                </a:ln>
                <a:solidFill>
                  <a:srgbClr val="000000"/>
                </a:solidFill>
                <a:effectLst/>
                <a:uLnTx/>
                <a:uFillTx/>
                <a:latin typeface="Tahoma" pitchFamily="34" charset="0"/>
                <a:ea typeface="ＭＳ Ｐゴシック" pitchFamily="34" charset="-128"/>
                <a:cs typeface="Arial" pitchFamily="34" charset="0"/>
              </a:rPr>
              <a:pPr marL="0" marR="0" lvl="0" indent="0" algn="l" defTabSz="914400" rtl="0" eaLnBrk="1" fontAlgn="base" latinLnBrk="0" hangingPunct="1">
                <a:lnSpc>
                  <a:spcPct val="100000"/>
                </a:lnSpc>
                <a:spcBef>
                  <a:spcPct val="0"/>
                </a:spcBef>
                <a:spcAft>
                  <a:spcPct val="0"/>
                </a:spcAft>
                <a:buClrTx/>
                <a:buSzTx/>
                <a:buFontTx/>
                <a:buNone/>
                <a:tabLst/>
                <a:defRPr/>
              </a:pPr>
              <a:t>105</a:t>
            </a:fld>
            <a:endParaRPr kumimoji="0" lang="en-US" sz="1200" b="0" i="0" u="none" strike="noStrike" kern="1200" cap="none" spc="0" normalizeH="0" baseline="0" noProof="0" dirty="0">
              <a:ln>
                <a:noFill/>
              </a:ln>
              <a:solidFill>
                <a:srgbClr val="000000"/>
              </a:solidFill>
              <a:effectLst/>
              <a:uLnTx/>
              <a:uFillTx/>
              <a:latin typeface="Tahoma" pitchFamily="34" charset="0"/>
              <a:ea typeface="ＭＳ Ｐゴシック" pitchFamily="34" charset="-128"/>
              <a:cs typeface="Arial" pitchFamily="34" charset="0"/>
            </a:endParaRPr>
          </a:p>
        </p:txBody>
      </p:sp>
      <p:sp>
        <p:nvSpPr>
          <p:cNvPr id="5" name="TextBox 4"/>
          <p:cNvSpPr txBox="1"/>
          <p:nvPr/>
        </p:nvSpPr>
        <p:spPr>
          <a:xfrm>
            <a:off x="0" y="5920615"/>
            <a:ext cx="9153468" cy="646331"/>
          </a:xfrm>
          <a:prstGeom prst="rect">
            <a:avLst/>
          </a:prstGeom>
          <a:noFill/>
        </p:spPr>
        <p:txBody>
          <a:bodyPr wrap="none" rtlCol="0">
            <a:spAutoFit/>
          </a:bodyPr>
          <a:lstStyle/>
          <a:p>
            <a:pPr marR="0" lvl="0" algn="l" defTabSz="914400" rtl="0" eaLnBrk="1" fontAlgn="base" latinLnBrk="0" hangingPunct="1">
              <a:lnSpc>
                <a:spcPct val="100000"/>
              </a:lnSpc>
              <a:spcBef>
                <a:spcPct val="0"/>
              </a:spcBef>
              <a:spcAft>
                <a:spcPct val="0"/>
              </a:spcAft>
              <a:buClrTx/>
              <a:buSzTx/>
              <a:tabLst/>
              <a:defRPr/>
            </a:pPr>
            <a:r>
              <a:rPr kumimoji="0" lang="en-US" sz="1200" b="0" i="0" u="none" strike="noStrike" kern="1200" cap="none" spc="0" normalizeH="0" baseline="0" noProof="0" dirty="0">
                <a:ln>
                  <a:noFill/>
                </a:ln>
                <a:solidFill>
                  <a:srgbClr val="000000"/>
                </a:solidFill>
                <a:effectLst/>
                <a:uLnTx/>
                <a:uFillTx/>
                <a:latin typeface="Tahoma" pitchFamily="34" charset="0"/>
                <a:ea typeface="+mn-ea"/>
                <a:cs typeface="Arial" pitchFamily="34" charset="0"/>
              </a:rPr>
              <a:t>  *On one core of </a:t>
            </a:r>
            <a:r>
              <a:rPr lang="en-US" sz="1200" dirty="0">
                <a:solidFill>
                  <a:srgbClr val="000000"/>
                </a:solidFill>
              </a:rPr>
              <a:t>i9-9900 @ 3.10GHz </a:t>
            </a:r>
          </a:p>
          <a:p>
            <a:pPr marR="0" lvl="0" algn="l" defTabSz="914400" rtl="0" eaLnBrk="1" fontAlgn="base" latinLnBrk="0" hangingPunct="1">
              <a:lnSpc>
                <a:spcPct val="100000"/>
              </a:lnSpc>
              <a:spcBef>
                <a:spcPct val="0"/>
              </a:spcBef>
              <a:spcAft>
                <a:spcPct val="0"/>
              </a:spcAft>
              <a:buClrTx/>
              <a:buSzTx/>
              <a:tabLst/>
              <a:defRPr/>
            </a:pPr>
            <a:r>
              <a:rPr kumimoji="0" lang="en-US" sz="1200" b="0" i="0" u="none" strike="noStrike" kern="1200" cap="none" spc="0" normalizeH="0" baseline="0" noProof="0" dirty="0">
                <a:ln>
                  <a:noFill/>
                </a:ln>
                <a:solidFill>
                  <a:srgbClr val="000000"/>
                </a:solidFill>
                <a:effectLst/>
                <a:uLnTx/>
                <a:uFillTx/>
                <a:latin typeface="Tahoma" pitchFamily="34" charset="0"/>
                <a:ea typeface="+mn-ea"/>
                <a:cs typeface="Arial" pitchFamily="34" charset="0"/>
              </a:rPr>
              <a:t>**Azad, Buluç. “LACC: a linear-algebraic algorithm for finding connected components in distributed memory” (IPDPS 2019).</a:t>
            </a:r>
          </a:p>
          <a:p>
            <a:pPr lvl="0">
              <a:defRPr/>
            </a:pPr>
            <a:r>
              <a:rPr lang="en-US" sz="1200" dirty="0">
                <a:solidFill>
                  <a:srgbClr val="000000"/>
                </a:solidFill>
              </a:rPr>
              <a:t>**Zhang, Azad, Hu. “</a:t>
            </a:r>
            <a:r>
              <a:rPr lang="en-US" sz="1200" dirty="0" err="1">
                <a:solidFill>
                  <a:srgbClr val="000000"/>
                </a:solidFill>
              </a:rPr>
              <a:t>FastSV</a:t>
            </a:r>
            <a:r>
              <a:rPr lang="en-US" sz="1200" dirty="0">
                <a:solidFill>
                  <a:srgbClr val="000000"/>
                </a:solidFill>
              </a:rPr>
              <a:t>: </a:t>
            </a:r>
            <a:r>
              <a:rPr lang="en-US" sz="1200" dirty="0" err="1">
                <a:solidFill>
                  <a:srgbClr val="000000"/>
                </a:solidFill>
              </a:rPr>
              <a:t>FastSV</a:t>
            </a:r>
            <a:r>
              <a:rPr lang="en-US" sz="1200" dirty="0">
                <a:solidFill>
                  <a:srgbClr val="000000"/>
                </a:solidFill>
              </a:rPr>
              <a:t>: A Distributed-Memory Connected Component Algorithm with Fast Convergence” (SIAM PP20).</a:t>
            </a:r>
            <a:endParaRPr kumimoji="0" lang="en-US" sz="1200" b="0" i="0" u="none" strike="noStrike" kern="1200" cap="none" spc="0" normalizeH="0" baseline="0" noProof="0" dirty="0">
              <a:ln>
                <a:noFill/>
              </a:ln>
              <a:solidFill>
                <a:srgbClr val="000000"/>
              </a:solidFill>
              <a:effectLst/>
              <a:uLnTx/>
              <a:uFillTx/>
              <a:latin typeface="Tahoma" pitchFamily="34" charset="0"/>
              <a:ea typeface="+mn-ea"/>
              <a:cs typeface="Arial" pitchFamily="34" charset="0"/>
            </a:endParaRPr>
          </a:p>
        </p:txBody>
      </p:sp>
      <p:sp>
        <p:nvSpPr>
          <p:cNvPr id="6" name="TextBox 5"/>
          <p:cNvSpPr txBox="1"/>
          <p:nvPr/>
        </p:nvSpPr>
        <p:spPr>
          <a:xfrm>
            <a:off x="715014" y="1473586"/>
            <a:ext cx="7713972" cy="1815882"/>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Step 3a: Running Tutorial connected components algorithm.</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Largest component #0 (size = 822)</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Step 3a: Elapsed time: </a:t>
            </a:r>
            <a:r>
              <a:rPr kumimoji="0" lang="en-US" sz="1600" b="1" i="0" u="none" strike="noStrike" kern="1200" cap="none" spc="0" normalizeH="0" baseline="0" noProof="0" dirty="0">
                <a:ln>
                  <a:noFill/>
                </a:ln>
                <a:solidFill>
                  <a:srgbClr val="C00000"/>
                </a:solidFill>
                <a:effectLst/>
                <a:uLnTx/>
                <a:uFillTx/>
                <a:latin typeface="Courier New" panose="02070309020205020404" pitchFamily="49" charset="0"/>
                <a:ea typeface="+mn-ea"/>
                <a:cs typeface="Courier New" panose="02070309020205020404" pitchFamily="49" charset="0"/>
              </a:rPr>
              <a:t>0.0222051 sec*</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Found 246 components</a:t>
            </a:r>
          </a:p>
        </p:txBody>
      </p:sp>
      <p:sp>
        <p:nvSpPr>
          <p:cNvPr id="8" name="Content Placeholder 2">
            <a:extLst>
              <a:ext uri="{FF2B5EF4-FFF2-40B4-BE49-F238E27FC236}">
                <a16:creationId xmlns:a16="http://schemas.microsoft.com/office/drawing/2014/main" id="{E7391087-A98C-4B3A-AEE2-7E0A121ECC81}"/>
              </a:ext>
            </a:extLst>
          </p:cNvPr>
          <p:cNvSpPr txBox="1">
            <a:spLocks/>
          </p:cNvSpPr>
          <p:nvPr/>
        </p:nvSpPr>
        <p:spPr bwMode="auto">
          <a:xfrm>
            <a:off x="340002" y="3838575"/>
            <a:ext cx="8325435" cy="1321239"/>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225425" indent="-225425" algn="l" rtl="0" eaLnBrk="0" fontAlgn="base" hangingPunct="0">
              <a:spcBef>
                <a:spcPct val="20000"/>
              </a:spcBef>
              <a:spcAft>
                <a:spcPct val="0"/>
              </a:spcAft>
              <a:buChar char="•"/>
              <a:defRPr sz="2400">
                <a:solidFill>
                  <a:schemeClr val="tx1"/>
                </a:solidFill>
                <a:latin typeface="Arial" pitchFamily="34" charset="0"/>
                <a:ea typeface="+mn-ea"/>
                <a:cs typeface="+mn-cs"/>
              </a:defRPr>
            </a:lvl1pPr>
            <a:lvl2pPr marL="576263" indent="-236538" algn="l" rtl="0" eaLnBrk="0" fontAlgn="base" hangingPunct="0">
              <a:spcBef>
                <a:spcPct val="20000"/>
              </a:spcBef>
              <a:spcAft>
                <a:spcPct val="0"/>
              </a:spcAft>
              <a:buFont typeface="Verdana" pitchFamily="34" charset="0"/>
              <a:buChar char="–"/>
              <a:defRPr sz="2000">
                <a:solidFill>
                  <a:schemeClr val="tx1"/>
                </a:solidFill>
                <a:latin typeface="Arial" pitchFamily="34" charset="0"/>
              </a:defRPr>
            </a:lvl2pPr>
            <a:lvl3pPr marL="914400" indent="-223838" algn="l" rtl="0" eaLnBrk="0" fontAlgn="base" hangingPunct="0">
              <a:spcBef>
                <a:spcPct val="20000"/>
              </a:spcBef>
              <a:spcAft>
                <a:spcPct val="0"/>
              </a:spcAft>
              <a:buFont typeface="Verdana" pitchFamily="34" charset="0"/>
              <a:buChar char="–"/>
              <a:defRPr>
                <a:solidFill>
                  <a:schemeClr val="tx1"/>
                </a:solidFill>
                <a:latin typeface="Arial" pitchFamily="34" charset="0"/>
              </a:defRPr>
            </a:lvl3pPr>
            <a:lvl4pPr marL="1265238" indent="-236538" algn="l" rtl="0" eaLnBrk="0" fontAlgn="base" hangingPunct="0">
              <a:spcBef>
                <a:spcPct val="20000"/>
              </a:spcBef>
              <a:spcAft>
                <a:spcPct val="0"/>
              </a:spcAft>
              <a:buFont typeface="Verdana" pitchFamily="34" charset="0"/>
              <a:buChar char="–"/>
              <a:defRPr sz="1600">
                <a:solidFill>
                  <a:schemeClr val="tx1"/>
                </a:solidFill>
                <a:latin typeface="Arial" pitchFamily="34" charset="0"/>
              </a:defRPr>
            </a:lvl4pPr>
            <a:lvl5pPr marL="1660525" indent="-234950" algn="l" rtl="0" eaLnBrk="0" fontAlgn="base" hangingPunct="0">
              <a:spcBef>
                <a:spcPct val="20000"/>
              </a:spcBef>
              <a:spcAft>
                <a:spcPct val="0"/>
              </a:spcAft>
              <a:buFont typeface="Verdana" pitchFamily="34" charset="0"/>
              <a:buChar char="–"/>
              <a:defRPr sz="1400">
                <a:solidFill>
                  <a:schemeClr val="tx1"/>
                </a:solidFill>
                <a:latin typeface="Arial" pitchFamily="34" charset="0"/>
              </a:defRPr>
            </a:lvl5pPr>
            <a:lvl6pPr marL="2117725" indent="-234950" algn="l" rtl="0" eaLnBrk="1" fontAlgn="base" hangingPunct="1">
              <a:spcBef>
                <a:spcPct val="20000"/>
              </a:spcBef>
              <a:spcAft>
                <a:spcPct val="0"/>
              </a:spcAft>
              <a:buFont typeface="Verdana" pitchFamily="96" charset="0"/>
              <a:buChar char="–"/>
              <a:defRPr sz="1400">
                <a:solidFill>
                  <a:schemeClr val="tx1"/>
                </a:solidFill>
                <a:latin typeface="+mn-lt"/>
              </a:defRPr>
            </a:lvl6pPr>
            <a:lvl7pPr marL="2574925" indent="-234950" algn="l" rtl="0" eaLnBrk="1" fontAlgn="base" hangingPunct="1">
              <a:spcBef>
                <a:spcPct val="20000"/>
              </a:spcBef>
              <a:spcAft>
                <a:spcPct val="0"/>
              </a:spcAft>
              <a:buFont typeface="Verdana" pitchFamily="96" charset="0"/>
              <a:buChar char="–"/>
              <a:defRPr sz="1400">
                <a:solidFill>
                  <a:schemeClr val="tx1"/>
                </a:solidFill>
                <a:latin typeface="+mn-lt"/>
              </a:defRPr>
            </a:lvl7pPr>
            <a:lvl8pPr marL="3032125" indent="-234950" algn="l" rtl="0" eaLnBrk="1" fontAlgn="base" hangingPunct="1">
              <a:spcBef>
                <a:spcPct val="20000"/>
              </a:spcBef>
              <a:spcAft>
                <a:spcPct val="0"/>
              </a:spcAft>
              <a:buFont typeface="Verdana" pitchFamily="96" charset="0"/>
              <a:buChar char="–"/>
              <a:defRPr sz="1400">
                <a:solidFill>
                  <a:schemeClr val="tx1"/>
                </a:solidFill>
                <a:latin typeface="+mn-lt"/>
              </a:defRPr>
            </a:lvl8pPr>
            <a:lvl9pPr marL="3489325" indent="-234950" algn="l" rtl="0" eaLnBrk="1" fontAlgn="base" hangingPunct="1">
              <a:spcBef>
                <a:spcPct val="20000"/>
              </a:spcBef>
              <a:spcAft>
                <a:spcPct val="0"/>
              </a:spcAft>
              <a:buFont typeface="Verdana" pitchFamily="96" charset="0"/>
              <a:buChar char="–"/>
              <a:defRPr sz="1400">
                <a:solidFill>
                  <a:schemeClr val="tx1"/>
                </a:solidFill>
                <a:latin typeface="+mn-lt"/>
              </a:defRPr>
            </a:lvl9pPr>
          </a:lstStyle>
          <a:p>
            <a:pPr lvl="0">
              <a:defRPr/>
            </a:pPr>
            <a:r>
              <a:rPr kumimoji="0" lang="en-US" sz="2400" b="0" i="0" u="none" strike="noStrike" kern="0" cap="none" spc="0" normalizeH="0" baseline="0" noProof="0" dirty="0">
                <a:ln>
                  <a:noFill/>
                </a:ln>
                <a:solidFill>
                  <a:srgbClr val="000000"/>
                </a:solidFill>
                <a:effectLst/>
                <a:uLnTx/>
                <a:uFillTx/>
                <a:latin typeface="Arial" pitchFamily="34" charset="0"/>
                <a:ea typeface="+mn-ea"/>
                <a:cs typeface="+mn-cs"/>
              </a:rPr>
              <a:t>Check out the LAGraph repository for </a:t>
            </a:r>
            <a:r>
              <a:rPr lang="en-US" i="1" kern="0" dirty="0">
                <a:solidFill>
                  <a:srgbClr val="000000"/>
                </a:solidFill>
              </a:rPr>
              <a:t>significantly </a:t>
            </a:r>
            <a:r>
              <a:rPr lang="en-US" kern="0" dirty="0">
                <a:solidFill>
                  <a:srgbClr val="000000"/>
                </a:solidFill>
              </a:rPr>
              <a:t>more efficient </a:t>
            </a:r>
            <a:r>
              <a:rPr kumimoji="0" lang="en-US" sz="2400" b="0" i="0" u="none" strike="noStrike" kern="0" cap="none" spc="0" normalizeH="0" baseline="0" noProof="0" dirty="0">
                <a:ln>
                  <a:noFill/>
                </a:ln>
                <a:solidFill>
                  <a:srgbClr val="000000"/>
                </a:solidFill>
                <a:effectLst/>
                <a:uLnTx/>
                <a:uFillTx/>
                <a:latin typeface="Arial" pitchFamily="34" charset="0"/>
                <a:ea typeface="+mn-ea"/>
                <a:cs typeface="+mn-cs"/>
              </a:rPr>
              <a:t>algorithms** written in C for the GraphBLAS (coming soon to python)</a:t>
            </a:r>
          </a:p>
          <a:p>
            <a:pPr marL="576263" marR="0" lvl="1" indent="-236538" algn="l" defTabSz="914400" rtl="0" eaLnBrk="0" fontAlgn="base" latinLnBrk="0" hangingPunct="0">
              <a:lnSpc>
                <a:spcPct val="100000"/>
              </a:lnSpc>
              <a:spcBef>
                <a:spcPct val="20000"/>
              </a:spcBef>
              <a:spcAft>
                <a:spcPct val="0"/>
              </a:spcAft>
              <a:buClrTx/>
              <a:buSzTx/>
              <a:buFont typeface="Verdana" pitchFamily="34" charset="0"/>
              <a:buChar char="–"/>
              <a:tabLst/>
              <a:defRPr/>
            </a:pPr>
            <a:endParaRPr kumimoji="0" lang="en-US" sz="2000" b="0" i="0" u="none" strike="noStrike" kern="0" cap="none" spc="0" normalizeH="0" baseline="0" noProof="0" dirty="0">
              <a:ln>
                <a:noFill/>
              </a:ln>
              <a:solidFill>
                <a:srgbClr val="000000"/>
              </a:solidFill>
              <a:effectLst/>
              <a:uLnTx/>
              <a:uFillTx/>
              <a:latin typeface="Arial" pitchFamily="34" charset="0"/>
              <a:ea typeface="+mn-ea"/>
              <a:cs typeface="Arial" pitchFamily="34" charset="0"/>
              <a:hlinkClick r:id="rId3"/>
            </a:endParaRPr>
          </a:p>
          <a:p>
            <a:pPr marL="576263" marR="0" lvl="1" indent="-236538" algn="l" defTabSz="914400" rtl="0" eaLnBrk="0" fontAlgn="base" latinLnBrk="0" hangingPunct="0">
              <a:lnSpc>
                <a:spcPct val="100000"/>
              </a:lnSpc>
              <a:spcBef>
                <a:spcPct val="20000"/>
              </a:spcBef>
              <a:spcAft>
                <a:spcPct val="0"/>
              </a:spcAft>
              <a:buClrTx/>
              <a:buSzTx/>
              <a:buFont typeface="Verdana" pitchFamily="34" charset="0"/>
              <a:buChar char="–"/>
              <a:tabLst/>
              <a:defRPr/>
            </a:pPr>
            <a:r>
              <a:rPr kumimoji="0" lang="en-US" sz="2000" b="0" i="0" u="none" strike="noStrike" kern="0" cap="none" spc="0" normalizeH="0" baseline="0" noProof="0" dirty="0">
                <a:ln>
                  <a:noFill/>
                </a:ln>
                <a:solidFill>
                  <a:srgbClr val="000000"/>
                </a:solidFill>
                <a:effectLst/>
                <a:uLnTx/>
                <a:uFillTx/>
                <a:latin typeface="Arial" pitchFamily="34" charset="0"/>
                <a:ea typeface="+mn-ea"/>
                <a:cs typeface="Arial" pitchFamily="34" charset="0"/>
                <a:hlinkClick r:id="rId3"/>
              </a:rPr>
              <a:t>https://github.com/GraphBLAS/LAGraph</a:t>
            </a:r>
            <a:r>
              <a:rPr kumimoji="0" lang="en-US" sz="2000" b="0" i="0" u="none" strike="noStrike" kern="0" cap="none" spc="0" normalizeH="0" baseline="0" noProof="0" dirty="0">
                <a:ln>
                  <a:noFill/>
                </a:ln>
                <a:solidFill>
                  <a:srgbClr val="000000"/>
                </a:solidFill>
                <a:effectLst/>
                <a:uLnTx/>
                <a:uFillTx/>
                <a:latin typeface="Arial" pitchFamily="34" charset="0"/>
                <a:ea typeface="+mn-ea"/>
                <a:cs typeface="Arial" pitchFamily="34" charset="0"/>
              </a:rPr>
              <a:t> </a:t>
            </a:r>
          </a:p>
        </p:txBody>
      </p:sp>
    </p:spTree>
    <p:extLst>
      <p:ext uri="{BB962C8B-B14F-4D97-AF65-F5344CB8AC3E}">
        <p14:creationId xmlns:p14="http://schemas.microsoft.com/office/powerpoint/2010/main" val="872494240"/>
      </p:ext>
    </p:extLst>
  </p:cSld>
  <p:clrMapOvr>
    <a:masterClrMapping/>
  </p:clrMapOvr>
  <p:transition>
    <p:fade/>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DCC2B6-446E-0943-B0FB-82B2E4AE9D17}"/>
              </a:ext>
            </a:extLst>
          </p:cNvPr>
          <p:cNvSpPr>
            <a:spLocks noGrp="1"/>
          </p:cNvSpPr>
          <p:nvPr>
            <p:ph type="title"/>
          </p:nvPr>
        </p:nvSpPr>
        <p:spPr>
          <a:xfrm>
            <a:off x="166688" y="27164"/>
            <a:ext cx="8237537" cy="889000"/>
          </a:xfrm>
        </p:spPr>
        <p:txBody>
          <a:bodyPr/>
          <a:lstStyle/>
          <a:p>
            <a:r>
              <a:rPr lang="en-US" dirty="0"/>
              <a:t>The </a:t>
            </a:r>
            <a:r>
              <a:rPr lang="en-US" dirty="0" err="1"/>
              <a:t>GraphBLAS</a:t>
            </a:r>
            <a:r>
              <a:rPr lang="en-US" dirty="0"/>
              <a:t> Operations</a:t>
            </a:r>
          </a:p>
        </p:txBody>
      </p:sp>
      <p:sp>
        <p:nvSpPr>
          <p:cNvPr id="4" name="Slide Number Placeholder 3">
            <a:extLst>
              <a:ext uri="{FF2B5EF4-FFF2-40B4-BE49-F238E27FC236}">
                <a16:creationId xmlns:a16="http://schemas.microsoft.com/office/drawing/2014/main" id="{F2553680-84FE-1F40-BDA6-3D8448A7DC11}"/>
              </a:ext>
            </a:extLst>
          </p:cNvPr>
          <p:cNvSpPr>
            <a:spLocks noGrp="1"/>
          </p:cNvSpPr>
          <p:nvPr>
            <p:ph type="sldNum" sz="quarter" idx="10"/>
          </p:nvPr>
        </p:nvSpPr>
        <p:spPr>
          <a:xfrm>
            <a:off x="8618323" y="6470260"/>
            <a:ext cx="525677" cy="304800"/>
          </a:xfr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0C933AAA-F64E-4748-8A99-DCC60F15C72A}" type="slidenum">
              <a:rPr kumimoji="0" lang="en-US" sz="1200" b="0" i="0" u="none" strike="noStrike" kern="1200" cap="none" spc="0" normalizeH="0" baseline="0" noProof="0" smtClean="0">
                <a:ln>
                  <a:noFill/>
                </a:ln>
                <a:solidFill>
                  <a:srgbClr val="000000"/>
                </a:solidFill>
                <a:effectLst/>
                <a:uLnTx/>
                <a:uFillTx/>
                <a:latin typeface="Tahoma" pitchFamily="34" charset="0"/>
                <a:ea typeface="ＭＳ Ｐゴシック" pitchFamily="34" charset="-128"/>
                <a:cs typeface="Arial" pitchFamily="34" charset="0"/>
              </a:rPr>
              <a:pPr marL="0" marR="0" lvl="0" indent="0" algn="l" defTabSz="914400" rtl="0" eaLnBrk="1" fontAlgn="base" latinLnBrk="0" hangingPunct="1">
                <a:lnSpc>
                  <a:spcPct val="100000"/>
                </a:lnSpc>
                <a:spcBef>
                  <a:spcPct val="0"/>
                </a:spcBef>
                <a:spcAft>
                  <a:spcPct val="0"/>
                </a:spcAft>
                <a:buClrTx/>
                <a:buSzTx/>
                <a:buFontTx/>
                <a:buNone/>
                <a:tabLst/>
                <a:defRPr/>
              </a:pPr>
              <a:t>106</a:t>
            </a:fld>
            <a:endParaRPr kumimoji="0" lang="en-US" sz="1200" b="0" i="0" u="none" strike="noStrike" kern="1200" cap="none" spc="0" normalizeH="0" baseline="0" noProof="0" dirty="0">
              <a:ln>
                <a:noFill/>
              </a:ln>
              <a:solidFill>
                <a:srgbClr val="000000"/>
              </a:solidFill>
              <a:effectLst/>
              <a:uLnTx/>
              <a:uFillTx/>
              <a:latin typeface="Tahoma" pitchFamily="34" charset="0"/>
              <a:ea typeface="ＭＳ Ｐゴシック" pitchFamily="34" charset="-128"/>
              <a:cs typeface="Arial" pitchFamily="34" charset="0"/>
            </a:endParaRPr>
          </a:p>
        </p:txBody>
      </p:sp>
      <p:pic>
        <p:nvPicPr>
          <p:cNvPr id="6" name="Picture 5">
            <a:extLst>
              <a:ext uri="{FF2B5EF4-FFF2-40B4-BE49-F238E27FC236}">
                <a16:creationId xmlns:a16="http://schemas.microsoft.com/office/drawing/2014/main" id="{3C37BCA5-D0D7-1848-8A3D-12961887BD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6220" y="487430"/>
            <a:ext cx="7213600" cy="5651500"/>
          </a:xfrm>
          <a:prstGeom prst="rect">
            <a:avLst/>
          </a:prstGeom>
        </p:spPr>
      </p:pic>
      <p:sp>
        <p:nvSpPr>
          <p:cNvPr id="7" name="Rectangle 6">
            <a:extLst>
              <a:ext uri="{FF2B5EF4-FFF2-40B4-BE49-F238E27FC236}">
                <a16:creationId xmlns:a16="http://schemas.microsoft.com/office/drawing/2014/main" id="{D9A9D4E4-1FA6-DC46-8F39-95A85F458566}"/>
              </a:ext>
            </a:extLst>
          </p:cNvPr>
          <p:cNvSpPr/>
          <p:nvPr/>
        </p:nvSpPr>
        <p:spPr bwMode="auto">
          <a:xfrm>
            <a:off x="504092" y="1221447"/>
            <a:ext cx="6977856" cy="309966"/>
          </a:xfrm>
          <a:prstGeom prst="rect">
            <a:avLst/>
          </a:prstGeom>
          <a:noFill/>
          <a:ln w="28575"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lvl="0" indent="0" algn="ctr" defTabSz="914400" rtl="0" eaLnBrk="0" fontAlgn="base" latinLnBrk="0" hangingPunct="0">
              <a:lnSpc>
                <a:spcPct val="80000"/>
              </a:lnSpc>
              <a:spcBef>
                <a:spcPct val="5000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Verdana" pitchFamily="96" charset="0"/>
              <a:ea typeface="+mn-ea"/>
              <a:cs typeface="Arial" pitchFamily="34" charset="0"/>
            </a:endParaRPr>
          </a:p>
        </p:txBody>
      </p:sp>
      <p:sp>
        <p:nvSpPr>
          <p:cNvPr id="8" name="Rectangle 7">
            <a:extLst>
              <a:ext uri="{FF2B5EF4-FFF2-40B4-BE49-F238E27FC236}">
                <a16:creationId xmlns:a16="http://schemas.microsoft.com/office/drawing/2014/main" id="{2500F64B-1065-334F-AAC8-DAF51F50A346}"/>
              </a:ext>
            </a:extLst>
          </p:cNvPr>
          <p:cNvSpPr/>
          <p:nvPr/>
        </p:nvSpPr>
        <p:spPr bwMode="auto">
          <a:xfrm>
            <a:off x="504092" y="5713372"/>
            <a:ext cx="6977856" cy="309966"/>
          </a:xfrm>
          <a:prstGeom prst="rect">
            <a:avLst/>
          </a:prstGeom>
          <a:noFill/>
          <a:ln w="28575"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lvl="0" indent="0" algn="ctr" defTabSz="914400" rtl="0" eaLnBrk="0" fontAlgn="base" latinLnBrk="0" hangingPunct="0">
              <a:lnSpc>
                <a:spcPct val="80000"/>
              </a:lnSpc>
              <a:spcBef>
                <a:spcPct val="5000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Verdana" pitchFamily="96" charset="0"/>
              <a:ea typeface="+mn-ea"/>
              <a:cs typeface="Arial" pitchFamily="34" charset="0"/>
            </a:endParaRPr>
          </a:p>
        </p:txBody>
      </p:sp>
      <p:sp>
        <p:nvSpPr>
          <p:cNvPr id="9" name="Rectangle 8">
            <a:extLst>
              <a:ext uri="{FF2B5EF4-FFF2-40B4-BE49-F238E27FC236}">
                <a16:creationId xmlns:a16="http://schemas.microsoft.com/office/drawing/2014/main" id="{0C31515C-2E19-3544-8171-9CCE5575EBA8}"/>
              </a:ext>
            </a:extLst>
          </p:cNvPr>
          <p:cNvSpPr/>
          <p:nvPr/>
        </p:nvSpPr>
        <p:spPr bwMode="auto">
          <a:xfrm>
            <a:off x="504092" y="2715285"/>
            <a:ext cx="6977856" cy="309966"/>
          </a:xfrm>
          <a:prstGeom prst="rect">
            <a:avLst/>
          </a:prstGeom>
          <a:noFill/>
          <a:ln w="28575"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lvl="0" indent="0" algn="ctr" defTabSz="914400" rtl="0" eaLnBrk="0" fontAlgn="base" latinLnBrk="0" hangingPunct="0">
              <a:lnSpc>
                <a:spcPct val="80000"/>
              </a:lnSpc>
              <a:spcBef>
                <a:spcPct val="5000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Verdana" pitchFamily="96" charset="0"/>
              <a:ea typeface="+mn-ea"/>
              <a:cs typeface="Arial" pitchFamily="34" charset="0"/>
            </a:endParaRPr>
          </a:p>
        </p:txBody>
      </p:sp>
      <p:sp>
        <p:nvSpPr>
          <p:cNvPr id="10" name="TextBox 9">
            <a:extLst>
              <a:ext uri="{FF2B5EF4-FFF2-40B4-BE49-F238E27FC236}">
                <a16:creationId xmlns:a16="http://schemas.microsoft.com/office/drawing/2014/main" id="{ADB761DA-D7D2-C147-9D2E-9E75104DEBD4}"/>
              </a:ext>
            </a:extLst>
          </p:cNvPr>
          <p:cNvSpPr txBox="1"/>
          <p:nvPr/>
        </p:nvSpPr>
        <p:spPr>
          <a:xfrm>
            <a:off x="7593335" y="2261665"/>
            <a:ext cx="1390858" cy="2031325"/>
          </a:xfrm>
          <a:prstGeom prst="rect">
            <a:avLst/>
          </a:prstGeom>
          <a:noFill/>
          <a:ln w="25400">
            <a:solidFill>
              <a:srgbClr val="0070C0"/>
            </a:solidFill>
          </a:ln>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pitchFamily="34" charset="0"/>
                <a:ea typeface="+mn-ea"/>
                <a:cs typeface="Arial" pitchFamily="34" charset="0"/>
              </a:rPr>
              <a:t>We’ve covered only a small fraction of the </a:t>
            </a:r>
            <a:r>
              <a:rPr kumimoji="0" lang="en-US" sz="1800" b="0" i="0" u="none" strike="noStrike" kern="1200" cap="none" spc="0" normalizeH="0" baseline="0" noProof="0" dirty="0" err="1">
                <a:ln>
                  <a:noFill/>
                </a:ln>
                <a:solidFill>
                  <a:srgbClr val="000000"/>
                </a:solidFill>
                <a:effectLst/>
                <a:uLnTx/>
                <a:uFillTx/>
                <a:latin typeface="Tahoma" pitchFamily="34" charset="0"/>
                <a:ea typeface="+mn-ea"/>
                <a:cs typeface="Arial" pitchFamily="34" charset="0"/>
              </a:rPr>
              <a:t>GraphBLAS</a:t>
            </a:r>
            <a:r>
              <a:rPr kumimoji="0" lang="en-US" sz="1800" b="0" i="0" u="none" strike="noStrike" kern="1200" cap="none" spc="0" normalizeH="0" baseline="0" noProof="0" dirty="0">
                <a:ln>
                  <a:noFill/>
                </a:ln>
                <a:solidFill>
                  <a:srgbClr val="000000"/>
                </a:solidFill>
                <a:effectLst/>
                <a:uLnTx/>
                <a:uFillTx/>
                <a:latin typeface="Tahoma" pitchFamily="34" charset="0"/>
                <a:ea typeface="+mn-ea"/>
                <a:cs typeface="Arial" pitchFamily="34" charset="0"/>
              </a:rPr>
              <a:t> Operations</a:t>
            </a:r>
          </a:p>
        </p:txBody>
      </p:sp>
      <p:sp>
        <p:nvSpPr>
          <p:cNvPr id="12" name="TextBox 11">
            <a:extLst>
              <a:ext uri="{FF2B5EF4-FFF2-40B4-BE49-F238E27FC236}">
                <a16:creationId xmlns:a16="http://schemas.microsoft.com/office/drawing/2014/main" id="{DE4B2E3D-1F95-2A45-A613-72B4582C6CEB}"/>
              </a:ext>
            </a:extLst>
          </p:cNvPr>
          <p:cNvSpPr txBox="1"/>
          <p:nvPr/>
        </p:nvSpPr>
        <p:spPr>
          <a:xfrm>
            <a:off x="-129185" y="6128729"/>
            <a:ext cx="8709360" cy="646331"/>
          </a:xfrm>
          <a:prstGeom prst="rect">
            <a:avLst/>
          </a:prstGeom>
          <a:noFill/>
          <a:ln>
            <a:noFill/>
          </a:ln>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pitchFamily="34" charset="0"/>
                <a:ea typeface="+mn-ea"/>
                <a:cs typeface="Arial" pitchFamily="34" charset="0"/>
              </a:rPr>
              <a:t>The same conventions are used across all operations so the operations we did not cover are straightforward to pick up</a:t>
            </a:r>
          </a:p>
        </p:txBody>
      </p:sp>
    </p:spTree>
    <p:extLst>
      <p:ext uri="{BB962C8B-B14F-4D97-AF65-F5344CB8AC3E}">
        <p14:creationId xmlns:p14="http://schemas.microsoft.com/office/powerpoint/2010/main" val="277486661"/>
      </p:ext>
    </p:extLst>
  </p:cSld>
  <p:clrMapOvr>
    <a:masterClrMapping/>
  </p:clrMapOvr>
  <p:transition>
    <p:fade/>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69DC4-8277-434C-81D5-A89E2A390BB8}"/>
              </a:ext>
            </a:extLst>
          </p:cNvPr>
          <p:cNvSpPr>
            <a:spLocks noGrp="1"/>
          </p:cNvSpPr>
          <p:nvPr>
            <p:ph type="title"/>
          </p:nvPr>
        </p:nvSpPr>
        <p:spPr/>
        <p:txBody>
          <a:bodyPr/>
          <a:lstStyle/>
          <a:p>
            <a:r>
              <a:rPr lang="en-US" dirty="0"/>
              <a:t>Conclusion and next steps</a:t>
            </a:r>
          </a:p>
        </p:txBody>
      </p:sp>
      <p:sp>
        <p:nvSpPr>
          <p:cNvPr id="3" name="Content Placeholder 2">
            <a:extLst>
              <a:ext uri="{FF2B5EF4-FFF2-40B4-BE49-F238E27FC236}">
                <a16:creationId xmlns:a16="http://schemas.microsoft.com/office/drawing/2014/main" id="{ABE8FE02-1320-3046-9949-83F1A6F6B28D}"/>
              </a:ext>
            </a:extLst>
          </p:cNvPr>
          <p:cNvSpPr>
            <a:spLocks noGrp="1"/>
          </p:cNvSpPr>
          <p:nvPr>
            <p:ph idx="1"/>
          </p:nvPr>
        </p:nvSpPr>
        <p:spPr>
          <a:xfrm>
            <a:off x="377031" y="774036"/>
            <a:ext cx="8237537" cy="1659240"/>
          </a:xfrm>
        </p:spPr>
        <p:txBody>
          <a:bodyPr/>
          <a:lstStyle/>
          <a:p>
            <a:r>
              <a:rPr lang="en-US" dirty="0"/>
              <a:t>The GraphBLAS define a standard API for “Graph Algorithms in the Language of Linear Algebra”.</a:t>
            </a:r>
          </a:p>
          <a:p>
            <a:r>
              <a:rPr lang="en-US" dirty="0"/>
              <a:t>A wide range of algorithms are variations of the basic breadth first traversal for a graph.</a:t>
            </a:r>
          </a:p>
          <a:p>
            <a:pPr lvl="1"/>
            <a:endParaRPr lang="en-US" dirty="0"/>
          </a:p>
        </p:txBody>
      </p:sp>
      <p:sp>
        <p:nvSpPr>
          <p:cNvPr id="4" name="Slide Number Placeholder 3">
            <a:extLst>
              <a:ext uri="{FF2B5EF4-FFF2-40B4-BE49-F238E27FC236}">
                <a16:creationId xmlns:a16="http://schemas.microsoft.com/office/drawing/2014/main" id="{6D166FBE-DF46-9647-ABCD-6F75B82046B2}"/>
              </a:ext>
            </a:extLst>
          </p:cNvPr>
          <p:cNvSpPr>
            <a:spLocks noGrp="1"/>
          </p:cNvSpPr>
          <p:nvPr>
            <p:ph type="sldNum" sz="quarter" idx="10"/>
          </p:nvPr>
        </p:nvSpPr>
        <p:spPr>
          <a:xfrm>
            <a:off x="8614569" y="6551612"/>
            <a:ext cx="529432" cy="306387"/>
          </a:xfr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0C933AAA-F64E-4748-8A99-DCC60F15C72A}" type="slidenum">
              <a:rPr kumimoji="0" lang="en-US" sz="1200" b="0" i="0" u="none" strike="noStrike" kern="1200" cap="none" spc="0" normalizeH="0" baseline="0" noProof="0" smtClean="0">
                <a:ln>
                  <a:noFill/>
                </a:ln>
                <a:solidFill>
                  <a:srgbClr val="000000"/>
                </a:solidFill>
                <a:effectLst/>
                <a:uLnTx/>
                <a:uFillTx/>
                <a:latin typeface="Tahoma" pitchFamily="34" charset="0"/>
                <a:ea typeface="ＭＳ Ｐゴシック" pitchFamily="34" charset="-128"/>
                <a:cs typeface="Arial" pitchFamily="34" charset="0"/>
              </a:rPr>
              <a:pPr marL="0" marR="0" lvl="0" indent="0" algn="l" defTabSz="914400" rtl="0" eaLnBrk="1" fontAlgn="base" latinLnBrk="0" hangingPunct="1">
                <a:lnSpc>
                  <a:spcPct val="100000"/>
                </a:lnSpc>
                <a:spcBef>
                  <a:spcPct val="0"/>
                </a:spcBef>
                <a:spcAft>
                  <a:spcPct val="0"/>
                </a:spcAft>
                <a:buClrTx/>
                <a:buSzTx/>
                <a:buFontTx/>
                <a:buNone/>
                <a:tabLst/>
                <a:defRPr/>
              </a:pPr>
              <a:t>107</a:t>
            </a:fld>
            <a:endParaRPr kumimoji="0" lang="en-US" sz="1200" b="0" i="0" u="none" strike="noStrike" kern="1200" cap="none" spc="0" normalizeH="0" baseline="0" noProof="0" dirty="0">
              <a:ln>
                <a:noFill/>
              </a:ln>
              <a:solidFill>
                <a:srgbClr val="000000"/>
              </a:solidFill>
              <a:effectLst/>
              <a:uLnTx/>
              <a:uFillTx/>
              <a:latin typeface="Tahoma" pitchFamily="34" charset="0"/>
              <a:ea typeface="ＭＳ Ｐゴシック" pitchFamily="34" charset="-128"/>
              <a:cs typeface="Arial" pitchFamily="34" charset="0"/>
            </a:endParaRPr>
          </a:p>
        </p:txBody>
      </p:sp>
      <p:pic>
        <p:nvPicPr>
          <p:cNvPr id="5" name="Picture 2">
            <a:extLst>
              <a:ext uri="{FF2B5EF4-FFF2-40B4-BE49-F238E27FC236}">
                <a16:creationId xmlns:a16="http://schemas.microsoft.com/office/drawing/2014/main" id="{6F67D0DD-F4CB-8B4F-BF54-191F346359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69509" y="3057737"/>
            <a:ext cx="2074104" cy="29743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6" name="Content Placeholder 2">
            <a:extLst>
              <a:ext uri="{FF2B5EF4-FFF2-40B4-BE49-F238E27FC236}">
                <a16:creationId xmlns:a16="http://schemas.microsoft.com/office/drawing/2014/main" id="{9DA497FB-432C-6545-93F1-6A3D0E5F5DEA}"/>
              </a:ext>
            </a:extLst>
          </p:cNvPr>
          <p:cNvSpPr txBox="1">
            <a:spLocks/>
          </p:cNvSpPr>
          <p:nvPr/>
        </p:nvSpPr>
        <p:spPr bwMode="auto">
          <a:xfrm>
            <a:off x="377030" y="2433069"/>
            <a:ext cx="6392479" cy="3599022"/>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225425" indent="-225425" algn="l" rtl="0" eaLnBrk="0" fontAlgn="base" hangingPunct="0">
              <a:spcBef>
                <a:spcPct val="20000"/>
              </a:spcBef>
              <a:spcAft>
                <a:spcPct val="0"/>
              </a:spcAft>
              <a:buChar char="•"/>
              <a:defRPr sz="2400">
                <a:solidFill>
                  <a:schemeClr val="tx1"/>
                </a:solidFill>
                <a:latin typeface="Arial" pitchFamily="34" charset="0"/>
                <a:ea typeface="+mn-ea"/>
                <a:cs typeface="+mn-cs"/>
              </a:defRPr>
            </a:lvl1pPr>
            <a:lvl2pPr marL="576263" indent="-236538" algn="l" rtl="0" eaLnBrk="0" fontAlgn="base" hangingPunct="0">
              <a:spcBef>
                <a:spcPct val="20000"/>
              </a:spcBef>
              <a:spcAft>
                <a:spcPct val="0"/>
              </a:spcAft>
              <a:buFont typeface="Verdana" pitchFamily="34" charset="0"/>
              <a:buChar char="–"/>
              <a:defRPr sz="2000">
                <a:solidFill>
                  <a:schemeClr val="tx1"/>
                </a:solidFill>
                <a:latin typeface="Arial" pitchFamily="34" charset="0"/>
              </a:defRPr>
            </a:lvl2pPr>
            <a:lvl3pPr marL="914400" indent="-223838" algn="l" rtl="0" eaLnBrk="0" fontAlgn="base" hangingPunct="0">
              <a:spcBef>
                <a:spcPct val="20000"/>
              </a:spcBef>
              <a:spcAft>
                <a:spcPct val="0"/>
              </a:spcAft>
              <a:buFont typeface="Verdana" pitchFamily="34" charset="0"/>
              <a:buChar char="–"/>
              <a:defRPr>
                <a:solidFill>
                  <a:schemeClr val="tx1"/>
                </a:solidFill>
                <a:latin typeface="Arial" pitchFamily="34" charset="0"/>
              </a:defRPr>
            </a:lvl3pPr>
            <a:lvl4pPr marL="1265238" indent="-236538" algn="l" rtl="0" eaLnBrk="0" fontAlgn="base" hangingPunct="0">
              <a:spcBef>
                <a:spcPct val="20000"/>
              </a:spcBef>
              <a:spcAft>
                <a:spcPct val="0"/>
              </a:spcAft>
              <a:buFont typeface="Verdana" pitchFamily="34" charset="0"/>
              <a:buChar char="–"/>
              <a:defRPr sz="1600">
                <a:solidFill>
                  <a:schemeClr val="tx1"/>
                </a:solidFill>
                <a:latin typeface="Arial" pitchFamily="34" charset="0"/>
              </a:defRPr>
            </a:lvl4pPr>
            <a:lvl5pPr marL="1660525" indent="-234950" algn="l" rtl="0" eaLnBrk="0" fontAlgn="base" hangingPunct="0">
              <a:spcBef>
                <a:spcPct val="20000"/>
              </a:spcBef>
              <a:spcAft>
                <a:spcPct val="0"/>
              </a:spcAft>
              <a:buFont typeface="Verdana" pitchFamily="34" charset="0"/>
              <a:buChar char="–"/>
              <a:defRPr sz="1400">
                <a:solidFill>
                  <a:schemeClr val="tx1"/>
                </a:solidFill>
                <a:latin typeface="Arial" pitchFamily="34" charset="0"/>
              </a:defRPr>
            </a:lvl5pPr>
            <a:lvl6pPr marL="2117725" indent="-234950" algn="l" rtl="0" eaLnBrk="1" fontAlgn="base" hangingPunct="1">
              <a:spcBef>
                <a:spcPct val="20000"/>
              </a:spcBef>
              <a:spcAft>
                <a:spcPct val="0"/>
              </a:spcAft>
              <a:buFont typeface="Verdana" pitchFamily="96" charset="0"/>
              <a:buChar char="–"/>
              <a:defRPr sz="1400">
                <a:solidFill>
                  <a:schemeClr val="tx1"/>
                </a:solidFill>
                <a:latin typeface="+mn-lt"/>
              </a:defRPr>
            </a:lvl6pPr>
            <a:lvl7pPr marL="2574925" indent="-234950" algn="l" rtl="0" eaLnBrk="1" fontAlgn="base" hangingPunct="1">
              <a:spcBef>
                <a:spcPct val="20000"/>
              </a:spcBef>
              <a:spcAft>
                <a:spcPct val="0"/>
              </a:spcAft>
              <a:buFont typeface="Verdana" pitchFamily="96" charset="0"/>
              <a:buChar char="–"/>
              <a:defRPr sz="1400">
                <a:solidFill>
                  <a:schemeClr val="tx1"/>
                </a:solidFill>
                <a:latin typeface="+mn-lt"/>
              </a:defRPr>
            </a:lvl7pPr>
            <a:lvl8pPr marL="3032125" indent="-234950" algn="l" rtl="0" eaLnBrk="1" fontAlgn="base" hangingPunct="1">
              <a:spcBef>
                <a:spcPct val="20000"/>
              </a:spcBef>
              <a:spcAft>
                <a:spcPct val="0"/>
              </a:spcAft>
              <a:buFont typeface="Verdana" pitchFamily="96" charset="0"/>
              <a:buChar char="–"/>
              <a:defRPr sz="1400">
                <a:solidFill>
                  <a:schemeClr val="tx1"/>
                </a:solidFill>
                <a:latin typeface="+mn-lt"/>
              </a:defRPr>
            </a:lvl8pPr>
            <a:lvl9pPr marL="3489325" indent="-234950" algn="l" rtl="0" eaLnBrk="1" fontAlgn="base" hangingPunct="1">
              <a:spcBef>
                <a:spcPct val="20000"/>
              </a:spcBef>
              <a:spcAft>
                <a:spcPct val="0"/>
              </a:spcAft>
              <a:buFont typeface="Verdana" pitchFamily="96" charset="0"/>
              <a:buChar char="–"/>
              <a:defRPr sz="1400">
                <a:solidFill>
                  <a:schemeClr val="tx1"/>
                </a:solidFill>
                <a:latin typeface="+mn-lt"/>
              </a:defRPr>
            </a:lvl9pPr>
          </a:lstStyle>
          <a:p>
            <a:pPr marL="225425" marR="0" lvl="0" indent="-225425" algn="l" defTabSz="914400" rtl="0" eaLnBrk="0" fontAlgn="base" latinLnBrk="0" hangingPunct="0">
              <a:lnSpc>
                <a:spcPct val="100000"/>
              </a:lnSpc>
              <a:spcBef>
                <a:spcPct val="20000"/>
              </a:spcBef>
              <a:spcAft>
                <a:spcPct val="0"/>
              </a:spcAft>
              <a:buClrTx/>
              <a:buSzTx/>
              <a:buFontTx/>
              <a:buChar char="•"/>
              <a:tabLst/>
              <a:defRPr/>
            </a:pPr>
            <a:r>
              <a:rPr kumimoji="0" lang="en-US" sz="2400" b="0" i="0" u="none" strike="noStrike" kern="0" cap="none" spc="0" normalizeH="0" baseline="0" noProof="0" dirty="0">
                <a:ln>
                  <a:noFill/>
                </a:ln>
                <a:solidFill>
                  <a:srgbClr val="000000"/>
                </a:solidFill>
                <a:effectLst/>
                <a:uLnTx/>
                <a:uFillTx/>
                <a:latin typeface="Arial" pitchFamily="34" charset="0"/>
                <a:ea typeface="+mn-ea"/>
                <a:cs typeface="+mn-cs"/>
              </a:rPr>
              <a:t>To reach </a:t>
            </a:r>
            <a:r>
              <a:rPr kumimoji="0" lang="en-US" sz="2400" b="0" i="0" u="none" strike="noStrike" kern="0" cap="none" spc="0" normalizeH="0" baseline="0" noProof="0" dirty="0" err="1">
                <a:ln>
                  <a:noFill/>
                </a:ln>
                <a:solidFill>
                  <a:srgbClr val="000000"/>
                </a:solidFill>
                <a:effectLst/>
                <a:uLnTx/>
                <a:uFillTx/>
                <a:latin typeface="Arial" pitchFamily="34" charset="0"/>
                <a:ea typeface="+mn-ea"/>
                <a:cs typeface="+mn-cs"/>
              </a:rPr>
              <a:t>GraphBLAS</a:t>
            </a:r>
            <a:r>
              <a:rPr kumimoji="0" lang="en-US" sz="2400" b="0" i="0" u="none" strike="noStrike" kern="0" cap="none" spc="0" normalizeH="0" baseline="0" noProof="0" dirty="0">
                <a:ln>
                  <a:noFill/>
                </a:ln>
                <a:solidFill>
                  <a:srgbClr val="000000"/>
                </a:solidFill>
                <a:effectLst/>
                <a:uLnTx/>
                <a:uFillTx/>
                <a:latin typeface="Arial" pitchFamily="34" charset="0"/>
                <a:ea typeface="+mn-ea"/>
                <a:cs typeface="+mn-cs"/>
              </a:rPr>
              <a:t> mastery</a:t>
            </a:r>
          </a:p>
          <a:p>
            <a:pPr marL="576263" marR="0" lvl="1" indent="-236538" algn="l" defTabSz="914400" rtl="0" eaLnBrk="0" fontAlgn="base" latinLnBrk="0" hangingPunct="0">
              <a:lnSpc>
                <a:spcPct val="100000"/>
              </a:lnSpc>
              <a:spcBef>
                <a:spcPct val="20000"/>
              </a:spcBef>
              <a:spcAft>
                <a:spcPct val="0"/>
              </a:spcAft>
              <a:buClrTx/>
              <a:buSzTx/>
              <a:buFont typeface="Verdana" pitchFamily="34" charset="0"/>
              <a:buChar char="–"/>
              <a:tabLst/>
              <a:defRPr/>
            </a:pPr>
            <a:r>
              <a:rPr kumimoji="0" lang="en-US" sz="2000" b="0" i="0" u="none" strike="noStrike" kern="0" cap="none" spc="0" normalizeH="0" baseline="0" noProof="0" dirty="0">
                <a:ln>
                  <a:noFill/>
                </a:ln>
                <a:solidFill>
                  <a:srgbClr val="000000"/>
                </a:solidFill>
                <a:effectLst/>
                <a:uLnTx/>
                <a:uFillTx/>
                <a:latin typeface="Arial" pitchFamily="34" charset="0"/>
                <a:ea typeface="+mn-ea"/>
                <a:cs typeface="Arial" pitchFamily="34" charset="0"/>
              </a:rPr>
              <a:t>Attend the Graph Architectures Programming and Learning (</a:t>
            </a:r>
            <a:r>
              <a:rPr kumimoji="0" lang="en-US" sz="2000" b="0" i="0" u="none" strike="noStrike" kern="0" cap="none" spc="0" normalizeH="0" baseline="0" noProof="0" dirty="0" err="1">
                <a:ln>
                  <a:noFill/>
                </a:ln>
                <a:solidFill>
                  <a:srgbClr val="000000"/>
                </a:solidFill>
                <a:effectLst/>
                <a:uLnTx/>
                <a:uFillTx/>
                <a:latin typeface="Arial" pitchFamily="34" charset="0"/>
                <a:ea typeface="+mn-ea"/>
                <a:cs typeface="Arial" pitchFamily="34" charset="0"/>
              </a:rPr>
              <a:t>GrAPL</a:t>
            </a:r>
            <a:r>
              <a:rPr kumimoji="0" lang="en-US" sz="2000" b="0" i="0" u="none" strike="noStrike" kern="0" cap="none" spc="0" normalizeH="0" baseline="0" noProof="0" dirty="0">
                <a:ln>
                  <a:noFill/>
                </a:ln>
                <a:solidFill>
                  <a:srgbClr val="000000"/>
                </a:solidFill>
                <a:effectLst/>
                <a:uLnTx/>
                <a:uFillTx/>
                <a:latin typeface="Arial" pitchFamily="34" charset="0"/>
                <a:ea typeface="+mn-ea"/>
                <a:cs typeface="Arial" pitchFamily="34" charset="0"/>
              </a:rPr>
              <a:t>) workshop at IPDPS</a:t>
            </a:r>
          </a:p>
          <a:p>
            <a:pPr marL="576263" marR="0" lvl="1" indent="-236538" algn="l" defTabSz="914400" rtl="0" eaLnBrk="0" fontAlgn="base" latinLnBrk="0" hangingPunct="0">
              <a:lnSpc>
                <a:spcPct val="100000"/>
              </a:lnSpc>
              <a:spcBef>
                <a:spcPct val="20000"/>
              </a:spcBef>
              <a:spcAft>
                <a:spcPct val="0"/>
              </a:spcAft>
              <a:buClrTx/>
              <a:buSzTx/>
              <a:buFont typeface="Verdana" pitchFamily="34" charset="0"/>
              <a:buChar char="–"/>
              <a:tabLst/>
              <a:defRPr/>
            </a:pPr>
            <a:r>
              <a:rPr kumimoji="0" lang="en-US" sz="2000" b="0" i="0" u="none" strike="noStrike" kern="0" cap="none" spc="0" normalizeH="0" baseline="0" noProof="0" dirty="0">
                <a:ln>
                  <a:noFill/>
                </a:ln>
                <a:solidFill>
                  <a:srgbClr val="000000"/>
                </a:solidFill>
                <a:effectLst/>
                <a:uLnTx/>
                <a:uFillTx/>
                <a:latin typeface="Arial" pitchFamily="34" charset="0"/>
                <a:ea typeface="+mn-ea"/>
                <a:cs typeface="Arial" pitchFamily="34" charset="0"/>
              </a:rPr>
              <a:t>Attend GraphBLAS </a:t>
            </a:r>
            <a:r>
              <a:rPr kumimoji="0" lang="en-US" sz="2000" b="0" i="0" u="none" strike="noStrike" kern="0" cap="none" spc="0" normalizeH="0" baseline="0" noProof="0" dirty="0" err="1">
                <a:ln>
                  <a:noFill/>
                </a:ln>
                <a:solidFill>
                  <a:srgbClr val="000000"/>
                </a:solidFill>
                <a:effectLst/>
                <a:uLnTx/>
                <a:uFillTx/>
                <a:latin typeface="Arial" pitchFamily="34" charset="0"/>
                <a:ea typeface="+mn-ea"/>
                <a:cs typeface="Arial" pitchFamily="34" charset="0"/>
              </a:rPr>
              <a:t>BoFs</a:t>
            </a:r>
            <a:r>
              <a:rPr kumimoji="0" lang="en-US" sz="2000" b="0" i="0" u="none" strike="noStrike" kern="0" cap="none" spc="0" normalizeH="0" baseline="0" noProof="0" dirty="0">
                <a:ln>
                  <a:noFill/>
                </a:ln>
                <a:solidFill>
                  <a:srgbClr val="000000"/>
                </a:solidFill>
                <a:effectLst/>
                <a:uLnTx/>
                <a:uFillTx/>
                <a:latin typeface="Arial" pitchFamily="34" charset="0"/>
                <a:ea typeface="+mn-ea"/>
                <a:cs typeface="Arial" pitchFamily="34" charset="0"/>
              </a:rPr>
              <a:t> at HPEC and Supercomputing</a:t>
            </a:r>
          </a:p>
          <a:p>
            <a:pPr marL="576263" marR="0" lvl="1" indent="-236538" algn="l" defTabSz="914400" rtl="0" eaLnBrk="0" fontAlgn="base" latinLnBrk="0" hangingPunct="0">
              <a:lnSpc>
                <a:spcPct val="100000"/>
              </a:lnSpc>
              <a:spcBef>
                <a:spcPct val="20000"/>
              </a:spcBef>
              <a:spcAft>
                <a:spcPct val="0"/>
              </a:spcAft>
              <a:buClrTx/>
              <a:buSzTx/>
              <a:buFont typeface="Verdana" pitchFamily="34" charset="0"/>
              <a:buChar char="–"/>
              <a:tabLst/>
              <a:defRPr/>
            </a:pPr>
            <a:r>
              <a:rPr kumimoji="0" lang="en-US" sz="2000" b="0" i="0" u="none" strike="noStrike" kern="0" cap="none" spc="0" normalizeH="0" baseline="0" noProof="0" dirty="0">
                <a:ln>
                  <a:noFill/>
                </a:ln>
                <a:solidFill>
                  <a:srgbClr val="000000"/>
                </a:solidFill>
                <a:effectLst/>
                <a:uLnTx/>
                <a:uFillTx/>
                <a:latin typeface="Arial" pitchFamily="34" charset="0"/>
                <a:ea typeface="+mn-ea"/>
                <a:cs typeface="Arial" pitchFamily="34" charset="0"/>
              </a:rPr>
              <a:t>Explore the challenge problems included with this tutorial</a:t>
            </a:r>
          </a:p>
          <a:p>
            <a:pPr marL="576263" marR="0" lvl="1" indent="-236538" algn="l" defTabSz="914400" rtl="0" eaLnBrk="0" fontAlgn="base" latinLnBrk="0" hangingPunct="0">
              <a:lnSpc>
                <a:spcPct val="100000"/>
              </a:lnSpc>
              <a:spcBef>
                <a:spcPct val="20000"/>
              </a:spcBef>
              <a:spcAft>
                <a:spcPct val="0"/>
              </a:spcAft>
              <a:buClrTx/>
              <a:buSzTx/>
              <a:buFont typeface="Verdana" pitchFamily="34" charset="0"/>
              <a:buChar char="–"/>
              <a:tabLst/>
              <a:defRPr/>
            </a:pPr>
            <a:r>
              <a:rPr kumimoji="0" lang="en-US" sz="2000" b="0" i="0" u="none" strike="noStrike" kern="0" cap="none" spc="0" normalizeH="0" baseline="0" noProof="0" dirty="0">
                <a:ln>
                  <a:noFill/>
                </a:ln>
                <a:solidFill>
                  <a:srgbClr val="000000"/>
                </a:solidFill>
                <a:effectLst/>
                <a:uLnTx/>
                <a:uFillTx/>
                <a:latin typeface="Arial" pitchFamily="34" charset="0"/>
                <a:ea typeface="+mn-ea"/>
                <a:cs typeface="Arial" pitchFamily="34" charset="0"/>
              </a:rPr>
              <a:t>Work through the algorithms in the Graph book </a:t>
            </a:r>
            <a:r>
              <a:rPr kumimoji="0" lang="en-US" sz="2000" b="0" i="0" u="none" strike="noStrike" kern="0" cap="none" spc="0" normalizeH="0" baseline="0" noProof="0" dirty="0">
                <a:ln>
                  <a:noFill/>
                </a:ln>
                <a:solidFill>
                  <a:srgbClr val="000000"/>
                </a:solidFill>
                <a:effectLst/>
                <a:uLnTx/>
                <a:uFillTx/>
                <a:latin typeface="Arial" pitchFamily="34" charset="0"/>
                <a:ea typeface="+mn-ea"/>
                <a:cs typeface="Arial" pitchFamily="34" charset="0"/>
                <a:sym typeface="Wingdings" pitchFamily="2" charset="2"/>
              </a:rPr>
              <a:t></a:t>
            </a:r>
          </a:p>
          <a:p>
            <a:pPr marL="576263" marR="0" lvl="1" indent="-236538" algn="l" defTabSz="914400" rtl="0" eaLnBrk="0" fontAlgn="base" latinLnBrk="0" hangingPunct="0">
              <a:lnSpc>
                <a:spcPct val="100000"/>
              </a:lnSpc>
              <a:spcBef>
                <a:spcPct val="20000"/>
              </a:spcBef>
              <a:spcAft>
                <a:spcPct val="0"/>
              </a:spcAft>
              <a:buClrTx/>
              <a:buSzTx/>
              <a:buFont typeface="Verdana" pitchFamily="34" charset="0"/>
              <a:buChar char="–"/>
              <a:tabLst/>
              <a:defRPr/>
            </a:pPr>
            <a:endParaRPr kumimoji="0" lang="en-US" sz="2000" b="0" i="0" u="none" strike="noStrike" kern="0" cap="none" spc="0" normalizeH="0" baseline="0" noProof="0" dirty="0">
              <a:ln>
                <a:noFill/>
              </a:ln>
              <a:solidFill>
                <a:srgbClr val="000000"/>
              </a:solidFill>
              <a:effectLst/>
              <a:uLnTx/>
              <a:uFillTx/>
              <a:latin typeface="Arial" pitchFamily="34" charset="0"/>
              <a:ea typeface="+mn-ea"/>
              <a:cs typeface="Arial" pitchFamily="34" charset="0"/>
            </a:endParaRPr>
          </a:p>
          <a:p>
            <a:pPr marL="576263" marR="0" lvl="1" indent="-236538" algn="l" defTabSz="914400" rtl="0" eaLnBrk="0" fontAlgn="base" latinLnBrk="0" hangingPunct="0">
              <a:lnSpc>
                <a:spcPct val="100000"/>
              </a:lnSpc>
              <a:spcBef>
                <a:spcPct val="20000"/>
              </a:spcBef>
              <a:spcAft>
                <a:spcPct val="0"/>
              </a:spcAft>
              <a:buClrTx/>
              <a:buSzTx/>
              <a:buFont typeface="Verdana" pitchFamily="34" charset="0"/>
              <a:buChar char="–"/>
              <a:tabLst/>
              <a:defRPr/>
            </a:pPr>
            <a:endParaRPr kumimoji="0" lang="en-US" sz="2000" b="0" i="0" u="none" strike="noStrike" kern="0" cap="none" spc="0" normalizeH="0" baseline="0" noProof="0" dirty="0">
              <a:ln>
                <a:noFill/>
              </a:ln>
              <a:solidFill>
                <a:srgbClr val="000000"/>
              </a:solidFill>
              <a:effectLst/>
              <a:uLnTx/>
              <a:uFillTx/>
              <a:latin typeface="Arial" pitchFamily="34" charset="0"/>
              <a:ea typeface="+mn-ea"/>
              <a:cs typeface="Arial" pitchFamily="34" charset="0"/>
            </a:endParaRPr>
          </a:p>
        </p:txBody>
      </p:sp>
    </p:spTree>
    <p:extLst>
      <p:ext uri="{BB962C8B-B14F-4D97-AF65-F5344CB8AC3E}">
        <p14:creationId xmlns:p14="http://schemas.microsoft.com/office/powerpoint/2010/main" val="34253782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A8B1E-D375-3640-BC0A-705E4FF525E5}"/>
              </a:ext>
            </a:extLst>
          </p:cNvPr>
          <p:cNvSpPr>
            <a:spLocks noGrp="1"/>
          </p:cNvSpPr>
          <p:nvPr>
            <p:ph type="title"/>
          </p:nvPr>
        </p:nvSpPr>
        <p:spPr/>
        <p:txBody>
          <a:bodyPr/>
          <a:lstStyle/>
          <a:p>
            <a:r>
              <a:rPr lang="en-US" dirty="0"/>
              <a:t>Appendices</a:t>
            </a:r>
          </a:p>
        </p:txBody>
      </p:sp>
      <p:sp>
        <p:nvSpPr>
          <p:cNvPr id="3" name="Content Placeholder 2">
            <a:extLst>
              <a:ext uri="{FF2B5EF4-FFF2-40B4-BE49-F238E27FC236}">
                <a16:creationId xmlns:a16="http://schemas.microsoft.com/office/drawing/2014/main" id="{1F6FFE55-2A71-0F4C-85A6-109EFB0B6B3A}"/>
              </a:ext>
            </a:extLst>
          </p:cNvPr>
          <p:cNvSpPr>
            <a:spLocks noGrp="1"/>
          </p:cNvSpPr>
          <p:nvPr>
            <p:ph idx="1"/>
          </p:nvPr>
        </p:nvSpPr>
        <p:spPr>
          <a:xfrm>
            <a:off x="778342" y="1141413"/>
            <a:ext cx="8157839" cy="4840287"/>
          </a:xfrm>
        </p:spPr>
        <p:txBody>
          <a:bodyPr/>
          <a:lstStyle/>
          <a:p>
            <a:r>
              <a:rPr lang="en-US" dirty="0" err="1"/>
              <a:t>MxM</a:t>
            </a:r>
            <a:r>
              <a:rPr lang="en-US" dirty="0"/>
              <a:t>: the low-level details of the </a:t>
            </a:r>
            <a:r>
              <a:rPr lang="en-US" dirty="0" err="1"/>
              <a:t>GraphBLAS</a:t>
            </a:r>
            <a:r>
              <a:rPr lang="en-US" dirty="0"/>
              <a:t> operations</a:t>
            </a:r>
          </a:p>
          <a:p>
            <a:r>
              <a:rPr lang="en-US" dirty="0"/>
              <a:t>Common patterns for algorithmic reasoning</a:t>
            </a:r>
          </a:p>
          <a:p>
            <a:r>
              <a:rPr lang="en-US" dirty="0"/>
              <a:t>Challenge Problems: </a:t>
            </a:r>
          </a:p>
          <a:p>
            <a:pPr lvl="1"/>
            <a:r>
              <a:rPr lang="en-US" dirty="0"/>
              <a:t>Some key algorithms with the </a:t>
            </a:r>
            <a:r>
              <a:rPr lang="en-US" dirty="0" err="1"/>
              <a:t>GraphBLAS</a:t>
            </a:r>
            <a:endParaRPr lang="en-US" dirty="0"/>
          </a:p>
          <a:p>
            <a:r>
              <a:rPr lang="en-US" dirty="0"/>
              <a:t>Reference materials</a:t>
            </a:r>
          </a:p>
        </p:txBody>
      </p:sp>
      <p:sp>
        <p:nvSpPr>
          <p:cNvPr id="4" name="Slide Number Placeholder 3">
            <a:extLst>
              <a:ext uri="{FF2B5EF4-FFF2-40B4-BE49-F238E27FC236}">
                <a16:creationId xmlns:a16="http://schemas.microsoft.com/office/drawing/2014/main" id="{47A0324B-610E-A749-B17A-8FD7E6D791BD}"/>
              </a:ext>
            </a:extLst>
          </p:cNvPr>
          <p:cNvSpPr>
            <a:spLocks noGrp="1"/>
          </p:cNvSpPr>
          <p:nvPr>
            <p:ph type="sldNum" sz="quarter" idx="10"/>
          </p:nvPr>
        </p:nvSpPr>
        <p:spPr>
          <a:xfrm>
            <a:off x="8521701" y="6551612"/>
            <a:ext cx="622300" cy="306387"/>
          </a:xfrm>
        </p:spPr>
        <p:txBody>
          <a:bodyPr/>
          <a:lstStyle/>
          <a:p>
            <a:pPr>
              <a:defRPr/>
            </a:pPr>
            <a:fld id="{0C933AAA-F64E-4748-8A99-DCC60F15C72A}" type="slidenum">
              <a:rPr lang="en-US" smtClean="0">
                <a:solidFill>
                  <a:srgbClr val="000000"/>
                </a:solidFill>
                <a:ea typeface="ＭＳ Ｐゴシック" pitchFamily="34" charset="-128"/>
              </a:rPr>
              <a:pPr>
                <a:defRPr/>
              </a:pPr>
              <a:t>108</a:t>
            </a:fld>
            <a:endParaRPr lang="en-US" dirty="0">
              <a:solidFill>
                <a:srgbClr val="000000"/>
              </a:solidFill>
              <a:ea typeface="ＭＳ Ｐゴシック" pitchFamily="34" charset="-128"/>
            </a:endParaRPr>
          </a:p>
        </p:txBody>
      </p:sp>
      <p:sp>
        <p:nvSpPr>
          <p:cNvPr id="5" name="Right Arrow 4">
            <a:extLst>
              <a:ext uri="{FF2B5EF4-FFF2-40B4-BE49-F238E27FC236}">
                <a16:creationId xmlns:a16="http://schemas.microsoft.com/office/drawing/2014/main" id="{8D529648-ED84-2A44-9090-39261BC0CCCB}"/>
              </a:ext>
            </a:extLst>
          </p:cNvPr>
          <p:cNvSpPr/>
          <p:nvPr/>
        </p:nvSpPr>
        <p:spPr bwMode="auto">
          <a:xfrm>
            <a:off x="166688" y="1155658"/>
            <a:ext cx="497305" cy="346659"/>
          </a:xfrm>
          <a:prstGeom prst="rightArrow">
            <a:avLst/>
          </a:prstGeom>
          <a:solidFill>
            <a:srgbClr val="7030A0"/>
          </a:solidFill>
          <a:ln w="19050" cap="flat" cmpd="sng" algn="ctr">
            <a:no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spTree>
    <p:extLst>
      <p:ext uri="{BB962C8B-B14F-4D97-AF65-F5344CB8AC3E}">
        <p14:creationId xmlns:p14="http://schemas.microsoft.com/office/powerpoint/2010/main" val="2614870923"/>
      </p:ext>
    </p:extLst>
  </p:cSld>
  <p:clrMapOvr>
    <a:masterClrMapping/>
  </p:clrMapOvr>
  <p:transition>
    <p:fade/>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E8650-0ED6-1B4F-AEB0-FF2162796CBB}"/>
              </a:ext>
            </a:extLst>
          </p:cNvPr>
          <p:cNvSpPr>
            <a:spLocks noGrp="1"/>
          </p:cNvSpPr>
          <p:nvPr>
            <p:ph type="title"/>
          </p:nvPr>
        </p:nvSpPr>
        <p:spPr/>
        <p:txBody>
          <a:bodyPr/>
          <a:lstStyle/>
          <a:p>
            <a:r>
              <a:rPr lang="en-US" dirty="0" err="1"/>
              <a:t>GraphBLAS</a:t>
            </a:r>
            <a:r>
              <a:rPr lang="en-US" dirty="0"/>
              <a:t>: details of operations</a:t>
            </a:r>
          </a:p>
        </p:txBody>
      </p:sp>
      <p:sp>
        <p:nvSpPr>
          <p:cNvPr id="3" name="Content Placeholder 2">
            <a:extLst>
              <a:ext uri="{FF2B5EF4-FFF2-40B4-BE49-F238E27FC236}">
                <a16:creationId xmlns:a16="http://schemas.microsoft.com/office/drawing/2014/main" id="{D792ABB9-A90E-B84F-9CBC-3961D8858624}"/>
              </a:ext>
            </a:extLst>
          </p:cNvPr>
          <p:cNvSpPr>
            <a:spLocks noGrp="1"/>
          </p:cNvSpPr>
          <p:nvPr>
            <p:ph idx="1"/>
          </p:nvPr>
        </p:nvSpPr>
        <p:spPr/>
        <p:txBody>
          <a:bodyPr/>
          <a:lstStyle/>
          <a:p>
            <a:r>
              <a:rPr lang="en-US" dirty="0"/>
              <a:t>When you read the </a:t>
            </a:r>
            <a:r>
              <a:rPr lang="en-US" dirty="0" err="1"/>
              <a:t>GraphBLAS</a:t>
            </a:r>
            <a:r>
              <a:rPr lang="en-US" dirty="0"/>
              <a:t> C API specification, the operations are described in a manner that may seem obtuse.</a:t>
            </a:r>
          </a:p>
          <a:p>
            <a:r>
              <a:rPr lang="en-US" dirty="0"/>
              <a:t>The definitions, however, are presented in this way for good reasons:</a:t>
            </a:r>
          </a:p>
          <a:p>
            <a:pPr lvl="1"/>
            <a:r>
              <a:rPr lang="en-US" dirty="0"/>
              <a:t> to cover the full range of variations exposed by the various arguments and to express the operation without ever specifying the undefined elements (i.e. the “zeros” of the semiring).</a:t>
            </a:r>
          </a:p>
          <a:p>
            <a:pPr lvl="1"/>
            <a:r>
              <a:rPr lang="en-US" dirty="0"/>
              <a:t>To avoid any reference to the non-stored elements of the sparse matrix.  In sparse arrays, the undefined elements are usually assumed to be the ”zero of the semiring”.   By defining the operations without any reference to those “un-stored values”, we can freely change the semirings between operations without having to update the un-stored elements.</a:t>
            </a:r>
          </a:p>
        </p:txBody>
      </p:sp>
      <p:sp>
        <p:nvSpPr>
          <p:cNvPr id="4" name="Slide Number Placeholder 3">
            <a:extLst>
              <a:ext uri="{FF2B5EF4-FFF2-40B4-BE49-F238E27FC236}">
                <a16:creationId xmlns:a16="http://schemas.microsoft.com/office/drawing/2014/main" id="{4A5DF7F8-E05E-F843-9ED6-176B0F55F4F4}"/>
              </a:ext>
            </a:extLst>
          </p:cNvPr>
          <p:cNvSpPr>
            <a:spLocks noGrp="1"/>
          </p:cNvSpPr>
          <p:nvPr>
            <p:ph type="sldNum" sz="quarter" idx="10"/>
          </p:nvPr>
        </p:nvSpPr>
        <p:spPr>
          <a:xfrm>
            <a:off x="8534401" y="6551612"/>
            <a:ext cx="609600" cy="306387"/>
          </a:xfrm>
        </p:spPr>
        <p:txBody>
          <a:bodyPr/>
          <a:lstStyle/>
          <a:p>
            <a:pPr>
              <a:defRPr/>
            </a:pPr>
            <a:fld id="{0C933AAA-F64E-4748-8A99-DCC60F15C72A}" type="slidenum">
              <a:rPr lang="en-US" smtClean="0">
                <a:solidFill>
                  <a:srgbClr val="000000"/>
                </a:solidFill>
                <a:ea typeface="ＭＳ Ｐゴシック" pitchFamily="34" charset="-128"/>
              </a:rPr>
              <a:pPr>
                <a:defRPr/>
              </a:pPr>
              <a:t>109</a:t>
            </a:fld>
            <a:endParaRPr lang="en-US" dirty="0">
              <a:solidFill>
                <a:srgbClr val="000000"/>
              </a:solidFill>
              <a:ea typeface="ＭＳ Ｐゴシック" pitchFamily="34" charset="-128"/>
            </a:endParaRPr>
          </a:p>
        </p:txBody>
      </p:sp>
    </p:spTree>
    <p:extLst>
      <p:ext uri="{BB962C8B-B14F-4D97-AF65-F5344CB8AC3E}">
        <p14:creationId xmlns:p14="http://schemas.microsoft.com/office/powerpoint/2010/main" val="2501386838"/>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44E032-271A-F34A-9FE6-0EF067F00156}"/>
              </a:ext>
            </a:extLst>
          </p:cNvPr>
          <p:cNvSpPr>
            <a:spLocks noGrp="1"/>
          </p:cNvSpPr>
          <p:nvPr>
            <p:ph type="title"/>
          </p:nvPr>
        </p:nvSpPr>
        <p:spPr/>
        <p:txBody>
          <a:bodyPr/>
          <a:lstStyle/>
          <a:p>
            <a:r>
              <a:rPr lang="en-US" dirty="0" err="1"/>
              <a:t>GraphBLAS</a:t>
            </a:r>
            <a:r>
              <a:rPr lang="en-US" dirty="0"/>
              <a:t> References</a:t>
            </a:r>
          </a:p>
        </p:txBody>
      </p:sp>
      <p:sp>
        <p:nvSpPr>
          <p:cNvPr id="4" name="Slide Number Placeholder 3">
            <a:extLst>
              <a:ext uri="{FF2B5EF4-FFF2-40B4-BE49-F238E27FC236}">
                <a16:creationId xmlns:a16="http://schemas.microsoft.com/office/drawing/2014/main" id="{8B258DAB-F803-1A48-BC4C-80C2F3B57277}"/>
              </a:ext>
            </a:extLst>
          </p:cNvPr>
          <p:cNvSpPr>
            <a:spLocks noGrp="1"/>
          </p:cNvSpPr>
          <p:nvPr>
            <p:ph type="sldNum" sz="quarter" idx="10"/>
          </p:nvPr>
        </p:nvSpPr>
        <p:spPr/>
        <p:txBody>
          <a:bodyPr/>
          <a:lstStyle/>
          <a:p>
            <a:pPr>
              <a:defRPr/>
            </a:pPr>
            <a:fld id="{0C933AAA-F64E-4748-8A99-DCC60F15C72A}" type="slidenum">
              <a:rPr lang="en-US" smtClean="0">
                <a:solidFill>
                  <a:srgbClr val="000000"/>
                </a:solidFill>
                <a:ea typeface="ＭＳ Ｐゴシック" pitchFamily="34" charset="-128"/>
              </a:rPr>
              <a:pPr>
                <a:defRPr/>
              </a:pPr>
              <a:t>11</a:t>
            </a:fld>
            <a:endParaRPr lang="en-US" dirty="0">
              <a:solidFill>
                <a:srgbClr val="000000"/>
              </a:solidFill>
              <a:ea typeface="ＭＳ Ｐゴシック" pitchFamily="34" charset="-128"/>
            </a:endParaRPr>
          </a:p>
        </p:txBody>
      </p:sp>
      <p:pic>
        <p:nvPicPr>
          <p:cNvPr id="5" name="Picture 4">
            <a:extLst>
              <a:ext uri="{FF2B5EF4-FFF2-40B4-BE49-F238E27FC236}">
                <a16:creationId xmlns:a16="http://schemas.microsoft.com/office/drawing/2014/main" id="{C83C1FF0-2900-8243-BC70-3B0371892A8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5522" y="3683724"/>
            <a:ext cx="7353909" cy="2472672"/>
          </a:xfrm>
          <a:prstGeom prst="rect">
            <a:avLst/>
          </a:prstGeom>
          <a:ln>
            <a:solidFill>
              <a:srgbClr val="002060"/>
            </a:solidFill>
          </a:ln>
        </p:spPr>
      </p:pic>
      <p:pic>
        <p:nvPicPr>
          <p:cNvPr id="7" name="Picture 6">
            <a:extLst>
              <a:ext uri="{FF2B5EF4-FFF2-40B4-BE49-F238E27FC236}">
                <a16:creationId xmlns:a16="http://schemas.microsoft.com/office/drawing/2014/main" id="{2EA442EA-225C-084B-B180-6557C1BC56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7650" y="751588"/>
            <a:ext cx="8688387" cy="2636017"/>
          </a:xfrm>
          <a:prstGeom prst="rect">
            <a:avLst/>
          </a:prstGeom>
          <a:ln w="19050">
            <a:solidFill>
              <a:srgbClr val="002060"/>
            </a:solidFill>
          </a:ln>
        </p:spPr>
      </p:pic>
      <p:sp>
        <p:nvSpPr>
          <p:cNvPr id="10" name="TextBox 9">
            <a:extLst>
              <a:ext uri="{FF2B5EF4-FFF2-40B4-BE49-F238E27FC236}">
                <a16:creationId xmlns:a16="http://schemas.microsoft.com/office/drawing/2014/main" id="{8B4ED35D-CF32-4B47-B567-36B52A19D9AD}"/>
              </a:ext>
            </a:extLst>
          </p:cNvPr>
          <p:cNvSpPr txBox="1"/>
          <p:nvPr/>
        </p:nvSpPr>
        <p:spPr>
          <a:xfrm>
            <a:off x="6393438" y="5877909"/>
            <a:ext cx="2121277" cy="338554"/>
          </a:xfrm>
          <a:prstGeom prst="rect">
            <a:avLst/>
          </a:prstGeom>
          <a:noFill/>
        </p:spPr>
        <p:txBody>
          <a:bodyPr wrap="square" rtlCol="0">
            <a:spAutoFit/>
          </a:bodyPr>
          <a:lstStyle/>
          <a:p>
            <a:r>
              <a:rPr lang="en-US" sz="1600" dirty="0"/>
              <a:t>GABB@IPDPS 2017</a:t>
            </a:r>
          </a:p>
        </p:txBody>
      </p:sp>
      <p:sp>
        <p:nvSpPr>
          <p:cNvPr id="11" name="TextBox 10">
            <a:extLst>
              <a:ext uri="{FF2B5EF4-FFF2-40B4-BE49-F238E27FC236}">
                <a16:creationId xmlns:a16="http://schemas.microsoft.com/office/drawing/2014/main" id="{EEE34246-776C-1749-B2CF-D202855740D7}"/>
              </a:ext>
            </a:extLst>
          </p:cNvPr>
          <p:cNvSpPr txBox="1"/>
          <p:nvPr/>
        </p:nvSpPr>
        <p:spPr>
          <a:xfrm>
            <a:off x="7278953" y="3090147"/>
            <a:ext cx="1698782" cy="338554"/>
          </a:xfrm>
          <a:prstGeom prst="rect">
            <a:avLst/>
          </a:prstGeom>
          <a:noFill/>
        </p:spPr>
        <p:txBody>
          <a:bodyPr wrap="square" rtlCol="0">
            <a:spAutoFit/>
          </a:bodyPr>
          <a:lstStyle/>
          <a:p>
            <a:r>
              <a:rPr lang="en-US" sz="1600" dirty="0"/>
              <a:t>IEEE HPEC 2016</a:t>
            </a:r>
          </a:p>
        </p:txBody>
      </p:sp>
      <p:sp>
        <p:nvSpPr>
          <p:cNvPr id="8" name="TextBox 7">
            <a:extLst>
              <a:ext uri="{FF2B5EF4-FFF2-40B4-BE49-F238E27FC236}">
                <a16:creationId xmlns:a16="http://schemas.microsoft.com/office/drawing/2014/main" id="{9BA5DD16-929B-CB4B-98F9-94619C9D8B7C}"/>
              </a:ext>
            </a:extLst>
          </p:cNvPr>
          <p:cNvSpPr txBox="1"/>
          <p:nvPr/>
        </p:nvSpPr>
        <p:spPr>
          <a:xfrm>
            <a:off x="944492" y="6366947"/>
            <a:ext cx="7783583" cy="369332"/>
          </a:xfrm>
          <a:prstGeom prst="rect">
            <a:avLst/>
          </a:prstGeom>
          <a:noFill/>
        </p:spPr>
        <p:txBody>
          <a:bodyPr wrap="square" rtlCol="0">
            <a:spAutoFit/>
          </a:bodyPr>
          <a:lstStyle/>
          <a:p>
            <a:r>
              <a:rPr lang="en-US" dirty="0"/>
              <a:t>The official GraphBLAS C spec can be found at:   www.graphblas.org</a:t>
            </a:r>
          </a:p>
        </p:txBody>
      </p:sp>
    </p:spTree>
    <p:extLst>
      <p:ext uri="{BB962C8B-B14F-4D97-AF65-F5344CB8AC3E}">
        <p14:creationId xmlns:p14="http://schemas.microsoft.com/office/powerpoint/2010/main" val="1873546840"/>
      </p:ext>
    </p:extLst>
  </p:cSld>
  <p:clrMapOvr>
    <a:masterClrMapping/>
  </p:clrMapOvr>
  <p:transition>
    <p:fade/>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6689" y="192088"/>
            <a:ext cx="2754642" cy="889000"/>
          </a:xfrm>
        </p:spPr>
        <p:txBody>
          <a:bodyPr/>
          <a:lstStyle/>
          <a:p>
            <a:r>
              <a:rPr lang="en-US" dirty="0" err="1"/>
              <a:t>GrB_mxm</a:t>
            </a:r>
            <a:r>
              <a:rPr lang="en-US" dirty="0"/>
              <a:t>()</a:t>
            </a:r>
          </a:p>
        </p:txBody>
      </p:sp>
      <p:sp>
        <p:nvSpPr>
          <p:cNvPr id="4" name="Slide Number Placeholder 3"/>
          <p:cNvSpPr>
            <a:spLocks noGrp="1"/>
          </p:cNvSpPr>
          <p:nvPr>
            <p:ph type="sldNum" sz="quarter" idx="10"/>
          </p:nvPr>
        </p:nvSpPr>
        <p:spPr>
          <a:xfrm>
            <a:off x="8558493" y="6539733"/>
            <a:ext cx="585507" cy="314829"/>
          </a:xfrm>
        </p:spPr>
        <p:txBody>
          <a:bodyPr/>
          <a:lstStyle/>
          <a:p>
            <a:pPr>
              <a:defRPr/>
            </a:pPr>
            <a:fld id="{0C933AAA-F64E-4748-8A99-DCC60F15C72A}" type="slidenum">
              <a:rPr lang="en-US" smtClean="0">
                <a:solidFill>
                  <a:srgbClr val="000000"/>
                </a:solidFill>
                <a:ea typeface="ＭＳ Ｐゴシック" pitchFamily="34" charset="-128"/>
              </a:rPr>
              <a:pPr>
                <a:defRPr/>
              </a:pPr>
              <a:t>110</a:t>
            </a:fld>
            <a:endParaRPr lang="en-US" dirty="0">
              <a:solidFill>
                <a:srgbClr val="000000"/>
              </a:solidFill>
              <a:ea typeface="ＭＳ Ｐゴシック" pitchFamily="34" charset="-128"/>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06239" y="121363"/>
            <a:ext cx="4127932" cy="566056"/>
          </a:xfrm>
          <a:prstGeom prst="rect">
            <a:avLst/>
          </a:prstGeom>
        </p:spPr>
      </p:pic>
      <p:grpSp>
        <p:nvGrpSpPr>
          <p:cNvPr id="14" name="Group 13"/>
          <p:cNvGrpSpPr/>
          <p:nvPr/>
        </p:nvGrpSpPr>
        <p:grpSpPr>
          <a:xfrm>
            <a:off x="849177" y="1303831"/>
            <a:ext cx="7167700" cy="2256531"/>
            <a:chOff x="926275" y="1593600"/>
            <a:chExt cx="7167700" cy="2256531"/>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2002" y="1709821"/>
              <a:ext cx="5217391" cy="1284561"/>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2427" y="3254452"/>
              <a:ext cx="6961548" cy="595679"/>
            </a:xfrm>
            <a:prstGeom prst="rect">
              <a:avLst/>
            </a:prstGeom>
          </p:spPr>
        </p:pic>
        <p:sp>
          <p:nvSpPr>
            <p:cNvPr id="3" name="Rectangle 2"/>
            <p:cNvSpPr/>
            <p:nvPr/>
          </p:nvSpPr>
          <p:spPr bwMode="auto">
            <a:xfrm>
              <a:off x="926275" y="1593600"/>
              <a:ext cx="7167700" cy="2256531"/>
            </a:xfrm>
            <a:prstGeom prst="rect">
              <a:avLst/>
            </a:prstGeom>
            <a:noFill/>
            <a:ln w="19050" cap="flat" cmpd="sng" algn="ctr">
              <a:solidFill>
                <a:schemeClr val="accent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grpSp>
      <p:grpSp>
        <p:nvGrpSpPr>
          <p:cNvPr id="13" name="Group 12"/>
          <p:cNvGrpSpPr/>
          <p:nvPr/>
        </p:nvGrpSpPr>
        <p:grpSpPr>
          <a:xfrm>
            <a:off x="307562" y="4631485"/>
            <a:ext cx="8468771" cy="1403633"/>
            <a:chOff x="366470" y="4999512"/>
            <a:chExt cx="8468771" cy="1403633"/>
          </a:xfrm>
        </p:grpSpPr>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7144" y="5167746"/>
              <a:ext cx="8272114" cy="1148340"/>
            </a:xfrm>
            <a:prstGeom prst="rect">
              <a:avLst/>
            </a:prstGeom>
          </p:spPr>
        </p:pic>
        <p:sp>
          <p:nvSpPr>
            <p:cNvPr id="12" name="Rectangle 11"/>
            <p:cNvSpPr/>
            <p:nvPr/>
          </p:nvSpPr>
          <p:spPr bwMode="auto">
            <a:xfrm>
              <a:off x="366470" y="4999512"/>
              <a:ext cx="8468771" cy="1403633"/>
            </a:xfrm>
            <a:prstGeom prst="rect">
              <a:avLst/>
            </a:prstGeom>
            <a:no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grpSp>
      <p:sp>
        <p:nvSpPr>
          <p:cNvPr id="15" name="TextBox 14"/>
          <p:cNvSpPr txBox="1"/>
          <p:nvPr/>
        </p:nvSpPr>
        <p:spPr>
          <a:xfrm>
            <a:off x="307562" y="848558"/>
            <a:ext cx="8250931" cy="400110"/>
          </a:xfrm>
          <a:prstGeom prst="rect">
            <a:avLst/>
          </a:prstGeom>
          <a:noFill/>
        </p:spPr>
        <p:txBody>
          <a:bodyPr wrap="square" rtlCol="0">
            <a:spAutoFit/>
          </a:bodyPr>
          <a:lstStyle/>
          <a:p>
            <a:pPr algn="ctr"/>
            <a:r>
              <a:rPr lang="en-US" sz="2000" dirty="0"/>
              <a:t>Matrix Multiplication </a:t>
            </a:r>
            <a:r>
              <a:rPr lang="mr-IN" sz="2000" dirty="0"/>
              <a:t>…</a:t>
            </a:r>
            <a:r>
              <a:rPr lang="en-US" sz="2000" dirty="0"/>
              <a:t> the way we learned it in school</a:t>
            </a:r>
          </a:p>
        </p:txBody>
      </p:sp>
      <p:sp>
        <p:nvSpPr>
          <p:cNvPr id="16" name="TextBox 15"/>
          <p:cNvSpPr txBox="1"/>
          <p:nvPr/>
        </p:nvSpPr>
        <p:spPr>
          <a:xfrm>
            <a:off x="273979" y="4135412"/>
            <a:ext cx="8250931" cy="400110"/>
          </a:xfrm>
          <a:prstGeom prst="rect">
            <a:avLst/>
          </a:prstGeom>
          <a:noFill/>
        </p:spPr>
        <p:txBody>
          <a:bodyPr wrap="square" rtlCol="0">
            <a:spAutoFit/>
          </a:bodyPr>
          <a:lstStyle/>
          <a:p>
            <a:pPr algn="ctr"/>
            <a:r>
              <a:rPr lang="en-US" sz="2000" dirty="0"/>
              <a:t>Matrix Multiplication </a:t>
            </a:r>
            <a:r>
              <a:rPr lang="mr-IN" sz="2000" dirty="0"/>
              <a:t>…</a:t>
            </a:r>
            <a:r>
              <a:rPr lang="en-US" sz="2000" dirty="0"/>
              <a:t> set notation to ignore un-stored elements</a:t>
            </a:r>
          </a:p>
        </p:txBody>
      </p:sp>
      <p:sp>
        <p:nvSpPr>
          <p:cNvPr id="17" name="TextBox 16"/>
          <p:cNvSpPr txBox="1"/>
          <p:nvPr/>
        </p:nvSpPr>
        <p:spPr>
          <a:xfrm>
            <a:off x="273979" y="6100374"/>
            <a:ext cx="8250931" cy="707886"/>
          </a:xfrm>
          <a:prstGeom prst="rect">
            <a:avLst/>
          </a:prstGeom>
          <a:noFill/>
        </p:spPr>
        <p:txBody>
          <a:bodyPr wrap="square" rtlCol="0">
            <a:spAutoFit/>
          </a:bodyPr>
          <a:lstStyle/>
          <a:p>
            <a:pPr algn="ctr"/>
            <a:r>
              <a:rPr lang="en-US" sz="2000" dirty="0"/>
              <a:t>With set notation, it’s easier to define the operations over a matrix as the semi-ring changes </a:t>
            </a:r>
          </a:p>
        </p:txBody>
      </p:sp>
      <p:cxnSp>
        <p:nvCxnSpPr>
          <p:cNvPr id="19" name="Straight Connector 18"/>
          <p:cNvCxnSpPr/>
          <p:nvPr/>
        </p:nvCxnSpPr>
        <p:spPr bwMode="auto">
          <a:xfrm>
            <a:off x="166689" y="3967832"/>
            <a:ext cx="8609644" cy="0"/>
          </a:xfrm>
          <a:prstGeom prst="line">
            <a:avLst/>
          </a:prstGeom>
          <a:noFill/>
          <a:ln w="63500" cap="flat" cmpd="sng" algn="ctr">
            <a:solidFill>
              <a:srgbClr val="002060"/>
            </a:solidFill>
            <a:prstDash val="solid"/>
            <a:round/>
            <a:headEnd type="none" w="med" len="med"/>
            <a:tailEnd type="none" w="med" len="med"/>
          </a:ln>
          <a:effectLst/>
        </p:spPr>
      </p:cxnSp>
    </p:spTree>
    <p:extLst>
      <p:ext uri="{BB962C8B-B14F-4D97-AF65-F5344CB8AC3E}">
        <p14:creationId xmlns:p14="http://schemas.microsoft.com/office/powerpoint/2010/main" val="2690140054"/>
      </p:ext>
    </p:extLst>
  </p:cSld>
  <p:clrMapOvr>
    <a:masterClrMapping/>
  </p:clrMapOvr>
  <p:transition>
    <p:fade/>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6688" y="192088"/>
            <a:ext cx="8237537" cy="542203"/>
          </a:xfrm>
        </p:spPr>
        <p:txBody>
          <a:bodyPr/>
          <a:lstStyle/>
          <a:p>
            <a:r>
              <a:rPr lang="en-US" dirty="0" err="1"/>
              <a:t>GrB_mxm</a:t>
            </a:r>
            <a:r>
              <a:rPr lang="en-US" dirty="0"/>
              <a:t>():  Function Signature</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44503" y="1124597"/>
            <a:ext cx="8237537" cy="2412207"/>
          </a:xfrm>
        </p:spPr>
      </p:pic>
      <p:sp>
        <p:nvSpPr>
          <p:cNvPr id="4" name="Slide Number Placeholder 3"/>
          <p:cNvSpPr>
            <a:spLocks noGrp="1"/>
          </p:cNvSpPr>
          <p:nvPr>
            <p:ph type="sldNum" sz="quarter" idx="10"/>
          </p:nvPr>
        </p:nvSpPr>
        <p:spPr>
          <a:xfrm>
            <a:off x="8682040" y="6627813"/>
            <a:ext cx="739775" cy="318655"/>
          </a:xfrm>
        </p:spPr>
        <p:txBody>
          <a:bodyPr/>
          <a:lstStyle/>
          <a:p>
            <a:pPr>
              <a:defRPr/>
            </a:pPr>
            <a:fld id="{0C933AAA-F64E-4748-8A99-DCC60F15C72A}" type="slidenum">
              <a:rPr lang="en-US" smtClean="0">
                <a:solidFill>
                  <a:srgbClr val="000000"/>
                </a:solidFill>
                <a:ea typeface="ＭＳ Ｐゴシック" pitchFamily="34" charset="-128"/>
              </a:rPr>
              <a:pPr>
                <a:defRPr/>
              </a:pPr>
              <a:t>111</a:t>
            </a:fld>
            <a:endParaRPr lang="en-US" dirty="0">
              <a:solidFill>
                <a:srgbClr val="000000"/>
              </a:solidFill>
              <a:ea typeface="ＭＳ Ｐゴシック" pitchFamily="34" charset="-128"/>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716083"/>
            <a:ext cx="9144000" cy="2974906"/>
          </a:xfrm>
          <a:prstGeom prst="rect">
            <a:avLst/>
          </a:prstGeom>
        </p:spPr>
      </p:pic>
    </p:spTree>
    <p:extLst>
      <p:ext uri="{BB962C8B-B14F-4D97-AF65-F5344CB8AC3E}">
        <p14:creationId xmlns:p14="http://schemas.microsoft.com/office/powerpoint/2010/main" val="3877610230"/>
      </p:ext>
    </p:extLst>
  </p:cSld>
  <p:clrMapOvr>
    <a:masterClrMapping/>
  </p:clrMapOvr>
  <p:transition>
    <p:fade/>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6688" y="192088"/>
            <a:ext cx="8237537" cy="542203"/>
          </a:xfrm>
        </p:spPr>
        <p:txBody>
          <a:bodyPr/>
          <a:lstStyle/>
          <a:p>
            <a:r>
              <a:rPr lang="en-US" dirty="0" err="1"/>
              <a:t>GrB_mxm</a:t>
            </a:r>
            <a:r>
              <a:rPr lang="en-US" dirty="0"/>
              <a:t>():  Function Signature</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44503" y="1124597"/>
            <a:ext cx="8237537" cy="2412207"/>
          </a:xfrm>
        </p:spPr>
      </p:pic>
      <p:sp>
        <p:nvSpPr>
          <p:cNvPr id="4" name="Slide Number Placeholder 3"/>
          <p:cNvSpPr>
            <a:spLocks noGrp="1"/>
          </p:cNvSpPr>
          <p:nvPr>
            <p:ph type="sldNum" sz="quarter" idx="10"/>
          </p:nvPr>
        </p:nvSpPr>
        <p:spPr>
          <a:xfrm>
            <a:off x="8559801" y="6551612"/>
            <a:ext cx="584200" cy="306387"/>
          </a:xfrm>
        </p:spPr>
        <p:txBody>
          <a:bodyPr/>
          <a:lstStyle/>
          <a:p>
            <a:pPr>
              <a:defRPr/>
            </a:pPr>
            <a:fld id="{0C933AAA-F64E-4748-8A99-DCC60F15C72A}" type="slidenum">
              <a:rPr lang="en-US" smtClean="0">
                <a:solidFill>
                  <a:srgbClr val="000000"/>
                </a:solidFill>
                <a:ea typeface="ＭＳ Ｐゴシック" pitchFamily="34" charset="-128"/>
              </a:rPr>
              <a:pPr>
                <a:defRPr/>
              </a:pPr>
              <a:t>112</a:t>
            </a:fld>
            <a:endParaRPr lang="en-US" dirty="0">
              <a:solidFill>
                <a:srgbClr val="000000"/>
              </a:solidFill>
              <a:ea typeface="ＭＳ Ｐゴシック" pitchFamily="34" charset="-128"/>
            </a:endParaRPr>
          </a:p>
        </p:txBody>
      </p:sp>
      <p:sp>
        <p:nvSpPr>
          <p:cNvPr id="3" name="TextBox 2">
            <a:extLst>
              <a:ext uri="{FF2B5EF4-FFF2-40B4-BE49-F238E27FC236}">
                <a16:creationId xmlns:a16="http://schemas.microsoft.com/office/drawing/2014/main" id="{C442FB91-DF9A-1145-BA26-E5538CE19D93}"/>
              </a:ext>
            </a:extLst>
          </p:cNvPr>
          <p:cNvSpPr txBox="1"/>
          <p:nvPr/>
        </p:nvSpPr>
        <p:spPr>
          <a:xfrm>
            <a:off x="0" y="3408792"/>
            <a:ext cx="8237537" cy="646331"/>
          </a:xfrm>
          <a:prstGeom prst="rect">
            <a:avLst/>
          </a:prstGeom>
          <a:noFill/>
        </p:spPr>
        <p:txBody>
          <a:bodyPr wrap="square" rtlCol="0">
            <a:spAutoFit/>
          </a:bodyPr>
          <a:lstStyle/>
          <a:p>
            <a:r>
              <a:rPr lang="en-US" dirty="0" err="1"/>
              <a:t>GrB_Info</a:t>
            </a:r>
            <a:r>
              <a:rPr lang="en-US" dirty="0"/>
              <a:t> return values:</a:t>
            </a:r>
          </a:p>
          <a:p>
            <a:pPr marL="285750" indent="-285750">
              <a:buFont typeface="Arial" panose="020B0604020202020204" pitchFamily="34" charset="0"/>
              <a:buChar char="•"/>
            </a:pPr>
            <a:endParaRPr lang="en-US" dirty="0"/>
          </a:p>
        </p:txBody>
      </p:sp>
      <p:graphicFrame>
        <p:nvGraphicFramePr>
          <p:cNvPr id="6" name="Table 5">
            <a:extLst>
              <a:ext uri="{FF2B5EF4-FFF2-40B4-BE49-F238E27FC236}">
                <a16:creationId xmlns:a16="http://schemas.microsoft.com/office/drawing/2014/main" id="{09C2CF13-91AC-D446-B75A-5ED49D9C990C}"/>
              </a:ext>
            </a:extLst>
          </p:cNvPr>
          <p:cNvGraphicFramePr>
            <a:graphicFrameLocks noGrp="1"/>
          </p:cNvGraphicFramePr>
          <p:nvPr>
            <p:extLst>
              <p:ext uri="{D42A27DB-BD31-4B8C-83A1-F6EECF244321}">
                <p14:modId xmlns:p14="http://schemas.microsoft.com/office/powerpoint/2010/main" val="1193724135"/>
              </p:ext>
            </p:extLst>
          </p:nvPr>
        </p:nvGraphicFramePr>
        <p:xfrm>
          <a:off x="100807" y="3927110"/>
          <a:ext cx="9043193" cy="2667000"/>
        </p:xfrm>
        <a:graphic>
          <a:graphicData uri="http://schemas.openxmlformats.org/drawingml/2006/table">
            <a:tbl>
              <a:tblPr firstRow="1" bandRow="1">
                <a:tableStyleId>{F5AB1C69-6EDB-4FF4-983F-18BD219EF322}</a:tableStyleId>
              </a:tblPr>
              <a:tblGrid>
                <a:gridCol w="3510363">
                  <a:extLst>
                    <a:ext uri="{9D8B030D-6E8A-4147-A177-3AD203B41FA5}">
                      <a16:colId xmlns:a16="http://schemas.microsoft.com/office/drawing/2014/main" val="2189253465"/>
                    </a:ext>
                  </a:extLst>
                </a:gridCol>
                <a:gridCol w="5532830">
                  <a:extLst>
                    <a:ext uri="{9D8B030D-6E8A-4147-A177-3AD203B41FA5}">
                      <a16:colId xmlns:a16="http://schemas.microsoft.com/office/drawing/2014/main" val="289155631"/>
                    </a:ext>
                  </a:extLst>
                </a:gridCol>
              </a:tblGrid>
              <a:tr h="370840">
                <a:tc>
                  <a:txBody>
                    <a:bodyPr/>
                    <a:lstStyle/>
                    <a:p>
                      <a:r>
                        <a:rPr lang="en-US" dirty="0" err="1">
                          <a:solidFill>
                            <a:schemeClr val="tx1"/>
                          </a:solidFill>
                        </a:rPr>
                        <a:t>GrB_SUCCESS</a:t>
                      </a:r>
                      <a:endParaRPr lang="en-US" dirty="0">
                        <a:solidFill>
                          <a:schemeClr val="tx1"/>
                        </a:solidFill>
                      </a:endParaRPr>
                    </a:p>
                  </a:txBody>
                  <a:tcPr/>
                </a:tc>
                <a:tc>
                  <a:txBody>
                    <a:bodyPr/>
                    <a:lstStyle/>
                    <a:p>
                      <a:pPr marL="0" algn="l" defTabSz="914400" rtl="0" eaLnBrk="1" latinLnBrk="0" hangingPunct="1"/>
                      <a:r>
                        <a:rPr lang="en-US" sz="1800" b="0" kern="1200" dirty="0">
                          <a:solidFill>
                            <a:schemeClr val="tx1"/>
                          </a:solidFill>
                          <a:latin typeface="+mn-lt"/>
                          <a:ea typeface="+mn-ea"/>
                          <a:cs typeface="+mn-cs"/>
                        </a:rPr>
                        <a:t>Blocking mode: Operations completed successfully. </a:t>
                      </a:r>
                      <a:br>
                        <a:rPr lang="en-US" sz="1800" b="0" kern="1200" dirty="0">
                          <a:solidFill>
                            <a:schemeClr val="tx1"/>
                          </a:solidFill>
                          <a:latin typeface="+mn-lt"/>
                          <a:ea typeface="+mn-ea"/>
                          <a:cs typeface="+mn-cs"/>
                        </a:rPr>
                      </a:br>
                      <a:r>
                        <a:rPr lang="en-US" sz="1800" b="0" kern="1200" dirty="0">
                          <a:solidFill>
                            <a:schemeClr val="tx1"/>
                          </a:solidFill>
                          <a:latin typeface="+mn-lt"/>
                          <a:ea typeface="+mn-ea"/>
                          <a:cs typeface="+mn-cs"/>
                        </a:rPr>
                        <a:t>Nonblocking mode: consistency tests passed on dimensions and domains for input arguments</a:t>
                      </a:r>
                    </a:p>
                  </a:txBody>
                  <a:tcPr/>
                </a:tc>
                <a:extLst>
                  <a:ext uri="{0D108BD9-81ED-4DB2-BD59-A6C34878D82A}">
                    <a16:rowId xmlns:a16="http://schemas.microsoft.com/office/drawing/2014/main" val="3233674486"/>
                  </a:ext>
                </a:extLst>
              </a:tr>
              <a:tr h="370840">
                <a:tc>
                  <a:txBody>
                    <a:bodyPr/>
                    <a:lstStyle/>
                    <a:p>
                      <a:r>
                        <a:rPr lang="en-US" dirty="0" err="1">
                          <a:solidFill>
                            <a:schemeClr val="tx1"/>
                          </a:solidFill>
                        </a:rPr>
                        <a:t>GrB_PANIC</a:t>
                      </a:r>
                      <a:endParaRPr lang="en-US" dirty="0">
                        <a:solidFill>
                          <a:schemeClr val="tx1"/>
                        </a:solidFill>
                      </a:endParaRPr>
                    </a:p>
                  </a:txBody>
                  <a:tcPr/>
                </a:tc>
                <a:tc>
                  <a:txBody>
                    <a:bodyPr/>
                    <a:lstStyle/>
                    <a:p>
                      <a:r>
                        <a:rPr lang="en-US" dirty="0">
                          <a:solidFill>
                            <a:schemeClr val="tx1"/>
                          </a:solidFill>
                        </a:rPr>
                        <a:t>Unknown Internal error</a:t>
                      </a:r>
                    </a:p>
                  </a:txBody>
                  <a:tcPr/>
                </a:tc>
                <a:extLst>
                  <a:ext uri="{0D108BD9-81ED-4DB2-BD59-A6C34878D82A}">
                    <a16:rowId xmlns:a16="http://schemas.microsoft.com/office/drawing/2014/main" val="4176186702"/>
                  </a:ext>
                </a:extLst>
              </a:tr>
              <a:tr h="370840">
                <a:tc>
                  <a:txBody>
                    <a:bodyPr/>
                    <a:lstStyle/>
                    <a:p>
                      <a:r>
                        <a:rPr lang="en-US" dirty="0" err="1">
                          <a:solidFill>
                            <a:schemeClr val="tx1"/>
                          </a:solidFill>
                        </a:rPr>
                        <a:t>GrB_OUTOFMEM</a:t>
                      </a:r>
                      <a:endParaRPr lang="en-US" dirty="0">
                        <a:solidFill>
                          <a:schemeClr val="tx1"/>
                        </a:solidFill>
                      </a:endParaRPr>
                    </a:p>
                  </a:txBody>
                  <a:tcPr/>
                </a:tc>
                <a:tc>
                  <a:txBody>
                    <a:bodyPr/>
                    <a:lstStyle/>
                    <a:p>
                      <a:r>
                        <a:rPr lang="en-US" dirty="0">
                          <a:solidFill>
                            <a:schemeClr val="tx1"/>
                          </a:solidFill>
                        </a:rPr>
                        <a:t>Not enough memory for the operation</a:t>
                      </a:r>
                    </a:p>
                  </a:txBody>
                  <a:tcPr/>
                </a:tc>
                <a:extLst>
                  <a:ext uri="{0D108BD9-81ED-4DB2-BD59-A6C34878D82A}">
                    <a16:rowId xmlns:a16="http://schemas.microsoft.com/office/drawing/2014/main" val="2594058406"/>
                  </a:ext>
                </a:extLst>
              </a:tr>
              <a:tr h="370840">
                <a:tc>
                  <a:txBody>
                    <a:bodyPr/>
                    <a:lstStyle/>
                    <a:p>
                      <a:r>
                        <a:rPr lang="en-US" dirty="0" err="1">
                          <a:solidFill>
                            <a:schemeClr val="tx1"/>
                          </a:solidFill>
                        </a:rPr>
                        <a:t>GrB_DIMENSION_MISMATCH</a:t>
                      </a:r>
                      <a:endParaRPr lang="en-US" dirty="0">
                        <a:solidFill>
                          <a:schemeClr val="tx1"/>
                        </a:solidFill>
                      </a:endParaRPr>
                    </a:p>
                  </a:txBody>
                  <a:tcPr/>
                </a:tc>
                <a:tc>
                  <a:txBody>
                    <a:bodyPr/>
                    <a:lstStyle/>
                    <a:p>
                      <a:r>
                        <a:rPr lang="en-US" dirty="0">
                          <a:solidFill>
                            <a:schemeClr val="tx1"/>
                          </a:solidFill>
                        </a:rPr>
                        <a:t>Matrix dimensions are incompatible.</a:t>
                      </a:r>
                    </a:p>
                  </a:txBody>
                  <a:tcPr/>
                </a:tc>
                <a:extLst>
                  <a:ext uri="{0D108BD9-81ED-4DB2-BD59-A6C34878D82A}">
                    <a16:rowId xmlns:a16="http://schemas.microsoft.com/office/drawing/2014/main" val="3650804360"/>
                  </a:ext>
                </a:extLst>
              </a:tr>
              <a:tr h="370840">
                <a:tc>
                  <a:txBody>
                    <a:bodyPr/>
                    <a:lstStyle/>
                    <a:p>
                      <a:r>
                        <a:rPr lang="en-US" dirty="0" err="1">
                          <a:solidFill>
                            <a:schemeClr val="tx1"/>
                          </a:solidFill>
                        </a:rPr>
                        <a:t>GrB_DOMAIN_MISMATCH</a:t>
                      </a:r>
                      <a:endParaRPr lang="en-US" dirty="0">
                        <a:solidFill>
                          <a:schemeClr val="tx1"/>
                        </a:solidFill>
                      </a:endParaRPr>
                    </a:p>
                  </a:txBody>
                  <a:tcPr/>
                </a:tc>
                <a:tc>
                  <a:txBody>
                    <a:bodyPr/>
                    <a:lstStyle/>
                    <a:p>
                      <a:r>
                        <a:rPr lang="en-US" dirty="0">
                          <a:solidFill>
                            <a:schemeClr val="tx1"/>
                          </a:solidFill>
                        </a:rPr>
                        <a:t>Domains of matrices are incompatible with the domains of the accumulator, semiring, or mask.</a:t>
                      </a:r>
                    </a:p>
                  </a:txBody>
                  <a:tcPr/>
                </a:tc>
                <a:extLst>
                  <a:ext uri="{0D108BD9-81ED-4DB2-BD59-A6C34878D82A}">
                    <a16:rowId xmlns:a16="http://schemas.microsoft.com/office/drawing/2014/main" val="1770866045"/>
                  </a:ext>
                </a:extLst>
              </a:tr>
            </a:tbl>
          </a:graphicData>
        </a:graphic>
      </p:graphicFrame>
    </p:spTree>
    <p:extLst>
      <p:ext uri="{BB962C8B-B14F-4D97-AF65-F5344CB8AC3E}">
        <p14:creationId xmlns:p14="http://schemas.microsoft.com/office/powerpoint/2010/main" val="4261613970"/>
      </p:ext>
    </p:extLst>
  </p:cSld>
  <p:clrMapOvr>
    <a:masterClrMapping/>
  </p:clrMapOvr>
  <p:transition>
    <p:fade/>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Standard function behavior</a:t>
            </a:r>
          </a:p>
        </p:txBody>
      </p:sp>
      <p:sp>
        <p:nvSpPr>
          <p:cNvPr id="4" name="Slide Number Placeholder 3"/>
          <p:cNvSpPr>
            <a:spLocks noGrp="1"/>
          </p:cNvSpPr>
          <p:nvPr>
            <p:ph type="sldNum" sz="quarter" idx="10"/>
          </p:nvPr>
        </p:nvSpPr>
        <p:spPr>
          <a:xfrm>
            <a:off x="8648701" y="6551612"/>
            <a:ext cx="495300" cy="306387"/>
          </a:xfrm>
        </p:spPr>
        <p:txBody>
          <a:bodyPr/>
          <a:lstStyle/>
          <a:p>
            <a:pPr>
              <a:defRPr/>
            </a:pPr>
            <a:fld id="{0C933AAA-F64E-4748-8A99-DCC60F15C72A}" type="slidenum">
              <a:rPr lang="en-US" smtClean="0">
                <a:solidFill>
                  <a:srgbClr val="000000"/>
                </a:solidFill>
                <a:ea typeface="ＭＳ Ｐゴシック" pitchFamily="34" charset="-128"/>
              </a:rPr>
              <a:pPr>
                <a:defRPr/>
              </a:pPr>
              <a:t>113</a:t>
            </a:fld>
            <a:endParaRPr lang="en-US" dirty="0">
              <a:solidFill>
                <a:srgbClr val="000000"/>
              </a:solidFill>
              <a:ea typeface="ＭＳ Ｐゴシック" pitchFamily="34" charset="-128"/>
            </a:endParaRPr>
          </a:p>
        </p:txBody>
      </p:sp>
      <p:sp>
        <p:nvSpPr>
          <p:cNvPr id="5" name="Content Placeholder 2"/>
          <p:cNvSpPr txBox="1">
            <a:spLocks/>
          </p:cNvSpPr>
          <p:nvPr/>
        </p:nvSpPr>
        <p:spPr bwMode="auto">
          <a:xfrm>
            <a:off x="382630" y="785814"/>
            <a:ext cx="8369444" cy="1515632"/>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225425" indent="-225425" algn="l" rtl="0" eaLnBrk="0" fontAlgn="base" hangingPunct="0">
              <a:spcBef>
                <a:spcPct val="20000"/>
              </a:spcBef>
              <a:spcAft>
                <a:spcPct val="0"/>
              </a:spcAft>
              <a:buChar char="•"/>
              <a:defRPr sz="2400">
                <a:solidFill>
                  <a:schemeClr val="tx1"/>
                </a:solidFill>
                <a:latin typeface="Arial" pitchFamily="34" charset="0"/>
                <a:ea typeface="+mn-ea"/>
                <a:cs typeface="+mn-cs"/>
              </a:defRPr>
            </a:lvl1pPr>
            <a:lvl2pPr marL="576263" indent="-236538" algn="l" rtl="0" eaLnBrk="0" fontAlgn="base" hangingPunct="0">
              <a:spcBef>
                <a:spcPct val="20000"/>
              </a:spcBef>
              <a:spcAft>
                <a:spcPct val="0"/>
              </a:spcAft>
              <a:buFont typeface="Verdana" pitchFamily="34" charset="0"/>
              <a:buChar char="–"/>
              <a:defRPr sz="2000">
                <a:solidFill>
                  <a:schemeClr val="tx1"/>
                </a:solidFill>
                <a:latin typeface="Arial" pitchFamily="34" charset="0"/>
              </a:defRPr>
            </a:lvl2pPr>
            <a:lvl3pPr marL="914400" indent="-223838" algn="l" rtl="0" eaLnBrk="0" fontAlgn="base" hangingPunct="0">
              <a:spcBef>
                <a:spcPct val="20000"/>
              </a:spcBef>
              <a:spcAft>
                <a:spcPct val="0"/>
              </a:spcAft>
              <a:buFont typeface="Verdana" pitchFamily="34" charset="0"/>
              <a:buChar char="–"/>
              <a:defRPr>
                <a:solidFill>
                  <a:schemeClr val="tx1"/>
                </a:solidFill>
                <a:latin typeface="Arial" pitchFamily="34" charset="0"/>
              </a:defRPr>
            </a:lvl3pPr>
            <a:lvl4pPr marL="1265238" indent="-236538" algn="l" rtl="0" eaLnBrk="0" fontAlgn="base" hangingPunct="0">
              <a:spcBef>
                <a:spcPct val="20000"/>
              </a:spcBef>
              <a:spcAft>
                <a:spcPct val="0"/>
              </a:spcAft>
              <a:buFont typeface="Verdana" pitchFamily="34" charset="0"/>
              <a:buChar char="–"/>
              <a:defRPr sz="1600">
                <a:solidFill>
                  <a:schemeClr val="tx1"/>
                </a:solidFill>
                <a:latin typeface="Arial" pitchFamily="34" charset="0"/>
              </a:defRPr>
            </a:lvl4pPr>
            <a:lvl5pPr marL="1660525" indent="-234950" algn="l" rtl="0" eaLnBrk="0" fontAlgn="base" hangingPunct="0">
              <a:spcBef>
                <a:spcPct val="20000"/>
              </a:spcBef>
              <a:spcAft>
                <a:spcPct val="0"/>
              </a:spcAft>
              <a:buFont typeface="Verdana" pitchFamily="34" charset="0"/>
              <a:buChar char="–"/>
              <a:defRPr sz="1400">
                <a:solidFill>
                  <a:schemeClr val="tx1"/>
                </a:solidFill>
                <a:latin typeface="Arial" pitchFamily="34" charset="0"/>
              </a:defRPr>
            </a:lvl5pPr>
            <a:lvl6pPr marL="2117725" indent="-234950" algn="l" rtl="0" eaLnBrk="1" fontAlgn="base" hangingPunct="1">
              <a:spcBef>
                <a:spcPct val="20000"/>
              </a:spcBef>
              <a:spcAft>
                <a:spcPct val="0"/>
              </a:spcAft>
              <a:buFont typeface="Verdana" pitchFamily="96" charset="0"/>
              <a:buChar char="–"/>
              <a:defRPr sz="1400">
                <a:solidFill>
                  <a:schemeClr val="tx1"/>
                </a:solidFill>
                <a:latin typeface="+mn-lt"/>
              </a:defRPr>
            </a:lvl6pPr>
            <a:lvl7pPr marL="2574925" indent="-234950" algn="l" rtl="0" eaLnBrk="1" fontAlgn="base" hangingPunct="1">
              <a:spcBef>
                <a:spcPct val="20000"/>
              </a:spcBef>
              <a:spcAft>
                <a:spcPct val="0"/>
              </a:spcAft>
              <a:buFont typeface="Verdana" pitchFamily="96" charset="0"/>
              <a:buChar char="–"/>
              <a:defRPr sz="1400">
                <a:solidFill>
                  <a:schemeClr val="tx1"/>
                </a:solidFill>
                <a:latin typeface="+mn-lt"/>
              </a:defRPr>
            </a:lvl7pPr>
            <a:lvl8pPr marL="3032125" indent="-234950" algn="l" rtl="0" eaLnBrk="1" fontAlgn="base" hangingPunct="1">
              <a:spcBef>
                <a:spcPct val="20000"/>
              </a:spcBef>
              <a:spcAft>
                <a:spcPct val="0"/>
              </a:spcAft>
              <a:buFont typeface="Verdana" pitchFamily="96" charset="0"/>
              <a:buChar char="–"/>
              <a:defRPr sz="1400">
                <a:solidFill>
                  <a:schemeClr val="tx1"/>
                </a:solidFill>
                <a:latin typeface="+mn-lt"/>
              </a:defRPr>
            </a:lvl8pPr>
            <a:lvl9pPr marL="3489325" indent="-234950" algn="l" rtl="0" eaLnBrk="1" fontAlgn="base" hangingPunct="1">
              <a:spcBef>
                <a:spcPct val="20000"/>
              </a:spcBef>
              <a:spcAft>
                <a:spcPct val="0"/>
              </a:spcAft>
              <a:buFont typeface="Verdana" pitchFamily="96" charset="0"/>
              <a:buChar char="–"/>
              <a:defRPr sz="1400">
                <a:solidFill>
                  <a:schemeClr val="tx1"/>
                </a:solidFill>
                <a:latin typeface="+mn-lt"/>
              </a:defRPr>
            </a:lvl9pPr>
          </a:lstStyle>
          <a:p>
            <a:r>
              <a:rPr lang="en-US" sz="2000" dirty="0"/>
              <a:t>Consider the following code:</a:t>
            </a:r>
          </a:p>
          <a:p>
            <a:pPr marL="350838" lvl="1" indent="0">
              <a:buNone/>
            </a:pPr>
            <a:r>
              <a:rPr lang="en-US" sz="1400" b="1" dirty="0" err="1">
                <a:latin typeface="Courier New" panose="02070309020205020404" pitchFamily="49" charset="0"/>
                <a:cs typeface="Courier New" panose="02070309020205020404" pitchFamily="49" charset="0"/>
              </a:rPr>
              <a:t>GrB_Descriptor_new</a:t>
            </a:r>
            <a:r>
              <a:rPr lang="en-US" sz="1400" b="1" dirty="0">
                <a:latin typeface="Courier New" panose="02070309020205020404" pitchFamily="49" charset="0"/>
                <a:cs typeface="Courier New" panose="02070309020205020404" pitchFamily="49" charset="0"/>
              </a:rPr>
              <a:t>(&amp;</a:t>
            </a:r>
            <a:r>
              <a:rPr lang="en-US" sz="1400" b="1" dirty="0" err="1">
                <a:latin typeface="Courier New" panose="02070309020205020404" pitchFamily="49" charset="0"/>
                <a:cs typeface="Courier New" panose="02070309020205020404" pitchFamily="49" charset="0"/>
              </a:rPr>
              <a:t>desc</a:t>
            </a:r>
            <a:r>
              <a:rPr lang="en-US" sz="1400" b="1" dirty="0">
                <a:latin typeface="Courier New" panose="02070309020205020404" pitchFamily="49" charset="0"/>
                <a:cs typeface="Courier New" panose="02070309020205020404" pitchFamily="49" charset="0"/>
              </a:rPr>
              <a:t>);</a:t>
            </a:r>
          </a:p>
          <a:p>
            <a:pPr marL="350838" lvl="1" indent="0">
              <a:buNone/>
            </a:pPr>
            <a:r>
              <a:rPr lang="en-US" sz="1400" b="1" dirty="0" err="1">
                <a:latin typeface="Courier New" panose="02070309020205020404" pitchFamily="49" charset="0"/>
                <a:cs typeface="Courier New" panose="02070309020205020404" pitchFamily="49" charset="0"/>
              </a:rPr>
              <a:t>GrB_Descriptor_set</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desc</a:t>
            </a:r>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GrB_OUTP</a:t>
            </a:r>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GrB_REPLACE</a:t>
            </a:r>
            <a:r>
              <a:rPr lang="en-US" sz="1400" b="1" dirty="0">
                <a:latin typeface="Courier New" panose="02070309020205020404" pitchFamily="49" charset="0"/>
                <a:cs typeface="Courier New" panose="02070309020205020404" pitchFamily="49" charset="0"/>
              </a:rPr>
              <a:t>);</a:t>
            </a:r>
          </a:p>
          <a:p>
            <a:pPr marL="350838" lvl="1" indent="0">
              <a:buNone/>
            </a:pPr>
            <a:r>
              <a:rPr lang="en-US" sz="1400" b="1" dirty="0" err="1">
                <a:latin typeface="Courier New" panose="02070309020205020404" pitchFamily="49" charset="0"/>
                <a:cs typeface="Courier New" panose="02070309020205020404" pitchFamily="49" charset="0"/>
              </a:rPr>
              <a:t>GrB_Descriptor_set</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desc</a:t>
            </a:r>
            <a:r>
              <a:rPr lang="en-US" sz="1400" b="1" dirty="0">
                <a:latin typeface="Courier New" panose="02070309020205020404" pitchFamily="49" charset="0"/>
                <a:cs typeface="Courier New" panose="02070309020205020404" pitchFamily="49" charset="0"/>
              </a:rPr>
              <a:t>, GrB_INP0, </a:t>
            </a:r>
            <a:r>
              <a:rPr lang="en-US" sz="1400" b="1" dirty="0" err="1">
                <a:latin typeface="Courier New" panose="02070309020205020404" pitchFamily="49" charset="0"/>
                <a:cs typeface="Courier New" panose="02070309020205020404" pitchFamily="49" charset="0"/>
              </a:rPr>
              <a:t>GrB_TRANS</a:t>
            </a:r>
            <a:r>
              <a:rPr lang="en-US" sz="1400" b="1" dirty="0">
                <a:latin typeface="Courier New" panose="02070309020205020404" pitchFamily="49" charset="0"/>
                <a:cs typeface="Courier New" panose="02070309020205020404" pitchFamily="49" charset="0"/>
              </a:rPr>
              <a:t>);</a:t>
            </a:r>
          </a:p>
          <a:p>
            <a:pPr marL="350838" lvl="1" indent="0">
              <a:buNone/>
            </a:pPr>
            <a:r>
              <a:rPr lang="en-US" sz="1400" b="1" dirty="0" err="1">
                <a:latin typeface="Courier New" panose="02070309020205020404" pitchFamily="49" charset="0"/>
                <a:cs typeface="Courier New" panose="02070309020205020404" pitchFamily="49" charset="0"/>
              </a:rPr>
              <a:t>GrB_mxm</a:t>
            </a:r>
            <a:r>
              <a:rPr lang="en-US" sz="1400" b="1" dirty="0">
                <a:latin typeface="Courier New" panose="02070309020205020404" pitchFamily="49" charset="0"/>
                <a:cs typeface="Courier New" panose="02070309020205020404" pitchFamily="49" charset="0"/>
              </a:rPr>
              <a:t>(&amp;C, M, Int32Add, Int32AddMul, A, B, </a:t>
            </a:r>
            <a:r>
              <a:rPr lang="en-US" sz="1400" b="1" dirty="0" err="1">
                <a:latin typeface="Courier New" panose="02070309020205020404" pitchFamily="49" charset="0"/>
                <a:cs typeface="Courier New" panose="02070309020205020404" pitchFamily="49" charset="0"/>
              </a:rPr>
              <a:t>desc</a:t>
            </a:r>
            <a:r>
              <a:rPr lang="en-US" sz="1400" b="1" dirty="0">
                <a:latin typeface="Courier New" panose="02070309020205020404" pitchFamily="49" charset="0"/>
                <a:cs typeface="Courier New" panose="02070309020205020404" pitchFamily="49" charset="0"/>
              </a:rPr>
              <a:t>);</a:t>
            </a:r>
          </a:p>
          <a:p>
            <a:endParaRPr lang="en-US" sz="2000" dirty="0"/>
          </a:p>
        </p:txBody>
      </p:sp>
      <p:graphicFrame>
        <p:nvGraphicFramePr>
          <p:cNvPr id="6" name="Table 5"/>
          <p:cNvGraphicFramePr>
            <a:graphicFrameLocks noGrp="1"/>
          </p:cNvGraphicFramePr>
          <p:nvPr>
            <p:extLst>
              <p:ext uri="{D42A27DB-BD31-4B8C-83A1-F6EECF244321}">
                <p14:modId xmlns:p14="http://schemas.microsoft.com/office/powerpoint/2010/main" val="484535525"/>
              </p:ext>
            </p:extLst>
          </p:nvPr>
        </p:nvGraphicFramePr>
        <p:xfrm>
          <a:off x="358631" y="2636547"/>
          <a:ext cx="8417442" cy="3450258"/>
        </p:xfrm>
        <a:graphic>
          <a:graphicData uri="http://schemas.openxmlformats.org/drawingml/2006/table">
            <a:tbl>
              <a:tblPr firstRow="1" bandRow="1">
                <a:tableStyleId>{5940675A-B579-460E-94D1-54222C63F5DA}</a:tableStyleId>
              </a:tblPr>
              <a:tblGrid>
                <a:gridCol w="5805377">
                  <a:extLst>
                    <a:ext uri="{9D8B030D-6E8A-4147-A177-3AD203B41FA5}">
                      <a16:colId xmlns:a16="http://schemas.microsoft.com/office/drawing/2014/main" val="20000"/>
                    </a:ext>
                  </a:extLst>
                </a:gridCol>
                <a:gridCol w="2612065">
                  <a:extLst>
                    <a:ext uri="{9D8B030D-6E8A-4147-A177-3AD203B41FA5}">
                      <a16:colId xmlns:a16="http://schemas.microsoft.com/office/drawing/2014/main" val="20001"/>
                    </a:ext>
                  </a:extLst>
                </a:gridCol>
              </a:tblGrid>
              <a:tr h="435936">
                <a:tc>
                  <a:txBody>
                    <a:bodyPr/>
                    <a:lstStyle/>
                    <a:p>
                      <a:r>
                        <a:rPr lang="en-US" sz="1800" dirty="0"/>
                        <a:t>Form input operands and mask based on descriptor</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C, B, M, A </a:t>
                      </a:r>
                      <a:r>
                        <a:rPr lang="en-US" sz="1800" dirty="0">
                          <a:sym typeface="Wingdings"/>
                        </a:rPr>
                        <a:t> A</a:t>
                      </a:r>
                      <a:r>
                        <a:rPr lang="en-US" sz="1800" baseline="30000" dirty="0">
                          <a:sym typeface="Wingdings"/>
                        </a:rPr>
                        <a:t>T</a:t>
                      </a:r>
                      <a:endParaRPr lang="en-US" sz="1800" baseline="30000" dirty="0"/>
                    </a:p>
                  </a:txBody>
                  <a:tcPr/>
                </a:tc>
                <a:extLst>
                  <a:ext uri="{0D108BD9-81ED-4DB2-BD59-A6C34878D82A}">
                    <a16:rowId xmlns:a16="http://schemas.microsoft.com/office/drawing/2014/main" val="10000"/>
                  </a:ext>
                </a:extLst>
              </a:tr>
              <a:tr h="425302">
                <a:tc>
                  <a:txBody>
                    <a:bodyPr/>
                    <a:lstStyle/>
                    <a:p>
                      <a:r>
                        <a:rPr lang="en-US" sz="1800" dirty="0"/>
                        <a:t>Test the domains and sizes for consistency. </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int32,</a:t>
                      </a:r>
                      <a:r>
                        <a:rPr lang="en-US" sz="1800" baseline="0" dirty="0"/>
                        <a:t> </a:t>
                      </a:r>
                      <a:r>
                        <a:rPr lang="en-US" sz="1800" dirty="0"/>
                        <a:t>dims match</a:t>
                      </a:r>
                    </a:p>
                  </a:txBody>
                  <a:tcPr/>
                </a:tc>
                <a:extLst>
                  <a:ext uri="{0D108BD9-81ED-4DB2-BD59-A6C34878D82A}">
                    <a16:rowId xmlns:a16="http://schemas.microsoft.com/office/drawing/2014/main" val="10001"/>
                  </a:ext>
                </a:extLst>
              </a:tr>
              <a:tr h="467832">
                <a:tc>
                  <a:txBody>
                    <a:bodyPr/>
                    <a:lstStyle/>
                    <a:p>
                      <a:r>
                        <a:rPr lang="en-US" sz="1800" dirty="0"/>
                        <a:t>Carry out the indicated operation </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T </a:t>
                      </a:r>
                      <a:r>
                        <a:rPr lang="en-US" sz="1800" dirty="0">
                          <a:sym typeface="Wingdings"/>
                        </a:rPr>
                        <a:t> A *.+ B, </a:t>
                      </a:r>
                    </a:p>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sym typeface="Wingdings"/>
                        </a:rPr>
                        <a:t>Z </a:t>
                      </a:r>
                      <a:r>
                        <a:rPr lang="en-US" sz="1800" dirty="0">
                          <a:sym typeface="Wingdings" panose="05000000000000000000" pitchFamily="2" charset="2"/>
                        </a:rPr>
                        <a:t> C + T</a:t>
                      </a:r>
                      <a:endParaRPr lang="en-US" sz="1800" dirty="0"/>
                    </a:p>
                  </a:txBody>
                  <a:tcPr/>
                </a:tc>
                <a:extLst>
                  <a:ext uri="{0D108BD9-81ED-4DB2-BD59-A6C34878D82A}">
                    <a16:rowId xmlns:a16="http://schemas.microsoft.com/office/drawing/2014/main" val="10002"/>
                  </a:ext>
                </a:extLst>
              </a:tr>
              <a:tr h="394460">
                <a:tc>
                  <a:txBody>
                    <a:bodyPr/>
                    <a:lstStyle/>
                    <a:p>
                      <a:r>
                        <a:rPr lang="en-US" sz="1800" dirty="0"/>
                        <a:t>Apply the write-mask to select output values </a:t>
                      </a:r>
                      <a:endParaRPr lang="en-US" dirty="0"/>
                    </a:p>
                  </a:txBody>
                  <a:tcPr/>
                </a:tc>
                <a:tc>
                  <a:txBody>
                    <a:bodyPr/>
                    <a:lstStyle/>
                    <a:p>
                      <a:r>
                        <a:rPr lang="en-US" dirty="0"/>
                        <a:t>Z </a:t>
                      </a:r>
                      <a:r>
                        <a:rPr lang="en-US" dirty="0">
                          <a:sym typeface="Wingdings"/>
                        </a:rPr>
                        <a:t> Z ∩ M</a:t>
                      </a:r>
                      <a:endParaRPr lang="en-US" dirty="0"/>
                    </a:p>
                  </a:txBody>
                  <a:tcPr/>
                </a:tc>
                <a:extLst>
                  <a:ext uri="{0D108BD9-81ED-4DB2-BD59-A6C34878D82A}">
                    <a16:rowId xmlns:a16="http://schemas.microsoft.com/office/drawing/2014/main" val="10003"/>
                  </a:ext>
                </a:extLst>
              </a:tr>
              <a:tr h="39446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Replace mode: delete elements in output object and replace with output values</a:t>
                      </a:r>
                    </a:p>
                  </a:txBody>
                  <a:tcPr/>
                </a:tc>
                <a:tc>
                  <a:txBody>
                    <a:bodyPr/>
                    <a:lstStyle/>
                    <a:p>
                      <a:r>
                        <a:rPr lang="en-US" dirty="0"/>
                        <a:t>C </a:t>
                      </a:r>
                      <a:r>
                        <a:rPr lang="en-US" dirty="0">
                          <a:sym typeface="Wingdings"/>
                        </a:rPr>
                        <a:t> Z</a:t>
                      </a:r>
                      <a:endParaRPr lang="en-US" dirty="0"/>
                    </a:p>
                  </a:txBody>
                  <a:tcPr/>
                </a:tc>
                <a:extLst>
                  <a:ext uri="{0D108BD9-81ED-4DB2-BD59-A6C34878D82A}">
                    <a16:rowId xmlns:a16="http://schemas.microsoft.com/office/drawing/2014/main" val="10004"/>
                  </a:ext>
                </a:extLst>
              </a:tr>
              <a:tr h="394460">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1800" dirty="0"/>
                        <a:t>Merge mode: Assign output value (</a:t>
                      </a:r>
                      <a:r>
                        <a:rPr lang="en-US" sz="1800" dirty="0" err="1"/>
                        <a:t>i,j</a:t>
                      </a:r>
                      <a:r>
                        <a:rPr lang="en-US" sz="1800" dirty="0"/>
                        <a:t>) to element (</a:t>
                      </a:r>
                      <a:r>
                        <a:rPr lang="en-US" sz="1800" dirty="0" err="1"/>
                        <a:t>i,j</a:t>
                      </a:r>
                      <a:r>
                        <a:rPr lang="en-US" sz="1800" dirty="0"/>
                        <a:t>) of output object, but leave other elements of the output object alone.</a:t>
                      </a:r>
                    </a:p>
                  </a:txBody>
                  <a:tcPr/>
                </a:tc>
                <a:tc>
                  <a:txBody>
                    <a:bodyPr/>
                    <a:lstStyle/>
                    <a:p>
                      <a:endParaRPr lang="en-US" dirty="0"/>
                    </a:p>
                  </a:txBody>
                  <a:tcPr/>
                </a:tc>
                <a:extLst>
                  <a:ext uri="{0D108BD9-81ED-4DB2-BD59-A6C34878D82A}">
                    <a16:rowId xmlns:a16="http://schemas.microsoft.com/office/drawing/2014/main" val="10005"/>
                  </a:ext>
                </a:extLst>
              </a:tr>
            </a:tbl>
          </a:graphicData>
        </a:graphic>
      </p:graphicFrame>
      <p:sp>
        <p:nvSpPr>
          <p:cNvPr id="8" name="TextBox 7"/>
          <p:cNvSpPr txBox="1"/>
          <p:nvPr/>
        </p:nvSpPr>
        <p:spPr>
          <a:xfrm>
            <a:off x="6254979" y="1650478"/>
            <a:ext cx="2713037" cy="646331"/>
          </a:xfrm>
          <a:prstGeom prst="rect">
            <a:avLst/>
          </a:prstGeom>
          <a:noFill/>
        </p:spPr>
        <p:txBody>
          <a:bodyPr wrap="square" rtlCol="0">
            <a:spAutoFit/>
          </a:bodyPr>
          <a:lstStyle/>
          <a:p>
            <a:r>
              <a:rPr lang="en-US" dirty="0"/>
              <a:t>int32AddMul </a:t>
            </a:r>
            <a:r>
              <a:rPr lang="en-US" dirty="0" err="1"/>
              <a:t>semiring</a:t>
            </a:r>
            <a:endParaRPr lang="en-US" dirty="0"/>
          </a:p>
          <a:p>
            <a:r>
              <a:rPr lang="en-US" dirty="0"/>
              <a:t>int32Add accumulation </a:t>
            </a:r>
          </a:p>
        </p:txBody>
      </p:sp>
    </p:spTree>
    <p:extLst>
      <p:ext uri="{BB962C8B-B14F-4D97-AF65-F5344CB8AC3E}">
        <p14:creationId xmlns:p14="http://schemas.microsoft.com/office/powerpoint/2010/main" val="2784620471"/>
      </p:ext>
    </p:extLst>
  </p:cSld>
  <p:clrMapOvr>
    <a:masterClrMapping/>
  </p:clrMapOvr>
  <p:transition>
    <p:fade/>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MXM flowchart</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955555" y="143540"/>
            <a:ext cx="5188445" cy="6714460"/>
          </a:xfrm>
        </p:spPr>
      </p:pic>
      <p:sp>
        <p:nvSpPr>
          <p:cNvPr id="4" name="Slide Number Placeholder 3"/>
          <p:cNvSpPr>
            <a:spLocks noGrp="1"/>
          </p:cNvSpPr>
          <p:nvPr>
            <p:ph type="sldNum" sz="quarter" idx="10"/>
          </p:nvPr>
        </p:nvSpPr>
        <p:spPr>
          <a:xfrm>
            <a:off x="8515351" y="6551613"/>
            <a:ext cx="628650" cy="304800"/>
          </a:xfrm>
        </p:spPr>
        <p:txBody>
          <a:bodyPr/>
          <a:lstStyle/>
          <a:p>
            <a:pPr>
              <a:defRPr/>
            </a:pPr>
            <a:fld id="{0C933AAA-F64E-4748-8A99-DCC60F15C72A}" type="slidenum">
              <a:rPr lang="en-US" smtClean="0">
                <a:solidFill>
                  <a:srgbClr val="000000"/>
                </a:solidFill>
                <a:ea typeface="ＭＳ Ｐゴシック" pitchFamily="34" charset="-128"/>
              </a:rPr>
              <a:pPr>
                <a:defRPr/>
              </a:pPr>
              <a:t>114</a:t>
            </a:fld>
            <a:endParaRPr lang="en-US" dirty="0">
              <a:solidFill>
                <a:srgbClr val="000000"/>
              </a:solidFill>
              <a:ea typeface="ＭＳ Ｐゴシック" pitchFamily="34" charset="-128"/>
            </a:endParaRPr>
          </a:p>
        </p:txBody>
      </p:sp>
      <p:sp>
        <p:nvSpPr>
          <p:cNvPr id="7" name="TextBox 6"/>
          <p:cNvSpPr txBox="1"/>
          <p:nvPr/>
        </p:nvSpPr>
        <p:spPr>
          <a:xfrm>
            <a:off x="409024" y="2768144"/>
            <a:ext cx="4569376" cy="2062103"/>
          </a:xfrm>
          <a:prstGeom prst="rect">
            <a:avLst/>
          </a:prstGeom>
          <a:noFill/>
        </p:spPr>
        <p:txBody>
          <a:bodyPr wrap="square" rtlCol="0">
            <a:spAutoFit/>
          </a:bodyPr>
          <a:lstStyle/>
          <a:p>
            <a:r>
              <a:rPr lang="mr-IN" sz="1600" b="1" dirty="0">
                <a:latin typeface="Courier New" panose="02070309020205020404" pitchFamily="49" charset="0"/>
              </a:rPr>
              <a:t>GrB_Info GrB_mxm(</a:t>
            </a:r>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a:t>
            </a:r>
            <a:r>
              <a:rPr lang="mr-IN" sz="1600" b="1" dirty="0">
                <a:latin typeface="Courier New" panose="02070309020205020404" pitchFamily="49" charset="0"/>
              </a:rPr>
              <a:t>GrB_Matrix</a:t>
            </a:r>
            <a:r>
              <a:rPr lang="en-US" sz="1600" b="1" dirty="0">
                <a:latin typeface="Courier New" panose="02070309020205020404" pitchFamily="49" charset="0"/>
              </a:rPr>
              <a:t>            </a:t>
            </a:r>
            <a:r>
              <a:rPr lang="mr-IN" sz="1600" b="1" dirty="0">
                <a:latin typeface="Courier New" panose="02070309020205020404" pitchFamily="49" charset="0"/>
              </a:rPr>
              <a:t>C</a:t>
            </a:r>
            <a:r>
              <a:rPr lang="en-US" sz="1600" b="1" dirty="0">
                <a:latin typeface="Courier New" panose="02070309020205020404" pitchFamily="49" charset="0"/>
                <a:cs typeface="Courier New" panose="02070309020205020404" pitchFamily="49" charset="0"/>
              </a:rPr>
              <a:t>,</a:t>
            </a:r>
          </a:p>
          <a:p>
            <a:r>
              <a:rPr lang="en-US" sz="1600" b="1" dirty="0">
                <a:latin typeface="Courier New" panose="02070309020205020404" pitchFamily="49" charset="0"/>
                <a:cs typeface="Courier New" panose="02070309020205020404" pitchFamily="49" charset="0"/>
              </a:rPr>
              <a:t>    </a:t>
            </a:r>
            <a:r>
              <a:rPr lang="mr-IN" sz="1600" b="1" dirty="0">
                <a:latin typeface="Courier New" panose="02070309020205020404" pitchFamily="49" charset="0"/>
              </a:rPr>
              <a:t>const GrB_Matrix</a:t>
            </a:r>
            <a:r>
              <a:rPr lang="en-US" sz="1600" b="1" dirty="0">
                <a:latin typeface="Courier New" panose="02070309020205020404" pitchFamily="49" charset="0"/>
                <a:cs typeface="Courier New" panose="02070309020205020404" pitchFamily="49" charset="0"/>
              </a:rPr>
              <a:t>      </a:t>
            </a:r>
            <a:r>
              <a:rPr lang="mr-IN" sz="1600" b="1" dirty="0">
                <a:latin typeface="Courier New" panose="02070309020205020404" pitchFamily="49" charset="0"/>
              </a:rPr>
              <a:t>M</a:t>
            </a:r>
            <a:r>
              <a:rPr lang="en-US" sz="1600" b="1" dirty="0">
                <a:latin typeface="Courier New" panose="02070309020205020404" pitchFamily="49" charset="0"/>
              </a:rPr>
              <a:t>,</a:t>
            </a:r>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a:t>
            </a:r>
            <a:r>
              <a:rPr lang="mr-IN" sz="1600" b="1" dirty="0">
                <a:latin typeface="Courier New" panose="02070309020205020404" pitchFamily="49" charset="0"/>
              </a:rPr>
              <a:t>const GrB_BinaryOp</a:t>
            </a:r>
            <a:r>
              <a:rPr lang="en-US" sz="1600" b="1" dirty="0">
                <a:latin typeface="Courier New" panose="02070309020205020404" pitchFamily="49" charset="0"/>
                <a:cs typeface="Courier New" panose="02070309020205020404" pitchFamily="49" charset="0"/>
              </a:rPr>
              <a:t>    </a:t>
            </a:r>
            <a:r>
              <a:rPr lang="mr-IN" sz="1600" b="1" dirty="0">
                <a:latin typeface="Courier New" panose="02070309020205020404" pitchFamily="49" charset="0"/>
              </a:rPr>
              <a:t>accum,</a:t>
            </a:r>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a:t>
            </a:r>
            <a:r>
              <a:rPr lang="mr-IN" sz="1600" b="1" dirty="0">
                <a:latin typeface="Courier New" panose="02070309020205020404" pitchFamily="49" charset="0"/>
              </a:rPr>
              <a:t>const GrB_Semiring    op,</a:t>
            </a:r>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a:t>
            </a:r>
            <a:r>
              <a:rPr lang="mr-IN" sz="1600" b="1" dirty="0">
                <a:latin typeface="Courier New" panose="02070309020205020404" pitchFamily="49" charset="0"/>
              </a:rPr>
              <a:t>const GrB_Matrix</a:t>
            </a:r>
            <a:r>
              <a:rPr lang="en-US" sz="1600" b="1" dirty="0">
                <a:latin typeface="Courier New" panose="02070309020205020404" pitchFamily="49" charset="0"/>
                <a:cs typeface="Courier New" panose="02070309020205020404" pitchFamily="49" charset="0"/>
              </a:rPr>
              <a:t>      </a:t>
            </a:r>
            <a:r>
              <a:rPr lang="mr-IN" sz="1600" b="1" dirty="0">
                <a:latin typeface="Courier New" panose="02070309020205020404" pitchFamily="49" charset="0"/>
              </a:rPr>
              <a:t>A,</a:t>
            </a:r>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a:t>
            </a:r>
            <a:r>
              <a:rPr lang="mr-IN" sz="1600" b="1" dirty="0">
                <a:latin typeface="Courier New" panose="02070309020205020404" pitchFamily="49" charset="0"/>
              </a:rPr>
              <a:t>const GrB_Matrix</a:t>
            </a:r>
            <a:r>
              <a:rPr lang="en-US" sz="1600" b="1" dirty="0">
                <a:latin typeface="Courier New" panose="02070309020205020404" pitchFamily="49" charset="0"/>
                <a:cs typeface="Courier New" panose="02070309020205020404" pitchFamily="49" charset="0"/>
              </a:rPr>
              <a:t>      </a:t>
            </a:r>
            <a:r>
              <a:rPr lang="mr-IN" sz="1600" b="1" dirty="0">
                <a:latin typeface="Courier New" panose="02070309020205020404" pitchFamily="49" charset="0"/>
              </a:rPr>
              <a:t>B,</a:t>
            </a:r>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a:t>
            </a:r>
            <a:r>
              <a:rPr lang="mr-IN" sz="1600" b="1" dirty="0">
                <a:latin typeface="Courier New" panose="02070309020205020404" pitchFamily="49" charset="0"/>
              </a:rPr>
              <a:t>const GrB_Descriptor</a:t>
            </a:r>
            <a:r>
              <a:rPr lang="en-US" sz="1600" b="1" dirty="0">
                <a:latin typeface="Courier New" panose="02070309020205020404" pitchFamily="49" charset="0"/>
                <a:cs typeface="Courier New" panose="02070309020205020404" pitchFamily="49" charset="0"/>
              </a:rPr>
              <a:t>  </a:t>
            </a:r>
            <a:r>
              <a:rPr lang="mr-IN" sz="1600" b="1" dirty="0">
                <a:latin typeface="Courier New" panose="02070309020205020404" pitchFamily="49" charset="0"/>
              </a:rPr>
              <a:t>desc);</a:t>
            </a:r>
            <a:endParaRPr lang="en-US" sz="1600" b="1" dirty="0">
              <a:latin typeface="Courier New" panose="02070309020205020404" pitchFamily="49" charset="0"/>
              <a:cs typeface="Courier New" panose="02070309020205020404" pitchFamily="49" charset="0"/>
            </a:endParaRPr>
          </a:p>
        </p:txBody>
      </p:sp>
      <p:sp>
        <p:nvSpPr>
          <p:cNvPr id="8" name="TextBox 7"/>
          <p:cNvSpPr txBox="1"/>
          <p:nvPr/>
        </p:nvSpPr>
        <p:spPr>
          <a:xfrm>
            <a:off x="280436" y="1081087"/>
            <a:ext cx="4951964" cy="1200329"/>
          </a:xfrm>
          <a:prstGeom prst="rect">
            <a:avLst/>
          </a:prstGeom>
          <a:noFill/>
        </p:spPr>
        <p:txBody>
          <a:bodyPr wrap="square" rtlCol="0">
            <a:spAutoFit/>
          </a:bodyPr>
          <a:lstStyle/>
          <a:p>
            <a:r>
              <a:rPr lang="en-US" dirty="0"/>
              <a:t>To understand what happens inside a </a:t>
            </a:r>
            <a:r>
              <a:rPr lang="en-US" dirty="0" err="1"/>
              <a:t>graphBLAS</a:t>
            </a:r>
            <a:r>
              <a:rPr lang="en-US" dirty="0"/>
              <a:t> operation, consider matrix multiply.</a:t>
            </a:r>
          </a:p>
          <a:p>
            <a:endParaRPr lang="en-US" dirty="0"/>
          </a:p>
          <a:p>
            <a:r>
              <a:rPr lang="en-US" dirty="0"/>
              <a:t>All the operations follow this basic format</a:t>
            </a:r>
          </a:p>
        </p:txBody>
      </p:sp>
    </p:spTree>
    <p:extLst>
      <p:ext uri="{BB962C8B-B14F-4D97-AF65-F5344CB8AC3E}">
        <p14:creationId xmlns:p14="http://schemas.microsoft.com/office/powerpoint/2010/main" val="2346955564"/>
      </p:ext>
    </p:extLst>
  </p:cSld>
  <p:clrMapOvr>
    <a:masterClrMapping/>
  </p:clrMapOvr>
  <p:transition>
    <p:fade/>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81E8E-DF3C-504F-8123-3D58E9C6B0ED}"/>
              </a:ext>
            </a:extLst>
          </p:cNvPr>
          <p:cNvSpPr>
            <a:spLocks noGrp="1"/>
          </p:cNvSpPr>
          <p:nvPr>
            <p:ph type="title"/>
          </p:nvPr>
        </p:nvSpPr>
        <p:spPr>
          <a:xfrm>
            <a:off x="166688" y="192088"/>
            <a:ext cx="8977312" cy="889000"/>
          </a:xfrm>
        </p:spPr>
        <p:txBody>
          <a:bodyPr/>
          <a:lstStyle/>
          <a:p>
            <a:r>
              <a:rPr lang="en-US" dirty="0"/>
              <a:t>Exercise: Matrix Matrix Multiplication</a:t>
            </a:r>
          </a:p>
        </p:txBody>
      </p:sp>
      <p:sp>
        <p:nvSpPr>
          <p:cNvPr id="3" name="Content Placeholder 2">
            <a:extLst>
              <a:ext uri="{FF2B5EF4-FFF2-40B4-BE49-F238E27FC236}">
                <a16:creationId xmlns:a16="http://schemas.microsoft.com/office/drawing/2014/main" id="{B0CD3C32-FCDD-8D49-ADB6-7427AEC5CFD4}"/>
              </a:ext>
            </a:extLst>
          </p:cNvPr>
          <p:cNvSpPr>
            <a:spLocks noGrp="1"/>
          </p:cNvSpPr>
          <p:nvPr>
            <p:ph idx="1"/>
          </p:nvPr>
        </p:nvSpPr>
        <p:spPr>
          <a:xfrm>
            <a:off x="349092" y="818452"/>
            <a:ext cx="5945018" cy="4840287"/>
          </a:xfrm>
        </p:spPr>
        <p:txBody>
          <a:bodyPr/>
          <a:lstStyle/>
          <a:p>
            <a:r>
              <a:rPr lang="en-US" dirty="0"/>
              <a:t>Multiply the adjacency matrix from our “logo graph” by itself.</a:t>
            </a:r>
          </a:p>
          <a:p>
            <a:r>
              <a:rPr lang="en-US" dirty="0"/>
              <a:t>Print resulting matrix and interpret the result</a:t>
            </a:r>
          </a:p>
          <a:p>
            <a:r>
              <a:rPr lang="en-US" dirty="0"/>
              <a:t>Hint:  Do the multiply again and compare results.  Do you see the pattern?</a:t>
            </a:r>
          </a:p>
        </p:txBody>
      </p:sp>
      <p:sp>
        <p:nvSpPr>
          <p:cNvPr id="4" name="Slide Number Placeholder 3">
            <a:extLst>
              <a:ext uri="{FF2B5EF4-FFF2-40B4-BE49-F238E27FC236}">
                <a16:creationId xmlns:a16="http://schemas.microsoft.com/office/drawing/2014/main" id="{AEDE09F1-FEA6-CA4A-A8C0-6E0A8002FAB7}"/>
              </a:ext>
            </a:extLst>
          </p:cNvPr>
          <p:cNvSpPr>
            <a:spLocks noGrp="1"/>
          </p:cNvSpPr>
          <p:nvPr>
            <p:ph type="sldNum" sz="quarter" idx="10"/>
          </p:nvPr>
        </p:nvSpPr>
        <p:spPr>
          <a:xfrm>
            <a:off x="8545351" y="6551612"/>
            <a:ext cx="598649" cy="306387"/>
          </a:xfrm>
        </p:spPr>
        <p:txBody>
          <a:bodyPr/>
          <a:lstStyle/>
          <a:p>
            <a:pPr>
              <a:defRPr/>
            </a:pPr>
            <a:fld id="{0C933AAA-F64E-4748-8A99-DCC60F15C72A}" type="slidenum">
              <a:rPr lang="en-US" smtClean="0">
                <a:solidFill>
                  <a:srgbClr val="000000"/>
                </a:solidFill>
                <a:ea typeface="ＭＳ Ｐゴシック" pitchFamily="34" charset="-128"/>
              </a:rPr>
              <a:pPr>
                <a:defRPr/>
              </a:pPr>
              <a:t>115</a:t>
            </a:fld>
            <a:endParaRPr lang="en-US" dirty="0">
              <a:solidFill>
                <a:srgbClr val="000000"/>
              </a:solidFill>
              <a:ea typeface="ＭＳ Ｐゴシック" pitchFamily="34" charset="-128"/>
            </a:endParaRPr>
          </a:p>
        </p:txBody>
      </p:sp>
      <p:grpSp>
        <p:nvGrpSpPr>
          <p:cNvPr id="5" name="Group 4">
            <a:extLst>
              <a:ext uri="{FF2B5EF4-FFF2-40B4-BE49-F238E27FC236}">
                <a16:creationId xmlns:a16="http://schemas.microsoft.com/office/drawing/2014/main" id="{3052740B-875F-3346-9564-B74066A51879}"/>
              </a:ext>
            </a:extLst>
          </p:cNvPr>
          <p:cNvGrpSpPr/>
          <p:nvPr/>
        </p:nvGrpSpPr>
        <p:grpSpPr>
          <a:xfrm>
            <a:off x="6294110" y="818452"/>
            <a:ext cx="2668162" cy="1871637"/>
            <a:chOff x="1223785" y="3766524"/>
            <a:chExt cx="2791124" cy="2122451"/>
          </a:xfrm>
        </p:grpSpPr>
        <p:grpSp>
          <p:nvGrpSpPr>
            <p:cNvPr id="6" name="Group 5">
              <a:extLst>
                <a:ext uri="{FF2B5EF4-FFF2-40B4-BE49-F238E27FC236}">
                  <a16:creationId xmlns:a16="http://schemas.microsoft.com/office/drawing/2014/main" id="{7956819C-2EAA-264B-BDFF-4A71103CAED0}"/>
                </a:ext>
              </a:extLst>
            </p:cNvPr>
            <p:cNvGrpSpPr/>
            <p:nvPr/>
          </p:nvGrpSpPr>
          <p:grpSpPr>
            <a:xfrm>
              <a:off x="1335803" y="4157242"/>
              <a:ext cx="219364" cy="718577"/>
              <a:chOff x="1335803" y="4157242"/>
              <a:chExt cx="219364" cy="718577"/>
            </a:xfrm>
          </p:grpSpPr>
          <p:sp>
            <p:nvSpPr>
              <p:cNvPr id="52" name="Line 24">
                <a:extLst>
                  <a:ext uri="{FF2B5EF4-FFF2-40B4-BE49-F238E27FC236}">
                    <a16:creationId xmlns:a16="http://schemas.microsoft.com/office/drawing/2014/main" id="{633C6C52-F690-E348-81B2-3FB3BAF50168}"/>
                  </a:ext>
                </a:extLst>
              </p:cNvPr>
              <p:cNvSpPr>
                <a:spLocks noChangeAspect="1" noChangeShapeType="1"/>
              </p:cNvSpPr>
              <p:nvPr/>
            </p:nvSpPr>
            <p:spPr bwMode="auto">
              <a:xfrm rot="1855532" flipH="1" flipV="1">
                <a:off x="1410849" y="4293113"/>
                <a:ext cx="1443" cy="123265"/>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p>
            </p:txBody>
          </p:sp>
          <p:sp>
            <p:nvSpPr>
              <p:cNvPr id="53" name="Freeform 25">
                <a:extLst>
                  <a:ext uri="{FF2B5EF4-FFF2-40B4-BE49-F238E27FC236}">
                    <a16:creationId xmlns:a16="http://schemas.microsoft.com/office/drawing/2014/main" id="{47EE5B88-A461-CE40-BF2C-3BDB73FE1AD6}"/>
                  </a:ext>
                </a:extLst>
              </p:cNvPr>
              <p:cNvSpPr>
                <a:spLocks/>
              </p:cNvSpPr>
              <p:nvPr/>
            </p:nvSpPr>
            <p:spPr bwMode="auto">
              <a:xfrm>
                <a:off x="1335803" y="4157242"/>
                <a:ext cx="219364" cy="718577"/>
              </a:xfrm>
              <a:custGeom>
                <a:avLst/>
                <a:gdLst>
                  <a:gd name="T0" fmla="*/ 152 w 152"/>
                  <a:gd name="T1" fmla="*/ 513 h 513"/>
                  <a:gd name="T2" fmla="*/ 38 w 152"/>
                  <a:gd name="T3" fmla="*/ 371 h 513"/>
                  <a:gd name="T4" fmla="*/ 19 w 152"/>
                  <a:gd name="T5" fmla="*/ 212 h 513"/>
                  <a:gd name="T6" fmla="*/ 152 w 152"/>
                  <a:gd name="T7" fmla="*/ 0 h 513"/>
                </a:gdLst>
                <a:ahLst/>
                <a:cxnLst>
                  <a:cxn ang="0">
                    <a:pos x="T0" y="T1"/>
                  </a:cxn>
                  <a:cxn ang="0">
                    <a:pos x="T2" y="T3"/>
                  </a:cxn>
                  <a:cxn ang="0">
                    <a:pos x="T4" y="T5"/>
                  </a:cxn>
                  <a:cxn ang="0">
                    <a:pos x="T6" y="T7"/>
                  </a:cxn>
                </a:cxnLst>
                <a:rect l="0" t="0" r="r" b="b"/>
                <a:pathLst>
                  <a:path w="152" h="513">
                    <a:moveTo>
                      <a:pt x="152" y="513"/>
                    </a:moveTo>
                    <a:cubicBezTo>
                      <a:pt x="106" y="467"/>
                      <a:pt x="60" y="421"/>
                      <a:pt x="38" y="371"/>
                    </a:cubicBezTo>
                    <a:cubicBezTo>
                      <a:pt x="16" y="321"/>
                      <a:pt x="0" y="274"/>
                      <a:pt x="19" y="212"/>
                    </a:cubicBezTo>
                    <a:cubicBezTo>
                      <a:pt x="38" y="150"/>
                      <a:pt x="95" y="75"/>
                      <a:pt x="152"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p>
            </p:txBody>
          </p:sp>
        </p:grpSp>
        <p:grpSp>
          <p:nvGrpSpPr>
            <p:cNvPr id="7" name="Group 6">
              <a:extLst>
                <a:ext uri="{FF2B5EF4-FFF2-40B4-BE49-F238E27FC236}">
                  <a16:creationId xmlns:a16="http://schemas.microsoft.com/office/drawing/2014/main" id="{CF88414D-0CD6-B741-8244-0B2F542541DF}"/>
                </a:ext>
              </a:extLst>
            </p:cNvPr>
            <p:cNvGrpSpPr/>
            <p:nvPr/>
          </p:nvGrpSpPr>
          <p:grpSpPr>
            <a:xfrm>
              <a:off x="1571763" y="4183811"/>
              <a:ext cx="219364" cy="718577"/>
              <a:chOff x="1571763" y="4183811"/>
              <a:chExt cx="219364" cy="718577"/>
            </a:xfrm>
          </p:grpSpPr>
          <p:sp>
            <p:nvSpPr>
              <p:cNvPr id="50" name="Line 27">
                <a:extLst>
                  <a:ext uri="{FF2B5EF4-FFF2-40B4-BE49-F238E27FC236}">
                    <a16:creationId xmlns:a16="http://schemas.microsoft.com/office/drawing/2014/main" id="{DB3D9E34-1AC4-FD40-AF83-7AFCD9FE8700}"/>
                  </a:ext>
                </a:extLst>
              </p:cNvPr>
              <p:cNvSpPr>
                <a:spLocks noChangeAspect="1" noChangeShapeType="1"/>
              </p:cNvSpPr>
              <p:nvPr/>
            </p:nvSpPr>
            <p:spPr bwMode="auto">
              <a:xfrm rot="1855532">
                <a:off x="1732678" y="4616683"/>
                <a:ext cx="1443" cy="123265"/>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p>
            </p:txBody>
          </p:sp>
          <p:sp>
            <p:nvSpPr>
              <p:cNvPr id="51" name="Freeform 28">
                <a:extLst>
                  <a:ext uri="{FF2B5EF4-FFF2-40B4-BE49-F238E27FC236}">
                    <a16:creationId xmlns:a16="http://schemas.microsoft.com/office/drawing/2014/main" id="{7CA1EF25-F967-AD47-B796-8B5AA3B05D35}"/>
                  </a:ext>
                </a:extLst>
              </p:cNvPr>
              <p:cNvSpPr>
                <a:spLocks/>
              </p:cNvSpPr>
              <p:nvPr/>
            </p:nvSpPr>
            <p:spPr bwMode="auto">
              <a:xfrm flipH="1" flipV="1">
                <a:off x="1571763" y="4183811"/>
                <a:ext cx="219364" cy="718577"/>
              </a:xfrm>
              <a:custGeom>
                <a:avLst/>
                <a:gdLst>
                  <a:gd name="T0" fmla="*/ 152 w 152"/>
                  <a:gd name="T1" fmla="*/ 513 h 513"/>
                  <a:gd name="T2" fmla="*/ 38 w 152"/>
                  <a:gd name="T3" fmla="*/ 371 h 513"/>
                  <a:gd name="T4" fmla="*/ 19 w 152"/>
                  <a:gd name="T5" fmla="*/ 212 h 513"/>
                  <a:gd name="T6" fmla="*/ 152 w 152"/>
                  <a:gd name="T7" fmla="*/ 0 h 513"/>
                </a:gdLst>
                <a:ahLst/>
                <a:cxnLst>
                  <a:cxn ang="0">
                    <a:pos x="T0" y="T1"/>
                  </a:cxn>
                  <a:cxn ang="0">
                    <a:pos x="T2" y="T3"/>
                  </a:cxn>
                  <a:cxn ang="0">
                    <a:pos x="T4" y="T5"/>
                  </a:cxn>
                  <a:cxn ang="0">
                    <a:pos x="T6" y="T7"/>
                  </a:cxn>
                </a:cxnLst>
                <a:rect l="0" t="0" r="r" b="b"/>
                <a:pathLst>
                  <a:path w="152" h="513">
                    <a:moveTo>
                      <a:pt x="152" y="513"/>
                    </a:moveTo>
                    <a:cubicBezTo>
                      <a:pt x="106" y="467"/>
                      <a:pt x="60" y="421"/>
                      <a:pt x="38" y="371"/>
                    </a:cubicBezTo>
                    <a:cubicBezTo>
                      <a:pt x="16" y="321"/>
                      <a:pt x="0" y="274"/>
                      <a:pt x="19" y="212"/>
                    </a:cubicBezTo>
                    <a:cubicBezTo>
                      <a:pt x="38" y="150"/>
                      <a:pt x="95" y="75"/>
                      <a:pt x="152"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p>
            </p:txBody>
          </p:sp>
        </p:grpSp>
        <p:grpSp>
          <p:nvGrpSpPr>
            <p:cNvPr id="8" name="Group 7">
              <a:extLst>
                <a:ext uri="{FF2B5EF4-FFF2-40B4-BE49-F238E27FC236}">
                  <a16:creationId xmlns:a16="http://schemas.microsoft.com/office/drawing/2014/main" id="{2A62C368-A524-0B40-BA79-EA7B56CF00B6}"/>
                </a:ext>
              </a:extLst>
            </p:cNvPr>
            <p:cNvGrpSpPr/>
            <p:nvPr/>
          </p:nvGrpSpPr>
          <p:grpSpPr>
            <a:xfrm>
              <a:off x="1555166" y="3962540"/>
              <a:ext cx="1121352" cy="186298"/>
              <a:chOff x="1555166" y="3962540"/>
              <a:chExt cx="1121352" cy="186298"/>
            </a:xfrm>
          </p:grpSpPr>
          <p:sp>
            <p:nvSpPr>
              <p:cNvPr id="48" name="Line 30">
                <a:extLst>
                  <a:ext uri="{FF2B5EF4-FFF2-40B4-BE49-F238E27FC236}">
                    <a16:creationId xmlns:a16="http://schemas.microsoft.com/office/drawing/2014/main" id="{704BF2C3-024E-2A46-9795-DDA312715A80}"/>
                  </a:ext>
                </a:extLst>
              </p:cNvPr>
              <p:cNvSpPr>
                <a:spLocks noChangeAspect="1" noChangeShapeType="1"/>
              </p:cNvSpPr>
              <p:nvPr/>
            </p:nvSpPr>
            <p:spPr bwMode="auto">
              <a:xfrm rot="17163330" flipH="1">
                <a:off x="2309971" y="3939661"/>
                <a:ext cx="1401" cy="127000"/>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p>
            </p:txBody>
          </p:sp>
          <p:sp>
            <p:nvSpPr>
              <p:cNvPr id="49" name="Freeform 31">
                <a:extLst>
                  <a:ext uri="{FF2B5EF4-FFF2-40B4-BE49-F238E27FC236}">
                    <a16:creationId xmlns:a16="http://schemas.microsoft.com/office/drawing/2014/main" id="{31C676DA-3FC0-0145-97C7-DCC01A73B0B0}"/>
                  </a:ext>
                </a:extLst>
              </p:cNvPr>
              <p:cNvSpPr>
                <a:spLocks/>
              </p:cNvSpPr>
              <p:nvPr/>
            </p:nvSpPr>
            <p:spPr bwMode="auto">
              <a:xfrm>
                <a:off x="1555166" y="3962540"/>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p>
            </p:txBody>
          </p:sp>
        </p:grpSp>
        <p:grpSp>
          <p:nvGrpSpPr>
            <p:cNvPr id="9" name="Group 8">
              <a:extLst>
                <a:ext uri="{FF2B5EF4-FFF2-40B4-BE49-F238E27FC236}">
                  <a16:creationId xmlns:a16="http://schemas.microsoft.com/office/drawing/2014/main" id="{2E7BE9FF-DC58-6946-8B0E-5E9951C5E454}"/>
                </a:ext>
              </a:extLst>
            </p:cNvPr>
            <p:cNvGrpSpPr/>
            <p:nvPr/>
          </p:nvGrpSpPr>
          <p:grpSpPr>
            <a:xfrm>
              <a:off x="1563825" y="4891227"/>
              <a:ext cx="1121352" cy="732585"/>
              <a:chOff x="1563825" y="4891227"/>
              <a:chExt cx="1121352" cy="732585"/>
            </a:xfrm>
          </p:grpSpPr>
          <p:sp>
            <p:nvSpPr>
              <p:cNvPr id="46" name="Line 34">
                <a:extLst>
                  <a:ext uri="{FF2B5EF4-FFF2-40B4-BE49-F238E27FC236}">
                    <a16:creationId xmlns:a16="http://schemas.microsoft.com/office/drawing/2014/main" id="{2A3639C7-CA2B-CE48-9262-8EC480A4321B}"/>
                  </a:ext>
                </a:extLst>
              </p:cNvPr>
              <p:cNvSpPr>
                <a:spLocks noChangeAspect="1" noChangeShapeType="1"/>
              </p:cNvSpPr>
              <p:nvPr/>
            </p:nvSpPr>
            <p:spPr bwMode="auto">
              <a:xfrm rot="3635357">
                <a:off x="1779303" y="5328258"/>
                <a:ext cx="1401" cy="127000"/>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p>
            </p:txBody>
          </p:sp>
          <p:sp>
            <p:nvSpPr>
              <p:cNvPr id="47" name="Freeform 35">
                <a:extLst>
                  <a:ext uri="{FF2B5EF4-FFF2-40B4-BE49-F238E27FC236}">
                    <a16:creationId xmlns:a16="http://schemas.microsoft.com/office/drawing/2014/main" id="{76CE66E8-3532-6344-8CFF-63D4496B4A06}"/>
                  </a:ext>
                </a:extLst>
              </p:cNvPr>
              <p:cNvSpPr>
                <a:spLocks/>
              </p:cNvSpPr>
              <p:nvPr/>
            </p:nvSpPr>
            <p:spPr bwMode="auto">
              <a:xfrm>
                <a:off x="1563825" y="4891227"/>
                <a:ext cx="1121352" cy="732585"/>
              </a:xfrm>
              <a:custGeom>
                <a:avLst/>
                <a:gdLst>
                  <a:gd name="T0" fmla="*/ 0 w 777"/>
                  <a:gd name="T1" fmla="*/ 514 h 523"/>
                  <a:gd name="T2" fmla="*/ 6 w 777"/>
                  <a:gd name="T3" fmla="*/ 523 h 523"/>
                  <a:gd name="T4" fmla="*/ 176 w 777"/>
                  <a:gd name="T5" fmla="*/ 343 h 523"/>
                  <a:gd name="T6" fmla="*/ 615 w 777"/>
                  <a:gd name="T7" fmla="*/ 247 h 523"/>
                  <a:gd name="T8" fmla="*/ 777 w 777"/>
                  <a:gd name="T9" fmla="*/ 0 h 523"/>
                </a:gdLst>
                <a:ahLst/>
                <a:cxnLst>
                  <a:cxn ang="0">
                    <a:pos x="T0" y="T1"/>
                  </a:cxn>
                  <a:cxn ang="0">
                    <a:pos x="T2" y="T3"/>
                  </a:cxn>
                  <a:cxn ang="0">
                    <a:pos x="T4" y="T5"/>
                  </a:cxn>
                  <a:cxn ang="0">
                    <a:pos x="T6" y="T7"/>
                  </a:cxn>
                  <a:cxn ang="0">
                    <a:pos x="T8" y="T9"/>
                  </a:cxn>
                </a:cxnLst>
                <a:rect l="0" t="0" r="r" b="b"/>
                <a:pathLst>
                  <a:path w="777" h="523">
                    <a:moveTo>
                      <a:pt x="0" y="514"/>
                    </a:moveTo>
                    <a:lnTo>
                      <a:pt x="6" y="523"/>
                    </a:lnTo>
                    <a:cubicBezTo>
                      <a:pt x="35" y="495"/>
                      <a:pt x="74" y="389"/>
                      <a:pt x="176" y="343"/>
                    </a:cubicBezTo>
                    <a:cubicBezTo>
                      <a:pt x="278" y="297"/>
                      <a:pt x="515" y="304"/>
                      <a:pt x="615" y="247"/>
                    </a:cubicBezTo>
                    <a:cubicBezTo>
                      <a:pt x="715" y="190"/>
                      <a:pt x="746" y="95"/>
                      <a:pt x="777"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p>
            </p:txBody>
          </p:sp>
        </p:grpSp>
        <p:sp>
          <p:nvSpPr>
            <p:cNvPr id="10" name="Line 46">
              <a:extLst>
                <a:ext uri="{FF2B5EF4-FFF2-40B4-BE49-F238E27FC236}">
                  <a16:creationId xmlns:a16="http://schemas.microsoft.com/office/drawing/2014/main" id="{8E2F89B3-8D03-C341-B485-90259F15D2CD}"/>
                </a:ext>
              </a:extLst>
            </p:cNvPr>
            <p:cNvSpPr>
              <a:spLocks noChangeAspect="1" noChangeShapeType="1"/>
            </p:cNvSpPr>
            <p:nvPr/>
          </p:nvSpPr>
          <p:spPr bwMode="auto">
            <a:xfrm rot="17163330" flipH="1">
              <a:off x="3452972" y="4690455"/>
              <a:ext cx="1401" cy="127000"/>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p>
          </p:txBody>
        </p:sp>
        <p:sp>
          <p:nvSpPr>
            <p:cNvPr id="11" name="Freeform 47">
              <a:extLst>
                <a:ext uri="{FF2B5EF4-FFF2-40B4-BE49-F238E27FC236}">
                  <a16:creationId xmlns:a16="http://schemas.microsoft.com/office/drawing/2014/main" id="{6F87D171-24B7-D649-AA4B-00BABFE1F90D}"/>
                </a:ext>
              </a:extLst>
            </p:cNvPr>
            <p:cNvSpPr>
              <a:spLocks/>
            </p:cNvSpPr>
            <p:nvPr/>
          </p:nvSpPr>
          <p:spPr bwMode="auto">
            <a:xfrm>
              <a:off x="2698167" y="4713334"/>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p>
          </p:txBody>
        </p:sp>
        <p:grpSp>
          <p:nvGrpSpPr>
            <p:cNvPr id="12" name="Group 11">
              <a:extLst>
                <a:ext uri="{FF2B5EF4-FFF2-40B4-BE49-F238E27FC236}">
                  <a16:creationId xmlns:a16="http://schemas.microsoft.com/office/drawing/2014/main" id="{9A151EE1-56C9-9F44-964C-B9D8DB13B39F}"/>
                </a:ext>
              </a:extLst>
            </p:cNvPr>
            <p:cNvGrpSpPr/>
            <p:nvPr/>
          </p:nvGrpSpPr>
          <p:grpSpPr>
            <a:xfrm>
              <a:off x="1566712" y="5458525"/>
              <a:ext cx="1121352" cy="186298"/>
              <a:chOff x="1566712" y="5458525"/>
              <a:chExt cx="1121352" cy="186298"/>
            </a:xfrm>
          </p:grpSpPr>
          <p:sp>
            <p:nvSpPr>
              <p:cNvPr id="44" name="Line 49">
                <a:extLst>
                  <a:ext uri="{FF2B5EF4-FFF2-40B4-BE49-F238E27FC236}">
                    <a16:creationId xmlns:a16="http://schemas.microsoft.com/office/drawing/2014/main" id="{A997A392-94DD-8445-B645-3EA56AA1FB04}"/>
                  </a:ext>
                </a:extLst>
              </p:cNvPr>
              <p:cNvSpPr>
                <a:spLocks noChangeAspect="1" noChangeShapeType="1"/>
              </p:cNvSpPr>
              <p:nvPr/>
            </p:nvSpPr>
            <p:spPr bwMode="auto">
              <a:xfrm rot="17163330" flipH="1">
                <a:off x="2321517" y="5435646"/>
                <a:ext cx="1401" cy="127000"/>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p>
            </p:txBody>
          </p:sp>
          <p:sp>
            <p:nvSpPr>
              <p:cNvPr id="45" name="Freeform 50">
                <a:extLst>
                  <a:ext uri="{FF2B5EF4-FFF2-40B4-BE49-F238E27FC236}">
                    <a16:creationId xmlns:a16="http://schemas.microsoft.com/office/drawing/2014/main" id="{A5715DE0-5575-584E-87B3-3E9B03B51E8B}"/>
                  </a:ext>
                </a:extLst>
              </p:cNvPr>
              <p:cNvSpPr>
                <a:spLocks/>
              </p:cNvSpPr>
              <p:nvPr/>
            </p:nvSpPr>
            <p:spPr bwMode="auto">
              <a:xfrm>
                <a:off x="1566712" y="5458525"/>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p>
            </p:txBody>
          </p:sp>
        </p:grpSp>
        <p:grpSp>
          <p:nvGrpSpPr>
            <p:cNvPr id="13" name="Group 12">
              <a:extLst>
                <a:ext uri="{FF2B5EF4-FFF2-40B4-BE49-F238E27FC236}">
                  <a16:creationId xmlns:a16="http://schemas.microsoft.com/office/drawing/2014/main" id="{DB8FABC6-33B0-904E-8AFA-E93246BE346D}"/>
                </a:ext>
              </a:extLst>
            </p:cNvPr>
            <p:cNvGrpSpPr/>
            <p:nvPr/>
          </p:nvGrpSpPr>
          <p:grpSpPr>
            <a:xfrm>
              <a:off x="1549394" y="5643422"/>
              <a:ext cx="1121352" cy="186298"/>
              <a:chOff x="1549394" y="5643422"/>
              <a:chExt cx="1121352" cy="186298"/>
            </a:xfrm>
          </p:grpSpPr>
          <p:sp>
            <p:nvSpPr>
              <p:cNvPr id="42" name="Line 52">
                <a:extLst>
                  <a:ext uri="{FF2B5EF4-FFF2-40B4-BE49-F238E27FC236}">
                    <a16:creationId xmlns:a16="http://schemas.microsoft.com/office/drawing/2014/main" id="{4141BBC9-E2F4-2C4C-A3B8-449AA27DF674}"/>
                  </a:ext>
                </a:extLst>
              </p:cNvPr>
              <p:cNvSpPr>
                <a:spLocks noChangeAspect="1" noChangeShapeType="1"/>
              </p:cNvSpPr>
              <p:nvPr/>
            </p:nvSpPr>
            <p:spPr bwMode="auto">
              <a:xfrm rot="17163330" flipV="1">
                <a:off x="1913097" y="5725599"/>
                <a:ext cx="1401" cy="127000"/>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p>
            </p:txBody>
          </p:sp>
          <p:sp>
            <p:nvSpPr>
              <p:cNvPr id="43" name="Freeform 53">
                <a:extLst>
                  <a:ext uri="{FF2B5EF4-FFF2-40B4-BE49-F238E27FC236}">
                    <a16:creationId xmlns:a16="http://schemas.microsoft.com/office/drawing/2014/main" id="{3849E0B1-7736-4A4F-8EBB-2016D5DD7E00}"/>
                  </a:ext>
                </a:extLst>
              </p:cNvPr>
              <p:cNvSpPr>
                <a:spLocks/>
              </p:cNvSpPr>
              <p:nvPr/>
            </p:nvSpPr>
            <p:spPr bwMode="auto">
              <a:xfrm flipH="1" flipV="1">
                <a:off x="1549394" y="5643422"/>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p>
            </p:txBody>
          </p:sp>
        </p:grpSp>
        <p:grpSp>
          <p:nvGrpSpPr>
            <p:cNvPr id="14" name="Group 13">
              <a:extLst>
                <a:ext uri="{FF2B5EF4-FFF2-40B4-BE49-F238E27FC236}">
                  <a16:creationId xmlns:a16="http://schemas.microsoft.com/office/drawing/2014/main" id="{64818200-9DAE-304D-8F1D-0FA1B7D64D1B}"/>
                </a:ext>
              </a:extLst>
            </p:cNvPr>
            <p:cNvGrpSpPr/>
            <p:nvPr/>
          </p:nvGrpSpPr>
          <p:grpSpPr>
            <a:xfrm>
              <a:off x="1572485" y="4892628"/>
              <a:ext cx="1121352" cy="186298"/>
              <a:chOff x="1572485" y="4892628"/>
              <a:chExt cx="1121352" cy="186298"/>
            </a:xfrm>
          </p:grpSpPr>
          <p:sp>
            <p:nvSpPr>
              <p:cNvPr id="40" name="Line 55">
                <a:extLst>
                  <a:ext uri="{FF2B5EF4-FFF2-40B4-BE49-F238E27FC236}">
                    <a16:creationId xmlns:a16="http://schemas.microsoft.com/office/drawing/2014/main" id="{4F93D857-BCC9-1C44-8AEB-93FD5B2B4687}"/>
                  </a:ext>
                </a:extLst>
              </p:cNvPr>
              <p:cNvSpPr>
                <a:spLocks noChangeAspect="1" noChangeShapeType="1"/>
              </p:cNvSpPr>
              <p:nvPr/>
            </p:nvSpPr>
            <p:spPr bwMode="auto">
              <a:xfrm rot="17163330" flipV="1">
                <a:off x="1936188" y="4974805"/>
                <a:ext cx="1401" cy="127000"/>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p>
            </p:txBody>
          </p:sp>
          <p:sp>
            <p:nvSpPr>
              <p:cNvPr id="41" name="Freeform 56">
                <a:extLst>
                  <a:ext uri="{FF2B5EF4-FFF2-40B4-BE49-F238E27FC236}">
                    <a16:creationId xmlns:a16="http://schemas.microsoft.com/office/drawing/2014/main" id="{9D945A7C-6302-8D40-A652-F002F9B15A5C}"/>
                  </a:ext>
                </a:extLst>
              </p:cNvPr>
              <p:cNvSpPr>
                <a:spLocks/>
              </p:cNvSpPr>
              <p:nvPr/>
            </p:nvSpPr>
            <p:spPr bwMode="auto">
              <a:xfrm flipH="1" flipV="1">
                <a:off x="1572485" y="4892628"/>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p>
            </p:txBody>
          </p:sp>
        </p:grpSp>
        <p:grpSp>
          <p:nvGrpSpPr>
            <p:cNvPr id="15" name="Group 14">
              <a:extLst>
                <a:ext uri="{FF2B5EF4-FFF2-40B4-BE49-F238E27FC236}">
                  <a16:creationId xmlns:a16="http://schemas.microsoft.com/office/drawing/2014/main" id="{85C7A240-E61C-574B-A2FA-9E53712BCDD7}"/>
                </a:ext>
              </a:extLst>
            </p:cNvPr>
            <p:cNvGrpSpPr/>
            <p:nvPr/>
          </p:nvGrpSpPr>
          <p:grpSpPr>
            <a:xfrm>
              <a:off x="1330030" y="4919242"/>
              <a:ext cx="219364" cy="718577"/>
              <a:chOff x="1330030" y="4919242"/>
              <a:chExt cx="219364" cy="718577"/>
            </a:xfrm>
          </p:grpSpPr>
          <p:sp>
            <p:nvSpPr>
              <p:cNvPr id="38" name="Line 58">
                <a:extLst>
                  <a:ext uri="{FF2B5EF4-FFF2-40B4-BE49-F238E27FC236}">
                    <a16:creationId xmlns:a16="http://schemas.microsoft.com/office/drawing/2014/main" id="{461CC66C-736B-EE45-8144-CCB5A72B6B8F}"/>
                  </a:ext>
                </a:extLst>
              </p:cNvPr>
              <p:cNvSpPr>
                <a:spLocks noChangeAspect="1" noChangeShapeType="1"/>
              </p:cNvSpPr>
              <p:nvPr/>
            </p:nvSpPr>
            <p:spPr bwMode="auto">
              <a:xfrm rot="19744468" flipH="1">
                <a:off x="1419831" y="5404742"/>
                <a:ext cx="1443" cy="123265"/>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p>
            </p:txBody>
          </p:sp>
          <p:sp>
            <p:nvSpPr>
              <p:cNvPr id="39" name="Freeform 59">
                <a:extLst>
                  <a:ext uri="{FF2B5EF4-FFF2-40B4-BE49-F238E27FC236}">
                    <a16:creationId xmlns:a16="http://schemas.microsoft.com/office/drawing/2014/main" id="{4ABD5C3D-C431-7F4C-8C39-ABAB7F3A21B5}"/>
                  </a:ext>
                </a:extLst>
              </p:cNvPr>
              <p:cNvSpPr>
                <a:spLocks/>
              </p:cNvSpPr>
              <p:nvPr/>
            </p:nvSpPr>
            <p:spPr bwMode="auto">
              <a:xfrm flipV="1">
                <a:off x="1330030" y="4919242"/>
                <a:ext cx="219364" cy="718577"/>
              </a:xfrm>
              <a:custGeom>
                <a:avLst/>
                <a:gdLst>
                  <a:gd name="T0" fmla="*/ 152 w 152"/>
                  <a:gd name="T1" fmla="*/ 513 h 513"/>
                  <a:gd name="T2" fmla="*/ 38 w 152"/>
                  <a:gd name="T3" fmla="*/ 371 h 513"/>
                  <a:gd name="T4" fmla="*/ 19 w 152"/>
                  <a:gd name="T5" fmla="*/ 212 h 513"/>
                  <a:gd name="T6" fmla="*/ 152 w 152"/>
                  <a:gd name="T7" fmla="*/ 0 h 513"/>
                </a:gdLst>
                <a:ahLst/>
                <a:cxnLst>
                  <a:cxn ang="0">
                    <a:pos x="T0" y="T1"/>
                  </a:cxn>
                  <a:cxn ang="0">
                    <a:pos x="T2" y="T3"/>
                  </a:cxn>
                  <a:cxn ang="0">
                    <a:pos x="T4" y="T5"/>
                  </a:cxn>
                  <a:cxn ang="0">
                    <a:pos x="T6" y="T7"/>
                  </a:cxn>
                </a:cxnLst>
                <a:rect l="0" t="0" r="r" b="b"/>
                <a:pathLst>
                  <a:path w="152" h="513">
                    <a:moveTo>
                      <a:pt x="152" y="513"/>
                    </a:moveTo>
                    <a:cubicBezTo>
                      <a:pt x="106" y="467"/>
                      <a:pt x="60" y="421"/>
                      <a:pt x="38" y="371"/>
                    </a:cubicBezTo>
                    <a:cubicBezTo>
                      <a:pt x="16" y="321"/>
                      <a:pt x="0" y="274"/>
                      <a:pt x="19" y="212"/>
                    </a:cubicBezTo>
                    <a:cubicBezTo>
                      <a:pt x="38" y="150"/>
                      <a:pt x="95" y="75"/>
                      <a:pt x="152"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p>
            </p:txBody>
          </p:sp>
        </p:grpSp>
        <p:sp>
          <p:nvSpPr>
            <p:cNvPr id="16" name="Line 61">
              <a:extLst>
                <a:ext uri="{FF2B5EF4-FFF2-40B4-BE49-F238E27FC236}">
                  <a16:creationId xmlns:a16="http://schemas.microsoft.com/office/drawing/2014/main" id="{0EE340C8-7BE6-0744-8F7B-6438A7E4FBCB}"/>
                </a:ext>
              </a:extLst>
            </p:cNvPr>
            <p:cNvSpPr>
              <a:spLocks noChangeAspect="1" noChangeShapeType="1"/>
            </p:cNvSpPr>
            <p:nvPr/>
          </p:nvSpPr>
          <p:spPr bwMode="auto">
            <a:xfrm rot="1855532">
              <a:off x="2829496" y="4616683"/>
              <a:ext cx="1443" cy="123265"/>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p>
          </p:txBody>
        </p:sp>
        <p:sp>
          <p:nvSpPr>
            <p:cNvPr id="17" name="Freeform 16">
              <a:extLst>
                <a:ext uri="{FF2B5EF4-FFF2-40B4-BE49-F238E27FC236}">
                  <a16:creationId xmlns:a16="http://schemas.microsoft.com/office/drawing/2014/main" id="{51556FD4-614D-A34A-9BFE-8C6CAC9977D6}"/>
                </a:ext>
              </a:extLst>
            </p:cNvPr>
            <p:cNvSpPr>
              <a:spLocks/>
            </p:cNvSpPr>
            <p:nvPr/>
          </p:nvSpPr>
          <p:spPr bwMode="auto">
            <a:xfrm flipH="1" flipV="1">
              <a:off x="2686621" y="4157242"/>
              <a:ext cx="219364" cy="718577"/>
            </a:xfrm>
            <a:custGeom>
              <a:avLst/>
              <a:gdLst>
                <a:gd name="T0" fmla="*/ 152 w 152"/>
                <a:gd name="T1" fmla="*/ 513 h 513"/>
                <a:gd name="T2" fmla="*/ 38 w 152"/>
                <a:gd name="T3" fmla="*/ 371 h 513"/>
                <a:gd name="T4" fmla="*/ 19 w 152"/>
                <a:gd name="T5" fmla="*/ 212 h 513"/>
                <a:gd name="T6" fmla="*/ 152 w 152"/>
                <a:gd name="T7" fmla="*/ 0 h 513"/>
              </a:gdLst>
              <a:ahLst/>
              <a:cxnLst>
                <a:cxn ang="0">
                  <a:pos x="T0" y="T1"/>
                </a:cxn>
                <a:cxn ang="0">
                  <a:pos x="T2" y="T3"/>
                </a:cxn>
                <a:cxn ang="0">
                  <a:pos x="T4" y="T5"/>
                </a:cxn>
                <a:cxn ang="0">
                  <a:pos x="T6" y="T7"/>
                </a:cxn>
              </a:cxnLst>
              <a:rect l="0" t="0" r="r" b="b"/>
              <a:pathLst>
                <a:path w="152" h="513">
                  <a:moveTo>
                    <a:pt x="152" y="513"/>
                  </a:moveTo>
                  <a:cubicBezTo>
                    <a:pt x="106" y="467"/>
                    <a:pt x="60" y="421"/>
                    <a:pt x="38" y="371"/>
                  </a:cubicBezTo>
                  <a:cubicBezTo>
                    <a:pt x="16" y="321"/>
                    <a:pt x="0" y="274"/>
                    <a:pt x="19" y="212"/>
                  </a:cubicBezTo>
                  <a:cubicBezTo>
                    <a:pt x="38" y="150"/>
                    <a:pt x="95" y="75"/>
                    <a:pt x="152"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p>
          </p:txBody>
        </p:sp>
        <p:grpSp>
          <p:nvGrpSpPr>
            <p:cNvPr id="18" name="Group 17">
              <a:extLst>
                <a:ext uri="{FF2B5EF4-FFF2-40B4-BE49-F238E27FC236}">
                  <a16:creationId xmlns:a16="http://schemas.microsoft.com/office/drawing/2014/main" id="{5482E07B-7EAF-D149-9155-4005CB32381E}"/>
                </a:ext>
              </a:extLst>
            </p:cNvPr>
            <p:cNvGrpSpPr/>
            <p:nvPr/>
          </p:nvGrpSpPr>
          <p:grpSpPr>
            <a:xfrm>
              <a:off x="2676519" y="4882823"/>
              <a:ext cx="1102591" cy="760599"/>
              <a:chOff x="2676519" y="4882823"/>
              <a:chExt cx="1102591" cy="760599"/>
            </a:xfrm>
          </p:grpSpPr>
          <p:sp>
            <p:nvSpPr>
              <p:cNvPr id="36" name="Line 64">
                <a:extLst>
                  <a:ext uri="{FF2B5EF4-FFF2-40B4-BE49-F238E27FC236}">
                    <a16:creationId xmlns:a16="http://schemas.microsoft.com/office/drawing/2014/main" id="{55DDEECA-62D9-BF4C-B134-5A226BA4A696}"/>
                  </a:ext>
                </a:extLst>
              </p:cNvPr>
              <p:cNvSpPr>
                <a:spLocks noChangeAspect="1" noChangeShapeType="1"/>
              </p:cNvSpPr>
              <p:nvPr/>
            </p:nvSpPr>
            <p:spPr bwMode="auto">
              <a:xfrm rot="4334049">
                <a:off x="3099393" y="5477202"/>
                <a:ext cx="1401" cy="127000"/>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p>
            </p:txBody>
          </p:sp>
          <p:sp>
            <p:nvSpPr>
              <p:cNvPr id="37" name="Freeform 65">
                <a:extLst>
                  <a:ext uri="{FF2B5EF4-FFF2-40B4-BE49-F238E27FC236}">
                    <a16:creationId xmlns:a16="http://schemas.microsoft.com/office/drawing/2014/main" id="{1D9A99C0-9C1B-7C47-8283-576F7194B937}"/>
                  </a:ext>
                </a:extLst>
              </p:cNvPr>
              <p:cNvSpPr>
                <a:spLocks/>
              </p:cNvSpPr>
              <p:nvPr/>
            </p:nvSpPr>
            <p:spPr bwMode="auto">
              <a:xfrm>
                <a:off x="2676519" y="4882823"/>
                <a:ext cx="1102591" cy="760599"/>
              </a:xfrm>
              <a:custGeom>
                <a:avLst/>
                <a:gdLst>
                  <a:gd name="T0" fmla="*/ 753 w 764"/>
                  <a:gd name="T1" fmla="*/ 0 h 543"/>
                  <a:gd name="T2" fmla="*/ 764 w 764"/>
                  <a:gd name="T3" fmla="*/ 14 h 543"/>
                  <a:gd name="T4" fmla="*/ 485 w 764"/>
                  <a:gd name="T5" fmla="*/ 380 h 543"/>
                  <a:gd name="T6" fmla="*/ 0 w 764"/>
                  <a:gd name="T7" fmla="*/ 543 h 543"/>
                </a:gdLst>
                <a:ahLst/>
                <a:cxnLst>
                  <a:cxn ang="0">
                    <a:pos x="T0" y="T1"/>
                  </a:cxn>
                  <a:cxn ang="0">
                    <a:pos x="T2" y="T3"/>
                  </a:cxn>
                  <a:cxn ang="0">
                    <a:pos x="T4" y="T5"/>
                  </a:cxn>
                  <a:cxn ang="0">
                    <a:pos x="T6" y="T7"/>
                  </a:cxn>
                </a:cxnLst>
                <a:rect l="0" t="0" r="r" b="b"/>
                <a:pathLst>
                  <a:path w="764" h="543">
                    <a:moveTo>
                      <a:pt x="753" y="0"/>
                    </a:moveTo>
                    <a:lnTo>
                      <a:pt x="764" y="14"/>
                    </a:lnTo>
                    <a:cubicBezTo>
                      <a:pt x="719" y="77"/>
                      <a:pt x="612" y="292"/>
                      <a:pt x="485" y="380"/>
                    </a:cubicBezTo>
                    <a:cubicBezTo>
                      <a:pt x="358" y="468"/>
                      <a:pt x="179" y="505"/>
                      <a:pt x="0" y="54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p>
            </p:txBody>
          </p:sp>
        </p:grpSp>
        <p:grpSp>
          <p:nvGrpSpPr>
            <p:cNvPr id="19" name="Group 18">
              <a:extLst>
                <a:ext uri="{FF2B5EF4-FFF2-40B4-BE49-F238E27FC236}">
                  <a16:creationId xmlns:a16="http://schemas.microsoft.com/office/drawing/2014/main" id="{8C8A8FAA-FE6B-2B4E-A979-F2CA48AF2E14}"/>
                </a:ext>
              </a:extLst>
            </p:cNvPr>
            <p:cNvGrpSpPr/>
            <p:nvPr/>
          </p:nvGrpSpPr>
          <p:grpSpPr>
            <a:xfrm>
              <a:off x="2706826" y="4161444"/>
              <a:ext cx="1102591" cy="760599"/>
              <a:chOff x="2706826" y="4161444"/>
              <a:chExt cx="1102591" cy="760599"/>
            </a:xfrm>
          </p:grpSpPr>
          <p:sp>
            <p:nvSpPr>
              <p:cNvPr id="34" name="Line 67">
                <a:extLst>
                  <a:ext uri="{FF2B5EF4-FFF2-40B4-BE49-F238E27FC236}">
                    <a16:creationId xmlns:a16="http://schemas.microsoft.com/office/drawing/2014/main" id="{7F60D25B-5883-B54A-975F-8D790FD31BAD}"/>
                  </a:ext>
                </a:extLst>
              </p:cNvPr>
              <p:cNvSpPr>
                <a:spLocks noChangeAspect="1" noChangeShapeType="1"/>
              </p:cNvSpPr>
              <p:nvPr/>
            </p:nvSpPr>
            <p:spPr bwMode="auto">
              <a:xfrm rot="19202490" flipH="1">
                <a:off x="3540985" y="4454198"/>
                <a:ext cx="1443" cy="123265"/>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p>
            </p:txBody>
          </p:sp>
          <p:sp>
            <p:nvSpPr>
              <p:cNvPr id="35" name="Freeform 68">
                <a:extLst>
                  <a:ext uri="{FF2B5EF4-FFF2-40B4-BE49-F238E27FC236}">
                    <a16:creationId xmlns:a16="http://schemas.microsoft.com/office/drawing/2014/main" id="{285C7801-F2A3-354D-900D-D19F5FBCFAE3}"/>
                  </a:ext>
                </a:extLst>
              </p:cNvPr>
              <p:cNvSpPr>
                <a:spLocks/>
              </p:cNvSpPr>
              <p:nvPr/>
            </p:nvSpPr>
            <p:spPr bwMode="auto">
              <a:xfrm rot="10800000" flipH="1">
                <a:off x="2706826" y="4161444"/>
                <a:ext cx="1102591" cy="760599"/>
              </a:xfrm>
              <a:custGeom>
                <a:avLst/>
                <a:gdLst>
                  <a:gd name="T0" fmla="*/ 753 w 764"/>
                  <a:gd name="T1" fmla="*/ 0 h 543"/>
                  <a:gd name="T2" fmla="*/ 764 w 764"/>
                  <a:gd name="T3" fmla="*/ 14 h 543"/>
                  <a:gd name="T4" fmla="*/ 485 w 764"/>
                  <a:gd name="T5" fmla="*/ 380 h 543"/>
                  <a:gd name="T6" fmla="*/ 0 w 764"/>
                  <a:gd name="T7" fmla="*/ 543 h 543"/>
                </a:gdLst>
                <a:ahLst/>
                <a:cxnLst>
                  <a:cxn ang="0">
                    <a:pos x="T0" y="T1"/>
                  </a:cxn>
                  <a:cxn ang="0">
                    <a:pos x="T2" y="T3"/>
                  </a:cxn>
                  <a:cxn ang="0">
                    <a:pos x="T4" y="T5"/>
                  </a:cxn>
                  <a:cxn ang="0">
                    <a:pos x="T6" y="T7"/>
                  </a:cxn>
                </a:cxnLst>
                <a:rect l="0" t="0" r="r" b="b"/>
                <a:pathLst>
                  <a:path w="764" h="543">
                    <a:moveTo>
                      <a:pt x="753" y="0"/>
                    </a:moveTo>
                    <a:lnTo>
                      <a:pt x="764" y="14"/>
                    </a:lnTo>
                    <a:cubicBezTo>
                      <a:pt x="719" y="77"/>
                      <a:pt x="612" y="292"/>
                      <a:pt x="485" y="380"/>
                    </a:cubicBezTo>
                    <a:cubicBezTo>
                      <a:pt x="358" y="468"/>
                      <a:pt x="179" y="505"/>
                      <a:pt x="0" y="54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p>
            </p:txBody>
          </p:sp>
        </p:grpSp>
        <p:sp>
          <p:nvSpPr>
            <p:cNvPr id="20" name="Rectangle 19">
              <a:extLst>
                <a:ext uri="{FF2B5EF4-FFF2-40B4-BE49-F238E27FC236}">
                  <a16:creationId xmlns:a16="http://schemas.microsoft.com/office/drawing/2014/main" id="{0402BAEB-1B95-0348-968D-8F49CA084E8B}"/>
                </a:ext>
              </a:extLst>
            </p:cNvPr>
            <p:cNvSpPr>
              <a:spLocks noChangeArrowheads="1"/>
            </p:cNvSpPr>
            <p:nvPr/>
          </p:nvSpPr>
          <p:spPr bwMode="auto">
            <a:xfrm>
              <a:off x="2659798" y="5613242"/>
              <a:ext cx="233588" cy="2757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r>
                <a:rPr lang="en-US" sz="1800" b="1" dirty="0">
                  <a:solidFill>
                    <a:srgbClr val="FF0000"/>
                  </a:solidFill>
                  <a:latin typeface="Helvetica"/>
                  <a:cs typeface="Helvetica"/>
                </a:rPr>
                <a:t>5</a:t>
              </a:r>
            </a:p>
          </p:txBody>
        </p:sp>
        <p:sp>
          <p:nvSpPr>
            <p:cNvPr id="21" name="Rectangle 104">
              <a:extLst>
                <a:ext uri="{FF2B5EF4-FFF2-40B4-BE49-F238E27FC236}">
                  <a16:creationId xmlns:a16="http://schemas.microsoft.com/office/drawing/2014/main" id="{12D06FE7-0346-374F-8131-D1370CC903B4}"/>
                </a:ext>
              </a:extLst>
            </p:cNvPr>
            <p:cNvSpPr>
              <a:spLocks noChangeArrowheads="1"/>
            </p:cNvSpPr>
            <p:nvPr/>
          </p:nvSpPr>
          <p:spPr bwMode="auto">
            <a:xfrm>
              <a:off x="1223785" y="4692170"/>
              <a:ext cx="233588" cy="2757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r>
                <a:rPr lang="en-US" sz="1800" b="1" dirty="0">
                  <a:solidFill>
                    <a:srgbClr val="FF0000"/>
                  </a:solidFill>
                  <a:latin typeface="Helvetica"/>
                  <a:cs typeface="Helvetica"/>
                </a:rPr>
                <a:t>3</a:t>
              </a:r>
            </a:p>
          </p:txBody>
        </p:sp>
        <p:sp>
          <p:nvSpPr>
            <p:cNvPr id="22" name="Rectangle 105">
              <a:extLst>
                <a:ext uri="{FF2B5EF4-FFF2-40B4-BE49-F238E27FC236}">
                  <a16:creationId xmlns:a16="http://schemas.microsoft.com/office/drawing/2014/main" id="{A94C44F0-B0DA-0C48-AD67-C1DCF2D8521F}"/>
                </a:ext>
              </a:extLst>
            </p:cNvPr>
            <p:cNvSpPr>
              <a:spLocks noChangeArrowheads="1"/>
            </p:cNvSpPr>
            <p:nvPr/>
          </p:nvSpPr>
          <p:spPr bwMode="auto">
            <a:xfrm>
              <a:off x="1269289" y="5561284"/>
              <a:ext cx="233588" cy="2757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r>
                <a:rPr lang="en-US" sz="1800" b="1" dirty="0">
                  <a:solidFill>
                    <a:srgbClr val="FF0000"/>
                  </a:solidFill>
                  <a:latin typeface="Helvetica"/>
                  <a:cs typeface="Helvetica"/>
                </a:rPr>
                <a:t>2</a:t>
              </a:r>
            </a:p>
          </p:txBody>
        </p:sp>
        <p:sp>
          <p:nvSpPr>
            <p:cNvPr id="23" name="Rectangle 22">
              <a:extLst>
                <a:ext uri="{FF2B5EF4-FFF2-40B4-BE49-F238E27FC236}">
                  <a16:creationId xmlns:a16="http://schemas.microsoft.com/office/drawing/2014/main" id="{BA6ED4A5-481C-8C4B-9D27-F3B2ED7A4111}"/>
                </a:ext>
              </a:extLst>
            </p:cNvPr>
            <p:cNvSpPr>
              <a:spLocks noChangeArrowheads="1"/>
            </p:cNvSpPr>
            <p:nvPr/>
          </p:nvSpPr>
          <p:spPr bwMode="auto">
            <a:xfrm>
              <a:off x="2671447" y="3766524"/>
              <a:ext cx="233588" cy="2757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r>
                <a:rPr lang="en-US" sz="1800" b="1" dirty="0">
                  <a:solidFill>
                    <a:srgbClr val="FF0000"/>
                  </a:solidFill>
                  <a:latin typeface="Helvetica"/>
                  <a:cs typeface="Helvetica"/>
                </a:rPr>
                <a:t>1</a:t>
              </a:r>
            </a:p>
          </p:txBody>
        </p:sp>
        <p:sp>
          <p:nvSpPr>
            <p:cNvPr id="24" name="Oval 23">
              <a:extLst>
                <a:ext uri="{FF2B5EF4-FFF2-40B4-BE49-F238E27FC236}">
                  <a16:creationId xmlns:a16="http://schemas.microsoft.com/office/drawing/2014/main" id="{184A8B98-AF0F-4B4F-ADE9-357D7DE1B5C1}"/>
                </a:ext>
              </a:extLst>
            </p:cNvPr>
            <p:cNvSpPr>
              <a:spLocks noChangeArrowheads="1"/>
            </p:cNvSpPr>
            <p:nvPr/>
          </p:nvSpPr>
          <p:spPr bwMode="auto">
            <a:xfrm>
              <a:off x="1485894" y="4068996"/>
              <a:ext cx="164592" cy="168088"/>
            </a:xfrm>
            <a:prstGeom prst="ellipse">
              <a:avLst/>
            </a:prstGeom>
            <a:solidFill>
              <a:schemeClr val="tx1"/>
            </a:solidFill>
            <a:ln w="12700">
              <a:solidFill>
                <a:schemeClr val="tx1"/>
              </a:solidFill>
              <a:round/>
              <a:headEnd/>
              <a:tailEnd/>
            </a:ln>
            <a:effectLst/>
          </p:spPr>
          <p:txBody>
            <a:bodyPr wrap="none" anchor="ctr"/>
            <a:lstStyle/>
            <a:p>
              <a:pPr eaLnBrk="1" hangingPunct="1">
                <a:spcBef>
                  <a:spcPct val="45000"/>
                </a:spcBef>
                <a:defRPr/>
              </a:pPr>
              <a:endParaRPr lang="en-US" sz="2400" b="1">
                <a:latin typeface="Verdana" charset="0"/>
              </a:endParaRPr>
            </a:p>
          </p:txBody>
        </p:sp>
        <p:sp>
          <p:nvSpPr>
            <p:cNvPr id="25" name="Oval 24">
              <a:extLst>
                <a:ext uri="{FF2B5EF4-FFF2-40B4-BE49-F238E27FC236}">
                  <a16:creationId xmlns:a16="http://schemas.microsoft.com/office/drawing/2014/main" id="{186208E6-993E-FA46-871F-0C4BA1143899}"/>
                </a:ext>
              </a:extLst>
            </p:cNvPr>
            <p:cNvSpPr>
              <a:spLocks noChangeArrowheads="1"/>
            </p:cNvSpPr>
            <p:nvPr/>
          </p:nvSpPr>
          <p:spPr bwMode="auto">
            <a:xfrm>
              <a:off x="2594257" y="5548172"/>
              <a:ext cx="164592" cy="168088"/>
            </a:xfrm>
            <a:prstGeom prst="ellipse">
              <a:avLst/>
            </a:prstGeom>
            <a:solidFill>
              <a:schemeClr val="tx1"/>
            </a:solidFill>
            <a:ln w="12700">
              <a:solidFill>
                <a:srgbClr val="0000FF"/>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sz="1800" b="1"/>
            </a:p>
          </p:txBody>
        </p:sp>
        <p:sp>
          <p:nvSpPr>
            <p:cNvPr id="26" name="Oval 25">
              <a:extLst>
                <a:ext uri="{FF2B5EF4-FFF2-40B4-BE49-F238E27FC236}">
                  <a16:creationId xmlns:a16="http://schemas.microsoft.com/office/drawing/2014/main" id="{8CEAA5D9-A11F-8B44-BD48-04FCEE517CEB}"/>
                </a:ext>
              </a:extLst>
            </p:cNvPr>
            <p:cNvSpPr>
              <a:spLocks noChangeArrowheads="1"/>
            </p:cNvSpPr>
            <p:nvPr/>
          </p:nvSpPr>
          <p:spPr bwMode="auto">
            <a:xfrm>
              <a:off x="2594257" y="4068996"/>
              <a:ext cx="164592" cy="168088"/>
            </a:xfrm>
            <a:prstGeom prst="ellipse">
              <a:avLst/>
            </a:prstGeom>
            <a:solidFill>
              <a:schemeClr val="tx1"/>
            </a:solidFill>
            <a:ln w="12700">
              <a:solidFill>
                <a:srgbClr val="0000FF"/>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sz="1800" b="1"/>
            </a:p>
          </p:txBody>
        </p:sp>
        <p:sp>
          <p:nvSpPr>
            <p:cNvPr id="27" name="Oval 26">
              <a:extLst>
                <a:ext uri="{FF2B5EF4-FFF2-40B4-BE49-F238E27FC236}">
                  <a16:creationId xmlns:a16="http://schemas.microsoft.com/office/drawing/2014/main" id="{1794BDF6-1FB0-A34B-8C92-B24AB3F1BC69}"/>
                </a:ext>
              </a:extLst>
            </p:cNvPr>
            <p:cNvSpPr>
              <a:spLocks noChangeArrowheads="1"/>
            </p:cNvSpPr>
            <p:nvPr/>
          </p:nvSpPr>
          <p:spPr bwMode="auto">
            <a:xfrm>
              <a:off x="2594257" y="4808584"/>
              <a:ext cx="164592" cy="168088"/>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sz="1800" b="1"/>
            </a:p>
          </p:txBody>
        </p:sp>
        <p:sp>
          <p:nvSpPr>
            <p:cNvPr id="28" name="Oval 27">
              <a:extLst>
                <a:ext uri="{FF2B5EF4-FFF2-40B4-BE49-F238E27FC236}">
                  <a16:creationId xmlns:a16="http://schemas.microsoft.com/office/drawing/2014/main" id="{87B33C39-5117-7C4C-A5C1-7E822EF1B822}"/>
                </a:ext>
              </a:extLst>
            </p:cNvPr>
            <p:cNvSpPr>
              <a:spLocks noChangeArrowheads="1"/>
            </p:cNvSpPr>
            <p:nvPr/>
          </p:nvSpPr>
          <p:spPr bwMode="auto">
            <a:xfrm>
              <a:off x="3672737" y="4801113"/>
              <a:ext cx="164592" cy="168088"/>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sz="1800" b="1"/>
            </a:p>
          </p:txBody>
        </p:sp>
        <p:sp>
          <p:nvSpPr>
            <p:cNvPr id="29" name="Oval 71">
              <a:extLst>
                <a:ext uri="{FF2B5EF4-FFF2-40B4-BE49-F238E27FC236}">
                  <a16:creationId xmlns:a16="http://schemas.microsoft.com/office/drawing/2014/main" id="{A3A99BFD-A923-2443-BCE9-902C6E114904}"/>
                </a:ext>
              </a:extLst>
            </p:cNvPr>
            <p:cNvSpPr>
              <a:spLocks noChangeArrowheads="1"/>
            </p:cNvSpPr>
            <p:nvPr/>
          </p:nvSpPr>
          <p:spPr bwMode="auto">
            <a:xfrm>
              <a:off x="1485894" y="4808584"/>
              <a:ext cx="164592" cy="168088"/>
            </a:xfrm>
            <a:prstGeom prst="ellipse">
              <a:avLst/>
            </a:prstGeom>
            <a:solidFill>
              <a:schemeClr val="tx1"/>
            </a:solidFill>
            <a:ln>
              <a:solidFill>
                <a:srgbClr val="0000FF"/>
              </a:solidFill>
            </a:ln>
            <a:effectLst/>
          </p:spPr>
          <p:txBody>
            <a:bodyPr wrap="none" anchor="ctr"/>
            <a:lstStyle/>
            <a:p>
              <a:pPr>
                <a:defRPr/>
              </a:pPr>
              <a:endParaRPr lang="en-US" sz="1800" b="1"/>
            </a:p>
          </p:txBody>
        </p:sp>
        <p:sp>
          <p:nvSpPr>
            <p:cNvPr id="30" name="Oval 72">
              <a:extLst>
                <a:ext uri="{FF2B5EF4-FFF2-40B4-BE49-F238E27FC236}">
                  <a16:creationId xmlns:a16="http://schemas.microsoft.com/office/drawing/2014/main" id="{142855FE-ADAF-0A4D-A816-1B2964F88709}"/>
                </a:ext>
              </a:extLst>
            </p:cNvPr>
            <p:cNvSpPr>
              <a:spLocks noChangeArrowheads="1"/>
            </p:cNvSpPr>
            <p:nvPr/>
          </p:nvSpPr>
          <p:spPr bwMode="auto">
            <a:xfrm>
              <a:off x="1485894" y="5548172"/>
              <a:ext cx="164592" cy="168088"/>
            </a:xfrm>
            <a:prstGeom prst="ellipse">
              <a:avLst/>
            </a:prstGeom>
            <a:solidFill>
              <a:schemeClr val="tx1"/>
            </a:solidFill>
            <a:ln w="12700">
              <a:solidFill>
                <a:schemeClr val="tx1"/>
              </a:solidFill>
              <a:round/>
              <a:headEnd/>
              <a:tailEnd/>
            </a:ln>
            <a:effectLst/>
          </p:spPr>
          <p:txBody>
            <a:bodyPr wrap="none" anchor="ctr"/>
            <a:lstStyle/>
            <a:p>
              <a:pPr>
                <a:defRPr/>
              </a:pPr>
              <a:endParaRPr lang="en-US" sz="1800" b="1"/>
            </a:p>
          </p:txBody>
        </p:sp>
        <p:sp>
          <p:nvSpPr>
            <p:cNvPr id="31" name="Rectangle 30">
              <a:extLst>
                <a:ext uri="{FF2B5EF4-FFF2-40B4-BE49-F238E27FC236}">
                  <a16:creationId xmlns:a16="http://schemas.microsoft.com/office/drawing/2014/main" id="{2DCAD6FC-C422-D74E-86CE-CBE913ADEDE6}"/>
                </a:ext>
              </a:extLst>
            </p:cNvPr>
            <p:cNvSpPr>
              <a:spLocks noChangeArrowheads="1"/>
            </p:cNvSpPr>
            <p:nvPr/>
          </p:nvSpPr>
          <p:spPr bwMode="auto">
            <a:xfrm>
              <a:off x="1279976" y="3768981"/>
              <a:ext cx="233588" cy="2757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r>
                <a:rPr lang="en-US" sz="1800" b="1" dirty="0">
                  <a:solidFill>
                    <a:srgbClr val="FF0000"/>
                  </a:solidFill>
                  <a:latin typeface="Helvetica"/>
                  <a:cs typeface="Helvetica"/>
                </a:rPr>
                <a:t>0</a:t>
              </a:r>
            </a:p>
          </p:txBody>
        </p:sp>
        <p:sp>
          <p:nvSpPr>
            <p:cNvPr id="32" name="Rectangle 31">
              <a:extLst>
                <a:ext uri="{FF2B5EF4-FFF2-40B4-BE49-F238E27FC236}">
                  <a16:creationId xmlns:a16="http://schemas.microsoft.com/office/drawing/2014/main" id="{F9C35031-F2F0-5E49-B9DC-BFF5CEDC5ED0}"/>
                </a:ext>
              </a:extLst>
            </p:cNvPr>
            <p:cNvSpPr>
              <a:spLocks noChangeArrowheads="1"/>
            </p:cNvSpPr>
            <p:nvPr/>
          </p:nvSpPr>
          <p:spPr bwMode="auto">
            <a:xfrm>
              <a:off x="3781321" y="4654363"/>
              <a:ext cx="233588" cy="2757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r>
                <a:rPr lang="en-US" sz="1800" b="1" dirty="0">
                  <a:solidFill>
                    <a:srgbClr val="FF0000"/>
                  </a:solidFill>
                  <a:latin typeface="Helvetica"/>
                  <a:cs typeface="Helvetica"/>
                </a:rPr>
                <a:t>4</a:t>
              </a:r>
            </a:p>
          </p:txBody>
        </p:sp>
        <p:sp>
          <p:nvSpPr>
            <p:cNvPr id="33" name="Rectangle 32">
              <a:extLst>
                <a:ext uri="{FF2B5EF4-FFF2-40B4-BE49-F238E27FC236}">
                  <a16:creationId xmlns:a16="http://schemas.microsoft.com/office/drawing/2014/main" id="{74AB2615-8FA9-234A-8278-CC2D61DCB40D}"/>
                </a:ext>
              </a:extLst>
            </p:cNvPr>
            <p:cNvSpPr>
              <a:spLocks noChangeArrowheads="1"/>
            </p:cNvSpPr>
            <p:nvPr/>
          </p:nvSpPr>
          <p:spPr bwMode="auto">
            <a:xfrm>
              <a:off x="2422148" y="4505559"/>
              <a:ext cx="233588" cy="2757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r>
                <a:rPr lang="en-US" sz="1800" b="1" dirty="0">
                  <a:solidFill>
                    <a:srgbClr val="FF0000"/>
                  </a:solidFill>
                  <a:latin typeface="Helvetica"/>
                  <a:cs typeface="Helvetica"/>
                </a:rPr>
                <a:t>6</a:t>
              </a:r>
            </a:p>
          </p:txBody>
        </p:sp>
      </p:grpSp>
    </p:spTree>
    <p:extLst>
      <p:ext uri="{BB962C8B-B14F-4D97-AF65-F5344CB8AC3E}">
        <p14:creationId xmlns:p14="http://schemas.microsoft.com/office/powerpoint/2010/main" val="3447465109"/>
      </p:ext>
    </p:extLst>
  </p:cSld>
  <p:clrMapOvr>
    <a:masterClrMapping/>
  </p:clrMapOvr>
  <p:transition>
    <p:fade/>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A8B1E-D375-3640-BC0A-705E4FF525E5}"/>
              </a:ext>
            </a:extLst>
          </p:cNvPr>
          <p:cNvSpPr>
            <a:spLocks noGrp="1"/>
          </p:cNvSpPr>
          <p:nvPr>
            <p:ph type="title"/>
          </p:nvPr>
        </p:nvSpPr>
        <p:spPr/>
        <p:txBody>
          <a:bodyPr/>
          <a:lstStyle/>
          <a:p>
            <a:r>
              <a:rPr lang="en-US" dirty="0"/>
              <a:t>Appendices</a:t>
            </a:r>
          </a:p>
        </p:txBody>
      </p:sp>
      <p:sp>
        <p:nvSpPr>
          <p:cNvPr id="3" name="Content Placeholder 2">
            <a:extLst>
              <a:ext uri="{FF2B5EF4-FFF2-40B4-BE49-F238E27FC236}">
                <a16:creationId xmlns:a16="http://schemas.microsoft.com/office/drawing/2014/main" id="{1F6FFE55-2A71-0F4C-85A6-109EFB0B6B3A}"/>
              </a:ext>
            </a:extLst>
          </p:cNvPr>
          <p:cNvSpPr>
            <a:spLocks noGrp="1"/>
          </p:cNvSpPr>
          <p:nvPr>
            <p:ph idx="1"/>
          </p:nvPr>
        </p:nvSpPr>
        <p:spPr>
          <a:xfrm>
            <a:off x="778342" y="1141413"/>
            <a:ext cx="8157839" cy="4840287"/>
          </a:xfrm>
        </p:spPr>
        <p:txBody>
          <a:bodyPr/>
          <a:lstStyle/>
          <a:p>
            <a:r>
              <a:rPr lang="en-US" dirty="0" err="1"/>
              <a:t>MxM</a:t>
            </a:r>
            <a:r>
              <a:rPr lang="en-US" dirty="0"/>
              <a:t>: the low-level details of the </a:t>
            </a:r>
            <a:r>
              <a:rPr lang="en-US" dirty="0" err="1"/>
              <a:t>GraphBLAS</a:t>
            </a:r>
            <a:r>
              <a:rPr lang="en-US" dirty="0"/>
              <a:t> operations</a:t>
            </a:r>
          </a:p>
          <a:p>
            <a:r>
              <a:rPr lang="en-US" dirty="0"/>
              <a:t>Common patterns for algorithmic reasoning</a:t>
            </a:r>
          </a:p>
          <a:p>
            <a:r>
              <a:rPr lang="en-US" dirty="0"/>
              <a:t>Challenge Problems: </a:t>
            </a:r>
          </a:p>
          <a:p>
            <a:pPr lvl="1"/>
            <a:r>
              <a:rPr lang="en-US" dirty="0"/>
              <a:t>Some key algorithms with the </a:t>
            </a:r>
            <a:r>
              <a:rPr lang="en-US" dirty="0" err="1"/>
              <a:t>GraphBLAS</a:t>
            </a:r>
            <a:endParaRPr lang="en-US" dirty="0"/>
          </a:p>
          <a:p>
            <a:r>
              <a:rPr lang="en-US" dirty="0"/>
              <a:t>Reference materials</a:t>
            </a:r>
          </a:p>
        </p:txBody>
      </p:sp>
      <p:sp>
        <p:nvSpPr>
          <p:cNvPr id="4" name="Slide Number Placeholder 3">
            <a:extLst>
              <a:ext uri="{FF2B5EF4-FFF2-40B4-BE49-F238E27FC236}">
                <a16:creationId xmlns:a16="http://schemas.microsoft.com/office/drawing/2014/main" id="{47A0324B-610E-A749-B17A-8FD7E6D791BD}"/>
              </a:ext>
            </a:extLst>
          </p:cNvPr>
          <p:cNvSpPr>
            <a:spLocks noGrp="1"/>
          </p:cNvSpPr>
          <p:nvPr>
            <p:ph type="sldNum" sz="quarter" idx="10"/>
          </p:nvPr>
        </p:nvSpPr>
        <p:spPr>
          <a:xfrm>
            <a:off x="8521701" y="6551612"/>
            <a:ext cx="622300" cy="306387"/>
          </a:xfrm>
        </p:spPr>
        <p:txBody>
          <a:bodyPr/>
          <a:lstStyle/>
          <a:p>
            <a:pPr>
              <a:defRPr/>
            </a:pPr>
            <a:fld id="{0C933AAA-F64E-4748-8A99-DCC60F15C72A}" type="slidenum">
              <a:rPr lang="en-US" smtClean="0">
                <a:solidFill>
                  <a:srgbClr val="000000"/>
                </a:solidFill>
                <a:ea typeface="ＭＳ Ｐゴシック" pitchFamily="34" charset="-128"/>
              </a:rPr>
              <a:pPr>
                <a:defRPr/>
              </a:pPr>
              <a:t>116</a:t>
            </a:fld>
            <a:endParaRPr lang="en-US" dirty="0">
              <a:solidFill>
                <a:srgbClr val="000000"/>
              </a:solidFill>
              <a:ea typeface="ＭＳ Ｐゴシック" pitchFamily="34" charset="-128"/>
            </a:endParaRPr>
          </a:p>
        </p:txBody>
      </p:sp>
      <p:sp>
        <p:nvSpPr>
          <p:cNvPr id="5" name="Right Arrow 4">
            <a:extLst>
              <a:ext uri="{FF2B5EF4-FFF2-40B4-BE49-F238E27FC236}">
                <a16:creationId xmlns:a16="http://schemas.microsoft.com/office/drawing/2014/main" id="{8D529648-ED84-2A44-9090-39261BC0CCCB}"/>
              </a:ext>
            </a:extLst>
          </p:cNvPr>
          <p:cNvSpPr/>
          <p:nvPr/>
        </p:nvSpPr>
        <p:spPr bwMode="auto">
          <a:xfrm>
            <a:off x="166688" y="1583169"/>
            <a:ext cx="497305" cy="346659"/>
          </a:xfrm>
          <a:prstGeom prst="rightArrow">
            <a:avLst/>
          </a:prstGeom>
          <a:solidFill>
            <a:srgbClr val="7030A0"/>
          </a:solidFill>
          <a:ln w="19050" cap="flat" cmpd="sng" algn="ctr">
            <a:no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spTree>
    <p:extLst>
      <p:ext uri="{BB962C8B-B14F-4D97-AF65-F5344CB8AC3E}">
        <p14:creationId xmlns:p14="http://schemas.microsoft.com/office/powerpoint/2010/main" val="2895434870"/>
      </p:ext>
    </p:extLst>
  </p:cSld>
  <p:clrMapOvr>
    <a:masterClrMapping/>
  </p:clrMapOvr>
  <p:transition>
    <p:fade/>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5"/>
          <p:cNvGrpSpPr/>
          <p:nvPr/>
        </p:nvGrpSpPr>
        <p:grpSpPr>
          <a:xfrm>
            <a:off x="224441" y="565770"/>
            <a:ext cx="3988024" cy="2992624"/>
            <a:chOff x="5778500" y="1870075"/>
            <a:chExt cx="3063875" cy="2241551"/>
          </a:xfrm>
        </p:grpSpPr>
        <p:grpSp>
          <p:nvGrpSpPr>
            <p:cNvPr id="4" name="Group 3"/>
            <p:cNvGrpSpPr/>
            <p:nvPr/>
          </p:nvGrpSpPr>
          <p:grpSpPr>
            <a:xfrm>
              <a:off x="6149534" y="2820964"/>
              <a:ext cx="1233488" cy="211138"/>
              <a:chOff x="6149534" y="2820964"/>
              <a:chExt cx="1233488" cy="211138"/>
            </a:xfrm>
          </p:grpSpPr>
          <p:sp>
            <p:nvSpPr>
              <p:cNvPr id="162" name="Freeform 47"/>
              <p:cNvSpPr>
                <a:spLocks/>
              </p:cNvSpPr>
              <p:nvPr/>
            </p:nvSpPr>
            <p:spPr bwMode="auto">
              <a:xfrm rot="10800000" flipH="1" flipV="1">
                <a:off x="6149534" y="2820964"/>
                <a:ext cx="1233488" cy="211138"/>
              </a:xfrm>
              <a:custGeom>
                <a:avLst/>
                <a:gdLst>
                  <a:gd name="T0" fmla="*/ 0 w 777"/>
                  <a:gd name="T1" fmla="*/ 124 h 133"/>
                  <a:gd name="T2" fmla="*/ 375 w 777"/>
                  <a:gd name="T3" fmla="*/ 1 h 133"/>
                  <a:gd name="T4" fmla="*/ 777 w 777"/>
                  <a:gd name="T5" fmla="*/ 133 h 133"/>
                  <a:gd name="T6" fmla="*/ 0 60000 65536"/>
                  <a:gd name="T7" fmla="*/ 0 60000 65536"/>
                  <a:gd name="T8" fmla="*/ 0 60000 65536"/>
                  <a:gd name="T9" fmla="*/ 0 w 777"/>
                  <a:gd name="T10" fmla="*/ 0 h 133"/>
                  <a:gd name="T11" fmla="*/ 777 w 777"/>
                  <a:gd name="T12" fmla="*/ 133 h 133"/>
                </a:gdLst>
                <a:ahLst/>
                <a:cxnLst>
                  <a:cxn ang="T6">
                    <a:pos x="T0" y="T1"/>
                  </a:cxn>
                  <a:cxn ang="T7">
                    <a:pos x="T2" y="T3"/>
                  </a:cxn>
                  <a:cxn ang="T8">
                    <a:pos x="T4" y="T5"/>
                  </a:cxn>
                </a:cxnLst>
                <a:rect l="T9" t="T10" r="T11" b="T12"/>
                <a:pathLst>
                  <a:path w="777" h="133">
                    <a:moveTo>
                      <a:pt x="0" y="124"/>
                    </a:moveTo>
                    <a:cubicBezTo>
                      <a:pt x="123" y="62"/>
                      <a:pt x="246" y="0"/>
                      <a:pt x="375" y="1"/>
                    </a:cubicBezTo>
                    <a:cubicBezTo>
                      <a:pt x="504" y="2"/>
                      <a:pt x="640" y="67"/>
                      <a:pt x="777" y="133"/>
                    </a:cubicBezTo>
                  </a:path>
                </a:pathLst>
              </a:custGeom>
              <a:noFill/>
              <a:ln w="2857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3" name="Line 46"/>
              <p:cNvSpPr>
                <a:spLocks noChangeAspect="1" noChangeShapeType="1"/>
              </p:cNvSpPr>
              <p:nvPr/>
            </p:nvSpPr>
            <p:spPr bwMode="auto">
              <a:xfrm rot="17163330" flipH="1">
                <a:off x="6892699" y="2783284"/>
                <a:ext cx="1588" cy="139700"/>
              </a:xfrm>
              <a:prstGeom prst="line">
                <a:avLst/>
              </a:prstGeom>
              <a:noFill/>
              <a:ln w="22225">
                <a:solidFill>
                  <a:schemeClr val="tx1"/>
                </a:solidFill>
                <a:round/>
                <a:headEnd/>
                <a:tailEnd type="arrow" w="med" len="med"/>
              </a:ln>
              <a:extLst>
                <a:ext uri="{909E8E84-426E-40dd-AFC4-6F175D3DCCD1}">
                  <a14:hiddenFill xmlns="" xmlns:a14="http://schemas.microsoft.com/office/drawing/2010/main">
                    <a:noFill/>
                  </a14:hiddenFill>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5" name="Group 13"/>
            <p:cNvGrpSpPr>
              <a:grpSpLocks/>
            </p:cNvGrpSpPr>
            <p:nvPr/>
          </p:nvGrpSpPr>
          <p:grpSpPr bwMode="auto">
            <a:xfrm>
              <a:off x="5778500" y="1870075"/>
              <a:ext cx="3063875" cy="2241551"/>
              <a:chOff x="3552" y="672"/>
              <a:chExt cx="1930" cy="1412"/>
            </a:xfrm>
          </p:grpSpPr>
          <p:grpSp>
            <p:nvGrpSpPr>
              <p:cNvPr id="6" name="Group 14"/>
              <p:cNvGrpSpPr>
                <a:grpSpLocks/>
              </p:cNvGrpSpPr>
              <p:nvPr/>
            </p:nvGrpSpPr>
            <p:grpSpPr bwMode="auto">
              <a:xfrm>
                <a:off x="3609" y="879"/>
                <a:ext cx="152" cy="513"/>
                <a:chOff x="2776" y="1167"/>
                <a:chExt cx="152" cy="513"/>
              </a:xfrm>
            </p:grpSpPr>
            <p:sp>
              <p:nvSpPr>
                <p:cNvPr id="21619" name="Line 15"/>
                <p:cNvSpPr>
                  <a:spLocks noChangeAspect="1" noChangeShapeType="1"/>
                </p:cNvSpPr>
                <p:nvPr/>
              </p:nvSpPr>
              <p:spPr bwMode="auto">
                <a:xfrm rot="1855532" flipH="1" flipV="1">
                  <a:off x="2828" y="1264"/>
                  <a:ext cx="1" cy="88"/>
                </a:xfrm>
                <a:prstGeom prst="line">
                  <a:avLst/>
                </a:prstGeom>
                <a:noFill/>
                <a:ln w="22225">
                  <a:solidFill>
                    <a:schemeClr val="tx1"/>
                  </a:solidFill>
                  <a:round/>
                  <a:headEnd/>
                  <a:tailEnd type="arrow" w="med" len="med"/>
                </a:ln>
                <a:extLst>
                  <a:ext uri="{909E8E84-426E-40dd-AFC4-6F175D3DCCD1}">
                    <a14:hiddenFill xmlns="" xmlns:a14="http://schemas.microsoft.com/office/drawing/2010/main">
                      <a:noFill/>
                    </a14:hiddenFill>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620" name="Freeform 16"/>
                <p:cNvSpPr>
                  <a:spLocks/>
                </p:cNvSpPr>
                <p:nvPr/>
              </p:nvSpPr>
              <p:spPr bwMode="auto">
                <a:xfrm>
                  <a:off x="2776" y="1167"/>
                  <a:ext cx="152" cy="513"/>
                </a:xfrm>
                <a:custGeom>
                  <a:avLst/>
                  <a:gdLst>
                    <a:gd name="T0" fmla="*/ 152 w 152"/>
                    <a:gd name="T1" fmla="*/ 513 h 513"/>
                    <a:gd name="T2" fmla="*/ 38 w 152"/>
                    <a:gd name="T3" fmla="*/ 371 h 513"/>
                    <a:gd name="T4" fmla="*/ 19 w 152"/>
                    <a:gd name="T5" fmla="*/ 212 h 513"/>
                    <a:gd name="T6" fmla="*/ 152 w 152"/>
                    <a:gd name="T7" fmla="*/ 0 h 513"/>
                    <a:gd name="T8" fmla="*/ 0 60000 65536"/>
                    <a:gd name="T9" fmla="*/ 0 60000 65536"/>
                    <a:gd name="T10" fmla="*/ 0 60000 65536"/>
                    <a:gd name="T11" fmla="*/ 0 60000 65536"/>
                    <a:gd name="T12" fmla="*/ 0 w 152"/>
                    <a:gd name="T13" fmla="*/ 0 h 513"/>
                    <a:gd name="T14" fmla="*/ 152 w 152"/>
                    <a:gd name="T15" fmla="*/ 513 h 513"/>
                  </a:gdLst>
                  <a:ahLst/>
                  <a:cxnLst>
                    <a:cxn ang="T8">
                      <a:pos x="T0" y="T1"/>
                    </a:cxn>
                    <a:cxn ang="T9">
                      <a:pos x="T2" y="T3"/>
                    </a:cxn>
                    <a:cxn ang="T10">
                      <a:pos x="T4" y="T5"/>
                    </a:cxn>
                    <a:cxn ang="T11">
                      <a:pos x="T6" y="T7"/>
                    </a:cxn>
                  </a:cxnLst>
                  <a:rect l="T12" t="T13" r="T14" b="T15"/>
                  <a:pathLst>
                    <a:path w="152" h="513">
                      <a:moveTo>
                        <a:pt x="152" y="513"/>
                      </a:moveTo>
                      <a:cubicBezTo>
                        <a:pt x="106" y="467"/>
                        <a:pt x="60" y="421"/>
                        <a:pt x="38" y="371"/>
                      </a:cubicBezTo>
                      <a:cubicBezTo>
                        <a:pt x="16" y="321"/>
                        <a:pt x="0" y="274"/>
                        <a:pt x="19" y="212"/>
                      </a:cubicBezTo>
                      <a:cubicBezTo>
                        <a:pt x="38" y="150"/>
                        <a:pt x="95" y="75"/>
                        <a:pt x="152" y="0"/>
                      </a:cubicBezTo>
                    </a:path>
                  </a:pathLst>
                </a:custGeom>
                <a:noFill/>
                <a:ln w="2857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7" name="Group 17"/>
              <p:cNvGrpSpPr>
                <a:grpSpLocks/>
              </p:cNvGrpSpPr>
              <p:nvPr/>
            </p:nvGrpSpPr>
            <p:grpSpPr bwMode="auto">
              <a:xfrm flipH="1" flipV="1">
                <a:off x="3785" y="879"/>
                <a:ext cx="152" cy="513"/>
                <a:chOff x="2776" y="1167"/>
                <a:chExt cx="152" cy="513"/>
              </a:xfrm>
            </p:grpSpPr>
            <p:sp>
              <p:nvSpPr>
                <p:cNvPr id="21617" name="Line 18"/>
                <p:cNvSpPr>
                  <a:spLocks noChangeAspect="1" noChangeShapeType="1"/>
                </p:cNvSpPr>
                <p:nvPr/>
              </p:nvSpPr>
              <p:spPr bwMode="auto">
                <a:xfrm rot="1855532" flipH="1" flipV="1">
                  <a:off x="2828" y="1264"/>
                  <a:ext cx="1" cy="88"/>
                </a:xfrm>
                <a:prstGeom prst="line">
                  <a:avLst/>
                </a:prstGeom>
                <a:noFill/>
                <a:ln w="22225">
                  <a:solidFill>
                    <a:srgbClr val="FF0000"/>
                  </a:solidFill>
                  <a:round/>
                  <a:headEnd/>
                  <a:tailEnd type="arrow" w="med" len="med"/>
                </a:ln>
                <a:extLst>
                  <a:ext uri="{909E8E84-426E-40dd-AFC4-6F175D3DCCD1}">
                    <a14:hiddenFill xmlns="" xmlns:a14="http://schemas.microsoft.com/office/drawing/2010/main">
                      <a:noFill/>
                    </a14:hiddenFill>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618" name="Freeform 19"/>
                <p:cNvSpPr>
                  <a:spLocks/>
                </p:cNvSpPr>
                <p:nvPr/>
              </p:nvSpPr>
              <p:spPr bwMode="auto">
                <a:xfrm>
                  <a:off x="2776" y="1167"/>
                  <a:ext cx="152" cy="513"/>
                </a:xfrm>
                <a:custGeom>
                  <a:avLst/>
                  <a:gdLst>
                    <a:gd name="T0" fmla="*/ 152 w 152"/>
                    <a:gd name="T1" fmla="*/ 513 h 513"/>
                    <a:gd name="T2" fmla="*/ 38 w 152"/>
                    <a:gd name="T3" fmla="*/ 371 h 513"/>
                    <a:gd name="T4" fmla="*/ 19 w 152"/>
                    <a:gd name="T5" fmla="*/ 212 h 513"/>
                    <a:gd name="T6" fmla="*/ 152 w 152"/>
                    <a:gd name="T7" fmla="*/ 0 h 513"/>
                    <a:gd name="T8" fmla="*/ 0 60000 65536"/>
                    <a:gd name="T9" fmla="*/ 0 60000 65536"/>
                    <a:gd name="T10" fmla="*/ 0 60000 65536"/>
                    <a:gd name="T11" fmla="*/ 0 60000 65536"/>
                    <a:gd name="T12" fmla="*/ 0 w 152"/>
                    <a:gd name="T13" fmla="*/ 0 h 513"/>
                    <a:gd name="T14" fmla="*/ 152 w 152"/>
                    <a:gd name="T15" fmla="*/ 513 h 513"/>
                  </a:gdLst>
                  <a:ahLst/>
                  <a:cxnLst>
                    <a:cxn ang="T8">
                      <a:pos x="T0" y="T1"/>
                    </a:cxn>
                    <a:cxn ang="T9">
                      <a:pos x="T2" y="T3"/>
                    </a:cxn>
                    <a:cxn ang="T10">
                      <a:pos x="T4" y="T5"/>
                    </a:cxn>
                    <a:cxn ang="T11">
                      <a:pos x="T6" y="T7"/>
                    </a:cxn>
                  </a:cxnLst>
                  <a:rect l="T12" t="T13" r="T14" b="T15"/>
                  <a:pathLst>
                    <a:path w="152" h="513">
                      <a:moveTo>
                        <a:pt x="152" y="513"/>
                      </a:moveTo>
                      <a:cubicBezTo>
                        <a:pt x="106" y="467"/>
                        <a:pt x="60" y="421"/>
                        <a:pt x="38" y="371"/>
                      </a:cubicBezTo>
                      <a:cubicBezTo>
                        <a:pt x="16" y="321"/>
                        <a:pt x="0" y="274"/>
                        <a:pt x="19" y="212"/>
                      </a:cubicBezTo>
                      <a:cubicBezTo>
                        <a:pt x="38" y="150"/>
                        <a:pt x="95" y="75"/>
                        <a:pt x="152" y="0"/>
                      </a:cubicBezTo>
                    </a:path>
                  </a:pathLst>
                </a:custGeom>
                <a:noFill/>
                <a:ln w="28575">
                  <a:solidFill>
                    <a:srgbClr val="FF0000"/>
                  </a:solidFill>
                  <a:round/>
                  <a:headEnd/>
                  <a:tailEnd/>
                </a:ln>
                <a:extLst>
                  <a:ext uri="{909E8E84-426E-40dd-AFC4-6F175D3DCCD1}">
                    <a14:hiddenFill xmlns="" xmlns:a14="http://schemas.microsoft.com/office/drawing/2010/main">
                      <a:solidFill>
                        <a:srgbClr val="FFFFFF"/>
                      </a:solidFill>
                    </a14:hiddenFill>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8" name="Group 20"/>
              <p:cNvGrpSpPr>
                <a:grpSpLocks/>
              </p:cNvGrpSpPr>
              <p:nvPr/>
            </p:nvGrpSpPr>
            <p:grpSpPr bwMode="auto">
              <a:xfrm>
                <a:off x="3761" y="740"/>
                <a:ext cx="777" cy="133"/>
                <a:chOff x="2928" y="1028"/>
                <a:chExt cx="777" cy="133"/>
              </a:xfrm>
            </p:grpSpPr>
            <p:sp>
              <p:nvSpPr>
                <p:cNvPr id="21615" name="Line 21"/>
                <p:cNvSpPr>
                  <a:spLocks noChangeAspect="1" noChangeShapeType="1"/>
                </p:cNvSpPr>
                <p:nvPr/>
              </p:nvSpPr>
              <p:spPr bwMode="auto">
                <a:xfrm rot="17163330" flipH="1">
                  <a:off x="3451" y="1013"/>
                  <a:ext cx="1" cy="88"/>
                </a:xfrm>
                <a:prstGeom prst="line">
                  <a:avLst/>
                </a:prstGeom>
                <a:noFill/>
                <a:ln w="22225">
                  <a:solidFill>
                    <a:srgbClr val="FF0000"/>
                  </a:solidFill>
                  <a:round/>
                  <a:headEnd/>
                  <a:tailEnd type="arrow" w="med" len="med"/>
                </a:ln>
                <a:extLst>
                  <a:ext uri="{909E8E84-426E-40dd-AFC4-6F175D3DCCD1}">
                    <a14:hiddenFill xmlns="" xmlns:a14="http://schemas.microsoft.com/office/drawing/2010/main">
                      <a:noFill/>
                    </a14:hiddenFill>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616" name="Freeform 22"/>
                <p:cNvSpPr>
                  <a:spLocks/>
                </p:cNvSpPr>
                <p:nvPr/>
              </p:nvSpPr>
              <p:spPr bwMode="auto">
                <a:xfrm>
                  <a:off x="2928" y="1028"/>
                  <a:ext cx="777" cy="133"/>
                </a:xfrm>
                <a:custGeom>
                  <a:avLst/>
                  <a:gdLst>
                    <a:gd name="T0" fmla="*/ 0 w 777"/>
                    <a:gd name="T1" fmla="*/ 124 h 133"/>
                    <a:gd name="T2" fmla="*/ 375 w 777"/>
                    <a:gd name="T3" fmla="*/ 1 h 133"/>
                    <a:gd name="T4" fmla="*/ 777 w 777"/>
                    <a:gd name="T5" fmla="*/ 133 h 133"/>
                    <a:gd name="T6" fmla="*/ 0 60000 65536"/>
                    <a:gd name="T7" fmla="*/ 0 60000 65536"/>
                    <a:gd name="T8" fmla="*/ 0 60000 65536"/>
                    <a:gd name="T9" fmla="*/ 0 w 777"/>
                    <a:gd name="T10" fmla="*/ 0 h 133"/>
                    <a:gd name="T11" fmla="*/ 777 w 777"/>
                    <a:gd name="T12" fmla="*/ 133 h 133"/>
                  </a:gdLst>
                  <a:ahLst/>
                  <a:cxnLst>
                    <a:cxn ang="T6">
                      <a:pos x="T0" y="T1"/>
                    </a:cxn>
                    <a:cxn ang="T7">
                      <a:pos x="T2" y="T3"/>
                    </a:cxn>
                    <a:cxn ang="T8">
                      <a:pos x="T4" y="T5"/>
                    </a:cxn>
                  </a:cxnLst>
                  <a:rect l="T9" t="T10" r="T11" b="T12"/>
                  <a:pathLst>
                    <a:path w="777" h="133">
                      <a:moveTo>
                        <a:pt x="0" y="124"/>
                      </a:moveTo>
                      <a:cubicBezTo>
                        <a:pt x="123" y="62"/>
                        <a:pt x="246" y="0"/>
                        <a:pt x="375" y="1"/>
                      </a:cubicBezTo>
                      <a:cubicBezTo>
                        <a:pt x="504" y="2"/>
                        <a:pt x="640" y="67"/>
                        <a:pt x="777" y="133"/>
                      </a:cubicBezTo>
                    </a:path>
                  </a:pathLst>
                </a:custGeom>
                <a:noFill/>
                <a:ln w="28575">
                  <a:solidFill>
                    <a:srgbClr val="FF0000"/>
                  </a:solidFill>
                  <a:round/>
                  <a:headEnd/>
                  <a:tailEnd/>
                </a:ln>
                <a:extLst>
                  <a:ext uri="{909E8E84-426E-40dd-AFC4-6F175D3DCCD1}">
                    <a14:hiddenFill xmlns="" xmlns:a14="http://schemas.microsoft.com/office/drawing/2010/main">
                      <a:solidFill>
                        <a:srgbClr val="FFFFFF"/>
                      </a:solidFill>
                    </a14:hiddenFill>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21574" name="Oval 23"/>
              <p:cNvSpPr>
                <a:spLocks noChangeAspect="1" noChangeArrowheads="1"/>
              </p:cNvSpPr>
              <p:nvPr/>
            </p:nvSpPr>
            <p:spPr bwMode="auto">
              <a:xfrm>
                <a:off x="3713" y="816"/>
                <a:ext cx="120" cy="120"/>
              </a:xfrm>
              <a:prstGeom prst="ellipse">
                <a:avLst/>
              </a:prstGeom>
              <a:solidFill>
                <a:srgbClr val="FF0000"/>
              </a:solidFill>
              <a:ln w="12700">
                <a:solidFill>
                  <a:schemeClr val="tx1"/>
                </a:solidFill>
                <a:round/>
                <a:headEnd/>
                <a:tailEnd/>
              </a:ln>
            </p:spPr>
            <p:txBody>
              <a:bodyPr wrap="none"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9" name="Group 24"/>
              <p:cNvGrpSpPr>
                <a:grpSpLocks/>
              </p:cNvGrpSpPr>
              <p:nvPr/>
            </p:nvGrpSpPr>
            <p:grpSpPr bwMode="auto">
              <a:xfrm>
                <a:off x="3767" y="1403"/>
                <a:ext cx="777" cy="523"/>
                <a:chOff x="2934" y="1691"/>
                <a:chExt cx="777" cy="523"/>
              </a:xfrm>
            </p:grpSpPr>
            <p:sp>
              <p:nvSpPr>
                <p:cNvPr id="21613" name="Line 25"/>
                <p:cNvSpPr>
                  <a:spLocks noChangeAspect="1" noChangeShapeType="1"/>
                </p:cNvSpPr>
                <p:nvPr/>
              </p:nvSpPr>
              <p:spPr bwMode="auto">
                <a:xfrm rot="3635357">
                  <a:off x="3104" y="1995"/>
                  <a:ext cx="1" cy="88"/>
                </a:xfrm>
                <a:prstGeom prst="line">
                  <a:avLst/>
                </a:prstGeom>
                <a:noFill/>
                <a:ln w="22225">
                  <a:solidFill>
                    <a:schemeClr val="tx1"/>
                  </a:solidFill>
                  <a:round/>
                  <a:headEnd/>
                  <a:tailEnd type="arrow" w="med" len="med"/>
                </a:ln>
                <a:extLst>
                  <a:ext uri="{909E8E84-426E-40dd-AFC4-6F175D3DCCD1}">
                    <a14:hiddenFill xmlns="" xmlns:a14="http://schemas.microsoft.com/office/drawing/2010/main">
                      <a:noFill/>
                    </a14:hiddenFill>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614" name="Freeform 26"/>
                <p:cNvSpPr>
                  <a:spLocks/>
                </p:cNvSpPr>
                <p:nvPr/>
              </p:nvSpPr>
              <p:spPr bwMode="auto">
                <a:xfrm>
                  <a:off x="2934" y="1691"/>
                  <a:ext cx="777" cy="523"/>
                </a:xfrm>
                <a:custGeom>
                  <a:avLst/>
                  <a:gdLst>
                    <a:gd name="T0" fmla="*/ 0 w 777"/>
                    <a:gd name="T1" fmla="*/ 514 h 523"/>
                    <a:gd name="T2" fmla="*/ 6 w 777"/>
                    <a:gd name="T3" fmla="*/ 523 h 523"/>
                    <a:gd name="T4" fmla="*/ 176 w 777"/>
                    <a:gd name="T5" fmla="*/ 343 h 523"/>
                    <a:gd name="T6" fmla="*/ 615 w 777"/>
                    <a:gd name="T7" fmla="*/ 247 h 523"/>
                    <a:gd name="T8" fmla="*/ 777 w 777"/>
                    <a:gd name="T9" fmla="*/ 0 h 523"/>
                    <a:gd name="T10" fmla="*/ 0 60000 65536"/>
                    <a:gd name="T11" fmla="*/ 0 60000 65536"/>
                    <a:gd name="T12" fmla="*/ 0 60000 65536"/>
                    <a:gd name="T13" fmla="*/ 0 60000 65536"/>
                    <a:gd name="T14" fmla="*/ 0 60000 65536"/>
                    <a:gd name="T15" fmla="*/ 0 w 777"/>
                    <a:gd name="T16" fmla="*/ 0 h 523"/>
                    <a:gd name="T17" fmla="*/ 777 w 777"/>
                    <a:gd name="T18" fmla="*/ 523 h 523"/>
                  </a:gdLst>
                  <a:ahLst/>
                  <a:cxnLst>
                    <a:cxn ang="T10">
                      <a:pos x="T0" y="T1"/>
                    </a:cxn>
                    <a:cxn ang="T11">
                      <a:pos x="T2" y="T3"/>
                    </a:cxn>
                    <a:cxn ang="T12">
                      <a:pos x="T4" y="T5"/>
                    </a:cxn>
                    <a:cxn ang="T13">
                      <a:pos x="T6" y="T7"/>
                    </a:cxn>
                    <a:cxn ang="T14">
                      <a:pos x="T8" y="T9"/>
                    </a:cxn>
                  </a:cxnLst>
                  <a:rect l="T15" t="T16" r="T17" b="T18"/>
                  <a:pathLst>
                    <a:path w="777" h="523">
                      <a:moveTo>
                        <a:pt x="0" y="514"/>
                      </a:moveTo>
                      <a:lnTo>
                        <a:pt x="6" y="523"/>
                      </a:lnTo>
                      <a:cubicBezTo>
                        <a:pt x="35" y="495"/>
                        <a:pt x="74" y="389"/>
                        <a:pt x="176" y="343"/>
                      </a:cubicBezTo>
                      <a:cubicBezTo>
                        <a:pt x="278" y="297"/>
                        <a:pt x="515" y="304"/>
                        <a:pt x="615" y="247"/>
                      </a:cubicBezTo>
                      <a:cubicBezTo>
                        <a:pt x="715" y="190"/>
                        <a:pt x="746" y="95"/>
                        <a:pt x="777" y="0"/>
                      </a:cubicBezTo>
                    </a:path>
                  </a:pathLst>
                </a:custGeom>
                <a:noFill/>
                <a:ln w="2857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21576" name="Text Box 27"/>
              <p:cNvSpPr txBox="1">
                <a:spLocks noChangeArrowheads="1"/>
              </p:cNvSpPr>
              <p:nvPr/>
            </p:nvSpPr>
            <p:spPr bwMode="auto">
              <a:xfrm>
                <a:off x="3589" y="831"/>
                <a:ext cx="145" cy="16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a:spAutoFit/>
              </a:bodyPr>
              <a:lstStyle>
                <a:lvl1pPr eaLnBrk="0" hangingPunct="0">
                  <a:defRPr sz="2800">
                    <a:solidFill>
                      <a:schemeClr val="tx1"/>
                    </a:solidFill>
                    <a:latin typeface="Verdana" pitchFamily="34" charset="0"/>
                  </a:defRPr>
                </a:lvl1pPr>
                <a:lvl2pPr marL="742950" indent="-285750" eaLnBrk="0" hangingPunct="0">
                  <a:defRPr sz="2800">
                    <a:solidFill>
                      <a:schemeClr val="tx1"/>
                    </a:solidFill>
                    <a:latin typeface="Verdana" pitchFamily="34" charset="0"/>
                  </a:defRPr>
                </a:lvl2pPr>
                <a:lvl3pPr marL="1143000" indent="-228600" eaLnBrk="0" hangingPunct="0">
                  <a:defRPr sz="2800">
                    <a:solidFill>
                      <a:schemeClr val="tx1"/>
                    </a:solidFill>
                    <a:latin typeface="Verdana" pitchFamily="34" charset="0"/>
                  </a:defRPr>
                </a:lvl3pPr>
                <a:lvl4pPr marL="1600200" indent="-228600" eaLnBrk="0" hangingPunct="0">
                  <a:defRPr sz="2800">
                    <a:solidFill>
                      <a:schemeClr val="tx1"/>
                    </a:solidFill>
                    <a:latin typeface="Verdana" pitchFamily="34" charset="0"/>
                  </a:defRPr>
                </a:lvl4pPr>
                <a:lvl5pPr marL="2057400" indent="-228600" eaLnBrk="0" hangingPunct="0">
                  <a:defRPr sz="2800">
                    <a:solidFill>
                      <a:schemeClr val="tx1"/>
                    </a:solidFill>
                    <a:latin typeface="Verdana" pitchFamily="34" charset="0"/>
                  </a:defRPr>
                </a:lvl5pPr>
                <a:lvl6pPr marL="2514600" indent="-228600" eaLnBrk="0" fontAlgn="base" hangingPunct="0">
                  <a:spcBef>
                    <a:spcPct val="45000"/>
                  </a:spcBef>
                  <a:spcAft>
                    <a:spcPct val="0"/>
                  </a:spcAft>
                  <a:buChar char="•"/>
                  <a:defRPr sz="2800">
                    <a:solidFill>
                      <a:schemeClr val="tx1"/>
                    </a:solidFill>
                    <a:latin typeface="Verdana" pitchFamily="34" charset="0"/>
                  </a:defRPr>
                </a:lvl6pPr>
                <a:lvl7pPr marL="2971800" indent="-228600" eaLnBrk="0" fontAlgn="base" hangingPunct="0">
                  <a:spcBef>
                    <a:spcPct val="45000"/>
                  </a:spcBef>
                  <a:spcAft>
                    <a:spcPct val="0"/>
                  </a:spcAft>
                  <a:buChar char="•"/>
                  <a:defRPr sz="2800">
                    <a:solidFill>
                      <a:schemeClr val="tx1"/>
                    </a:solidFill>
                    <a:latin typeface="Verdana" pitchFamily="34" charset="0"/>
                  </a:defRPr>
                </a:lvl7pPr>
                <a:lvl8pPr marL="3429000" indent="-228600" eaLnBrk="0" fontAlgn="base" hangingPunct="0">
                  <a:spcBef>
                    <a:spcPct val="45000"/>
                  </a:spcBef>
                  <a:spcAft>
                    <a:spcPct val="0"/>
                  </a:spcAft>
                  <a:buChar char="•"/>
                  <a:defRPr sz="2800">
                    <a:solidFill>
                      <a:schemeClr val="tx1"/>
                    </a:solidFill>
                    <a:latin typeface="Verdana" pitchFamily="34" charset="0"/>
                  </a:defRPr>
                </a:lvl8pPr>
                <a:lvl9pPr marL="3886200" indent="-228600" eaLnBrk="0" fontAlgn="base" hangingPunct="0">
                  <a:spcBef>
                    <a:spcPct val="45000"/>
                  </a:spcBef>
                  <a:spcAft>
                    <a:spcPct val="0"/>
                  </a:spcAft>
                  <a:buChar char="•"/>
                  <a:defRPr sz="2800">
                    <a:solidFill>
                      <a:schemeClr val="tx1"/>
                    </a:solidFill>
                    <a:latin typeface="Verdana" pitchFamily="34" charset="0"/>
                  </a:defRPr>
                </a:lvl9pPr>
              </a:lstStyle>
              <a:p>
                <a:pPr marL="0" marR="0" lvl="0" indent="0" algn="l" defTabSz="457200" rtl="0" eaLnBrk="0" fontAlgn="auto" latinLnBrk="0" hangingPunct="0">
                  <a:lnSpc>
                    <a:spcPct val="100000"/>
                  </a:lnSpc>
                  <a:spcBef>
                    <a:spcPct val="0"/>
                  </a:spcBef>
                  <a:spcAft>
                    <a:spcPts val="0"/>
                  </a:spcAft>
                  <a:buClrTx/>
                  <a:buSzTx/>
                  <a:buFontTx/>
                  <a:buNone/>
                  <a:tabLst/>
                  <a:defRPr/>
                </a:pPr>
                <a:r>
                  <a:rPr kumimoji="0" lang="en-US" sz="1600" b="1" i="0" u="none" strike="noStrike" kern="1200" cap="none" spc="0" normalizeH="0" baseline="0" noProof="0" dirty="0">
                    <a:ln>
                      <a:noFill/>
                    </a:ln>
                    <a:solidFill>
                      <a:srgbClr val="FF0000"/>
                    </a:solidFill>
                    <a:effectLst/>
                    <a:uLnTx/>
                    <a:uFillTx/>
                    <a:latin typeface="Arial" charset="0"/>
                    <a:ea typeface="+mn-ea"/>
                    <a:cs typeface="+mn-cs"/>
                  </a:rPr>
                  <a:t>1</a:t>
                </a:r>
              </a:p>
            </p:txBody>
          </p:sp>
          <p:sp>
            <p:nvSpPr>
              <p:cNvPr id="21577" name="Text Box 28"/>
              <p:cNvSpPr txBox="1">
                <a:spLocks noChangeArrowheads="1"/>
              </p:cNvSpPr>
              <p:nvPr/>
            </p:nvSpPr>
            <p:spPr bwMode="auto">
              <a:xfrm>
                <a:off x="4545" y="672"/>
                <a:ext cx="145" cy="16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a:spAutoFit/>
              </a:bodyPr>
              <a:lstStyle>
                <a:lvl1pPr eaLnBrk="0" hangingPunct="0">
                  <a:defRPr sz="2800">
                    <a:solidFill>
                      <a:schemeClr val="tx1"/>
                    </a:solidFill>
                    <a:latin typeface="Verdana" pitchFamily="34" charset="0"/>
                  </a:defRPr>
                </a:lvl1pPr>
                <a:lvl2pPr marL="742950" indent="-285750" eaLnBrk="0" hangingPunct="0">
                  <a:defRPr sz="2800">
                    <a:solidFill>
                      <a:schemeClr val="tx1"/>
                    </a:solidFill>
                    <a:latin typeface="Verdana" pitchFamily="34" charset="0"/>
                  </a:defRPr>
                </a:lvl2pPr>
                <a:lvl3pPr marL="1143000" indent="-228600" eaLnBrk="0" hangingPunct="0">
                  <a:defRPr sz="2800">
                    <a:solidFill>
                      <a:schemeClr val="tx1"/>
                    </a:solidFill>
                    <a:latin typeface="Verdana" pitchFamily="34" charset="0"/>
                  </a:defRPr>
                </a:lvl3pPr>
                <a:lvl4pPr marL="1600200" indent="-228600" eaLnBrk="0" hangingPunct="0">
                  <a:defRPr sz="2800">
                    <a:solidFill>
                      <a:schemeClr val="tx1"/>
                    </a:solidFill>
                    <a:latin typeface="Verdana" pitchFamily="34" charset="0"/>
                  </a:defRPr>
                </a:lvl4pPr>
                <a:lvl5pPr marL="2057400" indent="-228600" eaLnBrk="0" hangingPunct="0">
                  <a:defRPr sz="2800">
                    <a:solidFill>
                      <a:schemeClr val="tx1"/>
                    </a:solidFill>
                    <a:latin typeface="Verdana" pitchFamily="34" charset="0"/>
                  </a:defRPr>
                </a:lvl5pPr>
                <a:lvl6pPr marL="2514600" indent="-228600" eaLnBrk="0" fontAlgn="base" hangingPunct="0">
                  <a:spcBef>
                    <a:spcPct val="45000"/>
                  </a:spcBef>
                  <a:spcAft>
                    <a:spcPct val="0"/>
                  </a:spcAft>
                  <a:buChar char="•"/>
                  <a:defRPr sz="2800">
                    <a:solidFill>
                      <a:schemeClr val="tx1"/>
                    </a:solidFill>
                    <a:latin typeface="Verdana" pitchFamily="34" charset="0"/>
                  </a:defRPr>
                </a:lvl6pPr>
                <a:lvl7pPr marL="2971800" indent="-228600" eaLnBrk="0" fontAlgn="base" hangingPunct="0">
                  <a:spcBef>
                    <a:spcPct val="45000"/>
                  </a:spcBef>
                  <a:spcAft>
                    <a:spcPct val="0"/>
                  </a:spcAft>
                  <a:buChar char="•"/>
                  <a:defRPr sz="2800">
                    <a:solidFill>
                      <a:schemeClr val="tx1"/>
                    </a:solidFill>
                    <a:latin typeface="Verdana" pitchFamily="34" charset="0"/>
                  </a:defRPr>
                </a:lvl7pPr>
                <a:lvl8pPr marL="3429000" indent="-228600" eaLnBrk="0" fontAlgn="base" hangingPunct="0">
                  <a:spcBef>
                    <a:spcPct val="45000"/>
                  </a:spcBef>
                  <a:spcAft>
                    <a:spcPct val="0"/>
                  </a:spcAft>
                  <a:buChar char="•"/>
                  <a:defRPr sz="2800">
                    <a:solidFill>
                      <a:schemeClr val="tx1"/>
                    </a:solidFill>
                    <a:latin typeface="Verdana" pitchFamily="34" charset="0"/>
                  </a:defRPr>
                </a:lvl8pPr>
                <a:lvl9pPr marL="3886200" indent="-228600" eaLnBrk="0" fontAlgn="base" hangingPunct="0">
                  <a:spcBef>
                    <a:spcPct val="45000"/>
                  </a:spcBef>
                  <a:spcAft>
                    <a:spcPct val="0"/>
                  </a:spcAft>
                  <a:buChar char="•"/>
                  <a:defRPr sz="2800">
                    <a:solidFill>
                      <a:schemeClr val="tx1"/>
                    </a:solidFill>
                    <a:latin typeface="Verdana" pitchFamily="34" charset="0"/>
                  </a:defRPr>
                </a:lvl9pPr>
              </a:lstStyle>
              <a:p>
                <a:pPr marL="0" marR="0" lvl="0" indent="0" algn="l" defTabSz="457200" rtl="0" eaLnBrk="0" fontAlgn="auto" latinLnBrk="0" hangingPunct="0">
                  <a:lnSpc>
                    <a:spcPct val="100000"/>
                  </a:lnSpc>
                  <a:spcBef>
                    <a:spcPct val="0"/>
                  </a:spcBef>
                  <a:spcAft>
                    <a:spcPts val="0"/>
                  </a:spcAft>
                  <a:buClrTx/>
                  <a:buSzTx/>
                  <a:buFontTx/>
                  <a:buNone/>
                  <a:tabLst/>
                  <a:defRPr/>
                </a:pPr>
                <a:r>
                  <a:rPr kumimoji="0" lang="en-US" sz="1600" b="1" i="0" u="none" strike="noStrike" kern="1200" cap="none" spc="0" normalizeH="0" baseline="0" noProof="0">
                    <a:ln>
                      <a:noFill/>
                    </a:ln>
                    <a:solidFill>
                      <a:srgbClr val="FF0000"/>
                    </a:solidFill>
                    <a:effectLst/>
                    <a:uLnTx/>
                    <a:uFillTx/>
                    <a:latin typeface="Arial" charset="0"/>
                    <a:ea typeface="+mn-ea"/>
                    <a:cs typeface="+mn-cs"/>
                  </a:rPr>
                  <a:t>2</a:t>
                </a:r>
              </a:p>
            </p:txBody>
          </p:sp>
          <p:sp>
            <p:nvSpPr>
              <p:cNvPr id="21578" name="Text Box 29"/>
              <p:cNvSpPr txBox="1">
                <a:spLocks noChangeArrowheads="1"/>
              </p:cNvSpPr>
              <p:nvPr/>
            </p:nvSpPr>
            <p:spPr bwMode="auto">
              <a:xfrm>
                <a:off x="3601" y="1924"/>
                <a:ext cx="145" cy="16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a:spAutoFit/>
              </a:bodyPr>
              <a:lstStyle>
                <a:lvl1pPr eaLnBrk="0" hangingPunct="0">
                  <a:defRPr sz="2800">
                    <a:solidFill>
                      <a:schemeClr val="tx1"/>
                    </a:solidFill>
                    <a:latin typeface="Verdana" pitchFamily="34" charset="0"/>
                  </a:defRPr>
                </a:lvl1pPr>
                <a:lvl2pPr marL="742950" indent="-285750" eaLnBrk="0" hangingPunct="0">
                  <a:defRPr sz="2800">
                    <a:solidFill>
                      <a:schemeClr val="tx1"/>
                    </a:solidFill>
                    <a:latin typeface="Verdana" pitchFamily="34" charset="0"/>
                  </a:defRPr>
                </a:lvl2pPr>
                <a:lvl3pPr marL="1143000" indent="-228600" eaLnBrk="0" hangingPunct="0">
                  <a:defRPr sz="2800">
                    <a:solidFill>
                      <a:schemeClr val="tx1"/>
                    </a:solidFill>
                    <a:latin typeface="Verdana" pitchFamily="34" charset="0"/>
                  </a:defRPr>
                </a:lvl3pPr>
                <a:lvl4pPr marL="1600200" indent="-228600" eaLnBrk="0" hangingPunct="0">
                  <a:defRPr sz="2800">
                    <a:solidFill>
                      <a:schemeClr val="tx1"/>
                    </a:solidFill>
                    <a:latin typeface="Verdana" pitchFamily="34" charset="0"/>
                  </a:defRPr>
                </a:lvl4pPr>
                <a:lvl5pPr marL="2057400" indent="-228600" eaLnBrk="0" hangingPunct="0">
                  <a:defRPr sz="2800">
                    <a:solidFill>
                      <a:schemeClr val="tx1"/>
                    </a:solidFill>
                    <a:latin typeface="Verdana" pitchFamily="34" charset="0"/>
                  </a:defRPr>
                </a:lvl5pPr>
                <a:lvl6pPr marL="2514600" indent="-228600" eaLnBrk="0" fontAlgn="base" hangingPunct="0">
                  <a:spcBef>
                    <a:spcPct val="45000"/>
                  </a:spcBef>
                  <a:spcAft>
                    <a:spcPct val="0"/>
                  </a:spcAft>
                  <a:buChar char="•"/>
                  <a:defRPr sz="2800">
                    <a:solidFill>
                      <a:schemeClr val="tx1"/>
                    </a:solidFill>
                    <a:latin typeface="Verdana" pitchFamily="34" charset="0"/>
                  </a:defRPr>
                </a:lvl6pPr>
                <a:lvl7pPr marL="2971800" indent="-228600" eaLnBrk="0" fontAlgn="base" hangingPunct="0">
                  <a:spcBef>
                    <a:spcPct val="45000"/>
                  </a:spcBef>
                  <a:spcAft>
                    <a:spcPct val="0"/>
                  </a:spcAft>
                  <a:buChar char="•"/>
                  <a:defRPr sz="2800">
                    <a:solidFill>
                      <a:schemeClr val="tx1"/>
                    </a:solidFill>
                    <a:latin typeface="Verdana" pitchFamily="34" charset="0"/>
                  </a:defRPr>
                </a:lvl7pPr>
                <a:lvl8pPr marL="3429000" indent="-228600" eaLnBrk="0" fontAlgn="base" hangingPunct="0">
                  <a:spcBef>
                    <a:spcPct val="45000"/>
                  </a:spcBef>
                  <a:spcAft>
                    <a:spcPct val="0"/>
                  </a:spcAft>
                  <a:buChar char="•"/>
                  <a:defRPr sz="2800">
                    <a:solidFill>
                      <a:schemeClr val="tx1"/>
                    </a:solidFill>
                    <a:latin typeface="Verdana" pitchFamily="34" charset="0"/>
                  </a:defRPr>
                </a:lvl8pPr>
                <a:lvl9pPr marL="3886200" indent="-228600" eaLnBrk="0" fontAlgn="base" hangingPunct="0">
                  <a:spcBef>
                    <a:spcPct val="45000"/>
                  </a:spcBef>
                  <a:spcAft>
                    <a:spcPct val="0"/>
                  </a:spcAft>
                  <a:buChar char="•"/>
                  <a:defRPr sz="2800">
                    <a:solidFill>
                      <a:schemeClr val="tx1"/>
                    </a:solidFill>
                    <a:latin typeface="Verdana" pitchFamily="34" charset="0"/>
                  </a:defRPr>
                </a:lvl9pPr>
              </a:lstStyle>
              <a:p>
                <a:pPr marL="0" marR="0" lvl="0" indent="0" algn="l" defTabSz="457200" rtl="0" eaLnBrk="0" fontAlgn="auto" latinLnBrk="0" hangingPunct="0">
                  <a:lnSpc>
                    <a:spcPct val="100000"/>
                  </a:lnSpc>
                  <a:spcBef>
                    <a:spcPct val="0"/>
                  </a:spcBef>
                  <a:spcAft>
                    <a:spcPts val="0"/>
                  </a:spcAft>
                  <a:buClrTx/>
                  <a:buSzTx/>
                  <a:buFontTx/>
                  <a:buNone/>
                  <a:tabLst/>
                  <a:defRPr/>
                </a:pPr>
                <a:r>
                  <a:rPr kumimoji="0" lang="en-US" sz="1600" b="1" i="0" u="none" strike="noStrike" kern="1200" cap="none" spc="0" normalizeH="0" baseline="0" noProof="0">
                    <a:ln>
                      <a:noFill/>
                    </a:ln>
                    <a:solidFill>
                      <a:srgbClr val="FF0000"/>
                    </a:solidFill>
                    <a:effectLst/>
                    <a:uLnTx/>
                    <a:uFillTx/>
                    <a:latin typeface="Arial" charset="0"/>
                    <a:ea typeface="+mn-ea"/>
                    <a:cs typeface="+mn-cs"/>
                  </a:rPr>
                  <a:t>3</a:t>
                </a:r>
              </a:p>
            </p:txBody>
          </p:sp>
          <p:sp>
            <p:nvSpPr>
              <p:cNvPr id="21579" name="Text Box 30"/>
              <p:cNvSpPr txBox="1">
                <a:spLocks noChangeArrowheads="1"/>
              </p:cNvSpPr>
              <p:nvPr/>
            </p:nvSpPr>
            <p:spPr bwMode="auto">
              <a:xfrm>
                <a:off x="3552" y="1296"/>
                <a:ext cx="145" cy="16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a:spAutoFit/>
              </a:bodyPr>
              <a:lstStyle>
                <a:lvl1pPr eaLnBrk="0" hangingPunct="0">
                  <a:defRPr sz="2800">
                    <a:solidFill>
                      <a:schemeClr val="tx1"/>
                    </a:solidFill>
                    <a:latin typeface="Verdana" pitchFamily="34" charset="0"/>
                  </a:defRPr>
                </a:lvl1pPr>
                <a:lvl2pPr marL="742950" indent="-285750" eaLnBrk="0" hangingPunct="0">
                  <a:defRPr sz="2800">
                    <a:solidFill>
                      <a:schemeClr val="tx1"/>
                    </a:solidFill>
                    <a:latin typeface="Verdana" pitchFamily="34" charset="0"/>
                  </a:defRPr>
                </a:lvl2pPr>
                <a:lvl3pPr marL="1143000" indent="-228600" eaLnBrk="0" hangingPunct="0">
                  <a:defRPr sz="2800">
                    <a:solidFill>
                      <a:schemeClr val="tx1"/>
                    </a:solidFill>
                    <a:latin typeface="Verdana" pitchFamily="34" charset="0"/>
                  </a:defRPr>
                </a:lvl3pPr>
                <a:lvl4pPr marL="1600200" indent="-228600" eaLnBrk="0" hangingPunct="0">
                  <a:defRPr sz="2800">
                    <a:solidFill>
                      <a:schemeClr val="tx1"/>
                    </a:solidFill>
                    <a:latin typeface="Verdana" pitchFamily="34" charset="0"/>
                  </a:defRPr>
                </a:lvl4pPr>
                <a:lvl5pPr marL="2057400" indent="-228600" eaLnBrk="0" hangingPunct="0">
                  <a:defRPr sz="2800">
                    <a:solidFill>
                      <a:schemeClr val="tx1"/>
                    </a:solidFill>
                    <a:latin typeface="Verdana" pitchFamily="34" charset="0"/>
                  </a:defRPr>
                </a:lvl5pPr>
                <a:lvl6pPr marL="2514600" indent="-228600" eaLnBrk="0" fontAlgn="base" hangingPunct="0">
                  <a:spcBef>
                    <a:spcPct val="45000"/>
                  </a:spcBef>
                  <a:spcAft>
                    <a:spcPct val="0"/>
                  </a:spcAft>
                  <a:buChar char="•"/>
                  <a:defRPr sz="2800">
                    <a:solidFill>
                      <a:schemeClr val="tx1"/>
                    </a:solidFill>
                    <a:latin typeface="Verdana" pitchFamily="34" charset="0"/>
                  </a:defRPr>
                </a:lvl6pPr>
                <a:lvl7pPr marL="2971800" indent="-228600" eaLnBrk="0" fontAlgn="base" hangingPunct="0">
                  <a:spcBef>
                    <a:spcPct val="45000"/>
                  </a:spcBef>
                  <a:spcAft>
                    <a:spcPct val="0"/>
                  </a:spcAft>
                  <a:buChar char="•"/>
                  <a:defRPr sz="2800">
                    <a:solidFill>
                      <a:schemeClr val="tx1"/>
                    </a:solidFill>
                    <a:latin typeface="Verdana" pitchFamily="34" charset="0"/>
                  </a:defRPr>
                </a:lvl7pPr>
                <a:lvl8pPr marL="3429000" indent="-228600" eaLnBrk="0" fontAlgn="base" hangingPunct="0">
                  <a:spcBef>
                    <a:spcPct val="45000"/>
                  </a:spcBef>
                  <a:spcAft>
                    <a:spcPct val="0"/>
                  </a:spcAft>
                  <a:buChar char="•"/>
                  <a:defRPr sz="2800">
                    <a:solidFill>
                      <a:schemeClr val="tx1"/>
                    </a:solidFill>
                    <a:latin typeface="Verdana" pitchFamily="34" charset="0"/>
                  </a:defRPr>
                </a:lvl8pPr>
                <a:lvl9pPr marL="3886200" indent="-228600" eaLnBrk="0" fontAlgn="base" hangingPunct="0">
                  <a:spcBef>
                    <a:spcPct val="45000"/>
                  </a:spcBef>
                  <a:spcAft>
                    <a:spcPct val="0"/>
                  </a:spcAft>
                  <a:buChar char="•"/>
                  <a:defRPr sz="2800">
                    <a:solidFill>
                      <a:schemeClr val="tx1"/>
                    </a:solidFill>
                    <a:latin typeface="Verdana" pitchFamily="34" charset="0"/>
                  </a:defRPr>
                </a:lvl9pPr>
              </a:lstStyle>
              <a:p>
                <a:pPr marL="0" marR="0" lvl="0" indent="0" algn="l" defTabSz="457200" rtl="0" eaLnBrk="0" fontAlgn="auto" latinLnBrk="0" hangingPunct="0">
                  <a:lnSpc>
                    <a:spcPct val="100000"/>
                  </a:lnSpc>
                  <a:spcBef>
                    <a:spcPct val="0"/>
                  </a:spcBef>
                  <a:spcAft>
                    <a:spcPts val="0"/>
                  </a:spcAft>
                  <a:buClrTx/>
                  <a:buSzTx/>
                  <a:buFontTx/>
                  <a:buNone/>
                  <a:tabLst/>
                  <a:defRPr/>
                </a:pPr>
                <a:r>
                  <a:rPr kumimoji="0" lang="en-US" sz="1600" b="1" i="0" u="none" strike="noStrike" kern="1200" cap="none" spc="0" normalizeH="0" baseline="0" noProof="0">
                    <a:ln>
                      <a:noFill/>
                    </a:ln>
                    <a:solidFill>
                      <a:srgbClr val="FF0000"/>
                    </a:solidFill>
                    <a:effectLst/>
                    <a:uLnTx/>
                    <a:uFillTx/>
                    <a:latin typeface="Arial" charset="0"/>
                    <a:ea typeface="+mn-ea"/>
                    <a:cs typeface="+mn-cs"/>
                  </a:rPr>
                  <a:t>4</a:t>
                </a:r>
              </a:p>
            </p:txBody>
          </p:sp>
          <p:sp>
            <p:nvSpPr>
              <p:cNvPr id="21580" name="Text Box 31"/>
              <p:cNvSpPr txBox="1">
                <a:spLocks noChangeArrowheads="1"/>
              </p:cNvSpPr>
              <p:nvPr/>
            </p:nvSpPr>
            <p:spPr bwMode="auto">
              <a:xfrm>
                <a:off x="4557" y="1348"/>
                <a:ext cx="145" cy="16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a:spAutoFit/>
              </a:bodyPr>
              <a:lstStyle>
                <a:lvl1pPr eaLnBrk="0" hangingPunct="0">
                  <a:defRPr sz="2800">
                    <a:solidFill>
                      <a:schemeClr val="tx1"/>
                    </a:solidFill>
                    <a:latin typeface="Verdana" pitchFamily="34" charset="0"/>
                  </a:defRPr>
                </a:lvl1pPr>
                <a:lvl2pPr marL="742950" indent="-285750" eaLnBrk="0" hangingPunct="0">
                  <a:defRPr sz="2800">
                    <a:solidFill>
                      <a:schemeClr val="tx1"/>
                    </a:solidFill>
                    <a:latin typeface="Verdana" pitchFamily="34" charset="0"/>
                  </a:defRPr>
                </a:lvl2pPr>
                <a:lvl3pPr marL="1143000" indent="-228600" eaLnBrk="0" hangingPunct="0">
                  <a:defRPr sz="2800">
                    <a:solidFill>
                      <a:schemeClr val="tx1"/>
                    </a:solidFill>
                    <a:latin typeface="Verdana" pitchFamily="34" charset="0"/>
                  </a:defRPr>
                </a:lvl3pPr>
                <a:lvl4pPr marL="1600200" indent="-228600" eaLnBrk="0" hangingPunct="0">
                  <a:defRPr sz="2800">
                    <a:solidFill>
                      <a:schemeClr val="tx1"/>
                    </a:solidFill>
                    <a:latin typeface="Verdana" pitchFamily="34" charset="0"/>
                  </a:defRPr>
                </a:lvl4pPr>
                <a:lvl5pPr marL="2057400" indent="-228600" eaLnBrk="0" hangingPunct="0">
                  <a:defRPr sz="2800">
                    <a:solidFill>
                      <a:schemeClr val="tx1"/>
                    </a:solidFill>
                    <a:latin typeface="Verdana" pitchFamily="34" charset="0"/>
                  </a:defRPr>
                </a:lvl5pPr>
                <a:lvl6pPr marL="2514600" indent="-228600" eaLnBrk="0" fontAlgn="base" hangingPunct="0">
                  <a:spcBef>
                    <a:spcPct val="45000"/>
                  </a:spcBef>
                  <a:spcAft>
                    <a:spcPct val="0"/>
                  </a:spcAft>
                  <a:buChar char="•"/>
                  <a:defRPr sz="2800">
                    <a:solidFill>
                      <a:schemeClr val="tx1"/>
                    </a:solidFill>
                    <a:latin typeface="Verdana" pitchFamily="34" charset="0"/>
                  </a:defRPr>
                </a:lvl6pPr>
                <a:lvl7pPr marL="2971800" indent="-228600" eaLnBrk="0" fontAlgn="base" hangingPunct="0">
                  <a:spcBef>
                    <a:spcPct val="45000"/>
                  </a:spcBef>
                  <a:spcAft>
                    <a:spcPct val="0"/>
                  </a:spcAft>
                  <a:buChar char="•"/>
                  <a:defRPr sz="2800">
                    <a:solidFill>
                      <a:schemeClr val="tx1"/>
                    </a:solidFill>
                    <a:latin typeface="Verdana" pitchFamily="34" charset="0"/>
                  </a:defRPr>
                </a:lvl7pPr>
                <a:lvl8pPr marL="3429000" indent="-228600" eaLnBrk="0" fontAlgn="base" hangingPunct="0">
                  <a:spcBef>
                    <a:spcPct val="45000"/>
                  </a:spcBef>
                  <a:spcAft>
                    <a:spcPct val="0"/>
                  </a:spcAft>
                  <a:buChar char="•"/>
                  <a:defRPr sz="2800">
                    <a:solidFill>
                      <a:schemeClr val="tx1"/>
                    </a:solidFill>
                    <a:latin typeface="Verdana" pitchFamily="34" charset="0"/>
                  </a:defRPr>
                </a:lvl8pPr>
                <a:lvl9pPr marL="3886200" indent="-228600" eaLnBrk="0" fontAlgn="base" hangingPunct="0">
                  <a:spcBef>
                    <a:spcPct val="45000"/>
                  </a:spcBef>
                  <a:spcAft>
                    <a:spcPct val="0"/>
                  </a:spcAft>
                  <a:buChar char="•"/>
                  <a:defRPr sz="2800">
                    <a:solidFill>
                      <a:schemeClr val="tx1"/>
                    </a:solidFill>
                    <a:latin typeface="Verdana" pitchFamily="34" charset="0"/>
                  </a:defRPr>
                </a:lvl9pPr>
              </a:lstStyle>
              <a:p>
                <a:pPr marL="0" marR="0" lvl="0" indent="0" algn="l" defTabSz="457200" rtl="0" eaLnBrk="0" fontAlgn="auto" latinLnBrk="0" hangingPunct="0">
                  <a:lnSpc>
                    <a:spcPct val="100000"/>
                  </a:lnSpc>
                  <a:spcBef>
                    <a:spcPct val="0"/>
                  </a:spcBef>
                  <a:spcAft>
                    <a:spcPts val="0"/>
                  </a:spcAft>
                  <a:buClrTx/>
                  <a:buSzTx/>
                  <a:buFontTx/>
                  <a:buNone/>
                  <a:tabLst/>
                  <a:defRPr/>
                </a:pPr>
                <a:r>
                  <a:rPr kumimoji="0" lang="en-US" sz="1600" b="1" i="0" u="none" strike="noStrike" kern="1200" cap="none" spc="0" normalizeH="0" baseline="0" noProof="0" dirty="0">
                    <a:ln>
                      <a:noFill/>
                    </a:ln>
                    <a:solidFill>
                      <a:srgbClr val="FF0000"/>
                    </a:solidFill>
                    <a:effectLst/>
                    <a:uLnTx/>
                    <a:uFillTx/>
                    <a:latin typeface="Arial" charset="0"/>
                    <a:ea typeface="+mn-ea"/>
                    <a:cs typeface="+mn-cs"/>
                  </a:rPr>
                  <a:t>7</a:t>
                </a:r>
              </a:p>
            </p:txBody>
          </p:sp>
          <p:sp>
            <p:nvSpPr>
              <p:cNvPr id="21581" name="Oval 32"/>
              <p:cNvSpPr>
                <a:spLocks noChangeAspect="1" noChangeArrowheads="1"/>
              </p:cNvSpPr>
              <p:nvPr/>
            </p:nvSpPr>
            <p:spPr bwMode="auto">
              <a:xfrm>
                <a:off x="4481" y="1872"/>
                <a:ext cx="120" cy="120"/>
              </a:xfrm>
              <a:prstGeom prst="ellipse">
                <a:avLst/>
              </a:prstGeom>
              <a:solidFill>
                <a:schemeClr val="tx1"/>
              </a:solidFill>
              <a:ln>
                <a:noFill/>
              </a:ln>
              <a:extLst>
                <a:ext uri="{91240B29-F687-4f45-9708-019B960494DF}">
                  <a14:hiddenLine xmlns="" xmlns:a14="http://schemas.microsoft.com/office/drawing/2010/main" w="12700">
                    <a:solidFill>
                      <a:srgbClr val="000000"/>
                    </a:solidFill>
                    <a:round/>
                    <a:headEnd/>
                    <a:tailEnd/>
                  </a14:hiddenLine>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10" name="Group 36"/>
              <p:cNvGrpSpPr>
                <a:grpSpLocks/>
              </p:cNvGrpSpPr>
              <p:nvPr/>
            </p:nvGrpSpPr>
            <p:grpSpPr bwMode="auto">
              <a:xfrm>
                <a:off x="4553" y="1276"/>
                <a:ext cx="777" cy="133"/>
                <a:chOff x="2928" y="1028"/>
                <a:chExt cx="777" cy="133"/>
              </a:xfrm>
            </p:grpSpPr>
            <p:sp>
              <p:nvSpPr>
                <p:cNvPr id="21611" name="Line 37"/>
                <p:cNvSpPr>
                  <a:spLocks noChangeAspect="1" noChangeShapeType="1"/>
                </p:cNvSpPr>
                <p:nvPr/>
              </p:nvSpPr>
              <p:spPr bwMode="auto">
                <a:xfrm rot="17163330" flipH="1">
                  <a:off x="3451" y="1013"/>
                  <a:ext cx="1" cy="88"/>
                </a:xfrm>
                <a:prstGeom prst="line">
                  <a:avLst/>
                </a:prstGeom>
                <a:noFill/>
                <a:ln w="22225">
                  <a:solidFill>
                    <a:schemeClr val="tx1"/>
                  </a:solidFill>
                  <a:round/>
                  <a:headEnd/>
                  <a:tailEnd type="arrow" w="med" len="med"/>
                </a:ln>
                <a:extLst>
                  <a:ext uri="{909E8E84-426E-40dd-AFC4-6F175D3DCCD1}">
                    <a14:hiddenFill xmlns="" xmlns:a14="http://schemas.microsoft.com/office/drawing/2010/main">
                      <a:noFill/>
                    </a14:hiddenFill>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612" name="Freeform 38"/>
                <p:cNvSpPr>
                  <a:spLocks/>
                </p:cNvSpPr>
                <p:nvPr/>
              </p:nvSpPr>
              <p:spPr bwMode="auto">
                <a:xfrm>
                  <a:off x="2928" y="1028"/>
                  <a:ext cx="777" cy="133"/>
                </a:xfrm>
                <a:custGeom>
                  <a:avLst/>
                  <a:gdLst>
                    <a:gd name="T0" fmla="*/ 0 w 777"/>
                    <a:gd name="T1" fmla="*/ 124 h 133"/>
                    <a:gd name="T2" fmla="*/ 375 w 777"/>
                    <a:gd name="T3" fmla="*/ 1 h 133"/>
                    <a:gd name="T4" fmla="*/ 777 w 777"/>
                    <a:gd name="T5" fmla="*/ 133 h 133"/>
                    <a:gd name="T6" fmla="*/ 0 60000 65536"/>
                    <a:gd name="T7" fmla="*/ 0 60000 65536"/>
                    <a:gd name="T8" fmla="*/ 0 60000 65536"/>
                    <a:gd name="T9" fmla="*/ 0 w 777"/>
                    <a:gd name="T10" fmla="*/ 0 h 133"/>
                    <a:gd name="T11" fmla="*/ 777 w 777"/>
                    <a:gd name="T12" fmla="*/ 133 h 133"/>
                  </a:gdLst>
                  <a:ahLst/>
                  <a:cxnLst>
                    <a:cxn ang="T6">
                      <a:pos x="T0" y="T1"/>
                    </a:cxn>
                    <a:cxn ang="T7">
                      <a:pos x="T2" y="T3"/>
                    </a:cxn>
                    <a:cxn ang="T8">
                      <a:pos x="T4" y="T5"/>
                    </a:cxn>
                  </a:cxnLst>
                  <a:rect l="T9" t="T10" r="T11" b="T12"/>
                  <a:pathLst>
                    <a:path w="777" h="133">
                      <a:moveTo>
                        <a:pt x="0" y="124"/>
                      </a:moveTo>
                      <a:cubicBezTo>
                        <a:pt x="123" y="62"/>
                        <a:pt x="246" y="0"/>
                        <a:pt x="375" y="1"/>
                      </a:cubicBezTo>
                      <a:cubicBezTo>
                        <a:pt x="504" y="2"/>
                        <a:pt x="640" y="67"/>
                        <a:pt x="777" y="133"/>
                      </a:cubicBezTo>
                    </a:path>
                  </a:pathLst>
                </a:custGeom>
                <a:noFill/>
                <a:ln w="2857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1" name="Group 39"/>
              <p:cNvGrpSpPr>
                <a:grpSpLocks/>
              </p:cNvGrpSpPr>
              <p:nvPr/>
            </p:nvGrpSpPr>
            <p:grpSpPr bwMode="auto">
              <a:xfrm>
                <a:off x="3769" y="1808"/>
                <a:ext cx="777" cy="133"/>
                <a:chOff x="2928" y="1028"/>
                <a:chExt cx="777" cy="133"/>
              </a:xfrm>
            </p:grpSpPr>
            <p:sp>
              <p:nvSpPr>
                <p:cNvPr id="21609" name="Line 40"/>
                <p:cNvSpPr>
                  <a:spLocks noChangeAspect="1" noChangeShapeType="1"/>
                </p:cNvSpPr>
                <p:nvPr/>
              </p:nvSpPr>
              <p:spPr bwMode="auto">
                <a:xfrm rot="17163330" flipH="1">
                  <a:off x="3451" y="1013"/>
                  <a:ext cx="1" cy="88"/>
                </a:xfrm>
                <a:prstGeom prst="line">
                  <a:avLst/>
                </a:prstGeom>
                <a:noFill/>
                <a:ln w="22225">
                  <a:solidFill>
                    <a:schemeClr val="tx1"/>
                  </a:solidFill>
                  <a:round/>
                  <a:headEnd/>
                  <a:tailEnd type="arrow" w="med" len="med"/>
                </a:ln>
                <a:extLst>
                  <a:ext uri="{909E8E84-426E-40dd-AFC4-6F175D3DCCD1}">
                    <a14:hiddenFill xmlns="" xmlns:a14="http://schemas.microsoft.com/office/drawing/2010/main">
                      <a:noFill/>
                    </a14:hiddenFill>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610" name="Freeform 41"/>
                <p:cNvSpPr>
                  <a:spLocks/>
                </p:cNvSpPr>
                <p:nvPr/>
              </p:nvSpPr>
              <p:spPr bwMode="auto">
                <a:xfrm>
                  <a:off x="2928" y="1028"/>
                  <a:ext cx="777" cy="133"/>
                </a:xfrm>
                <a:custGeom>
                  <a:avLst/>
                  <a:gdLst>
                    <a:gd name="T0" fmla="*/ 0 w 777"/>
                    <a:gd name="T1" fmla="*/ 124 h 133"/>
                    <a:gd name="T2" fmla="*/ 375 w 777"/>
                    <a:gd name="T3" fmla="*/ 1 h 133"/>
                    <a:gd name="T4" fmla="*/ 777 w 777"/>
                    <a:gd name="T5" fmla="*/ 133 h 133"/>
                    <a:gd name="T6" fmla="*/ 0 60000 65536"/>
                    <a:gd name="T7" fmla="*/ 0 60000 65536"/>
                    <a:gd name="T8" fmla="*/ 0 60000 65536"/>
                    <a:gd name="T9" fmla="*/ 0 w 777"/>
                    <a:gd name="T10" fmla="*/ 0 h 133"/>
                    <a:gd name="T11" fmla="*/ 777 w 777"/>
                    <a:gd name="T12" fmla="*/ 133 h 133"/>
                  </a:gdLst>
                  <a:ahLst/>
                  <a:cxnLst>
                    <a:cxn ang="T6">
                      <a:pos x="T0" y="T1"/>
                    </a:cxn>
                    <a:cxn ang="T7">
                      <a:pos x="T2" y="T3"/>
                    </a:cxn>
                    <a:cxn ang="T8">
                      <a:pos x="T4" y="T5"/>
                    </a:cxn>
                  </a:cxnLst>
                  <a:rect l="T9" t="T10" r="T11" b="T12"/>
                  <a:pathLst>
                    <a:path w="777" h="133">
                      <a:moveTo>
                        <a:pt x="0" y="124"/>
                      </a:moveTo>
                      <a:cubicBezTo>
                        <a:pt x="123" y="62"/>
                        <a:pt x="246" y="0"/>
                        <a:pt x="375" y="1"/>
                      </a:cubicBezTo>
                      <a:cubicBezTo>
                        <a:pt x="504" y="2"/>
                        <a:pt x="640" y="67"/>
                        <a:pt x="777" y="133"/>
                      </a:cubicBezTo>
                    </a:path>
                  </a:pathLst>
                </a:custGeom>
                <a:noFill/>
                <a:ln w="2857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2" name="Group 42"/>
              <p:cNvGrpSpPr>
                <a:grpSpLocks/>
              </p:cNvGrpSpPr>
              <p:nvPr/>
            </p:nvGrpSpPr>
            <p:grpSpPr bwMode="auto">
              <a:xfrm flipH="1" flipV="1">
                <a:off x="3757" y="1940"/>
                <a:ext cx="777" cy="133"/>
                <a:chOff x="2928" y="1028"/>
                <a:chExt cx="777" cy="133"/>
              </a:xfrm>
            </p:grpSpPr>
            <p:sp>
              <p:nvSpPr>
                <p:cNvPr id="21607" name="Line 43"/>
                <p:cNvSpPr>
                  <a:spLocks noChangeAspect="1" noChangeShapeType="1"/>
                </p:cNvSpPr>
                <p:nvPr/>
              </p:nvSpPr>
              <p:spPr bwMode="auto">
                <a:xfrm rot="17163330" flipH="1">
                  <a:off x="3451" y="1013"/>
                  <a:ext cx="1" cy="88"/>
                </a:xfrm>
                <a:prstGeom prst="line">
                  <a:avLst/>
                </a:prstGeom>
                <a:noFill/>
                <a:ln w="22225">
                  <a:solidFill>
                    <a:schemeClr val="tx1"/>
                  </a:solidFill>
                  <a:round/>
                  <a:headEnd/>
                  <a:tailEnd type="arrow" w="med" len="med"/>
                </a:ln>
                <a:extLst>
                  <a:ext uri="{909E8E84-426E-40dd-AFC4-6F175D3DCCD1}">
                    <a14:hiddenFill xmlns="" xmlns:a14="http://schemas.microsoft.com/office/drawing/2010/main">
                      <a:noFill/>
                    </a14:hiddenFill>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608" name="Freeform 44"/>
                <p:cNvSpPr>
                  <a:spLocks/>
                </p:cNvSpPr>
                <p:nvPr/>
              </p:nvSpPr>
              <p:spPr bwMode="auto">
                <a:xfrm>
                  <a:off x="2928" y="1028"/>
                  <a:ext cx="777" cy="133"/>
                </a:xfrm>
                <a:custGeom>
                  <a:avLst/>
                  <a:gdLst>
                    <a:gd name="T0" fmla="*/ 0 w 777"/>
                    <a:gd name="T1" fmla="*/ 124 h 133"/>
                    <a:gd name="T2" fmla="*/ 375 w 777"/>
                    <a:gd name="T3" fmla="*/ 1 h 133"/>
                    <a:gd name="T4" fmla="*/ 777 w 777"/>
                    <a:gd name="T5" fmla="*/ 133 h 133"/>
                    <a:gd name="T6" fmla="*/ 0 60000 65536"/>
                    <a:gd name="T7" fmla="*/ 0 60000 65536"/>
                    <a:gd name="T8" fmla="*/ 0 60000 65536"/>
                    <a:gd name="T9" fmla="*/ 0 w 777"/>
                    <a:gd name="T10" fmla="*/ 0 h 133"/>
                    <a:gd name="T11" fmla="*/ 777 w 777"/>
                    <a:gd name="T12" fmla="*/ 133 h 133"/>
                  </a:gdLst>
                  <a:ahLst/>
                  <a:cxnLst>
                    <a:cxn ang="T6">
                      <a:pos x="T0" y="T1"/>
                    </a:cxn>
                    <a:cxn ang="T7">
                      <a:pos x="T2" y="T3"/>
                    </a:cxn>
                    <a:cxn ang="T8">
                      <a:pos x="T4" y="T5"/>
                    </a:cxn>
                  </a:cxnLst>
                  <a:rect l="T9" t="T10" r="T11" b="T12"/>
                  <a:pathLst>
                    <a:path w="777" h="133">
                      <a:moveTo>
                        <a:pt x="0" y="124"/>
                      </a:moveTo>
                      <a:cubicBezTo>
                        <a:pt x="123" y="62"/>
                        <a:pt x="246" y="0"/>
                        <a:pt x="375" y="1"/>
                      </a:cubicBezTo>
                      <a:cubicBezTo>
                        <a:pt x="504" y="2"/>
                        <a:pt x="640" y="67"/>
                        <a:pt x="777" y="133"/>
                      </a:cubicBezTo>
                    </a:path>
                  </a:pathLst>
                </a:custGeom>
                <a:noFill/>
                <a:ln w="2857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3" name="Group 45"/>
              <p:cNvGrpSpPr>
                <a:grpSpLocks/>
              </p:cNvGrpSpPr>
              <p:nvPr/>
            </p:nvGrpSpPr>
            <p:grpSpPr bwMode="auto">
              <a:xfrm flipH="1" flipV="1">
                <a:off x="3773" y="1404"/>
                <a:ext cx="777" cy="133"/>
                <a:chOff x="2928" y="1028"/>
                <a:chExt cx="777" cy="133"/>
              </a:xfrm>
            </p:grpSpPr>
            <p:sp>
              <p:nvSpPr>
                <p:cNvPr id="21605" name="Line 46"/>
                <p:cNvSpPr>
                  <a:spLocks noChangeAspect="1" noChangeShapeType="1"/>
                </p:cNvSpPr>
                <p:nvPr/>
              </p:nvSpPr>
              <p:spPr bwMode="auto">
                <a:xfrm rot="17163330" flipH="1">
                  <a:off x="3451" y="1013"/>
                  <a:ext cx="1" cy="88"/>
                </a:xfrm>
                <a:prstGeom prst="line">
                  <a:avLst/>
                </a:prstGeom>
                <a:noFill/>
                <a:ln w="22225">
                  <a:solidFill>
                    <a:schemeClr val="tx1"/>
                  </a:solidFill>
                  <a:round/>
                  <a:headEnd/>
                  <a:tailEnd type="arrow" w="med" len="med"/>
                </a:ln>
                <a:extLst>
                  <a:ext uri="{909E8E84-426E-40dd-AFC4-6F175D3DCCD1}">
                    <a14:hiddenFill xmlns="" xmlns:a14="http://schemas.microsoft.com/office/drawing/2010/main">
                      <a:noFill/>
                    </a14:hiddenFill>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606" name="Freeform 47"/>
                <p:cNvSpPr>
                  <a:spLocks/>
                </p:cNvSpPr>
                <p:nvPr/>
              </p:nvSpPr>
              <p:spPr bwMode="auto">
                <a:xfrm>
                  <a:off x="2928" y="1028"/>
                  <a:ext cx="777" cy="133"/>
                </a:xfrm>
                <a:custGeom>
                  <a:avLst/>
                  <a:gdLst>
                    <a:gd name="T0" fmla="*/ 0 w 777"/>
                    <a:gd name="T1" fmla="*/ 124 h 133"/>
                    <a:gd name="T2" fmla="*/ 375 w 777"/>
                    <a:gd name="T3" fmla="*/ 1 h 133"/>
                    <a:gd name="T4" fmla="*/ 777 w 777"/>
                    <a:gd name="T5" fmla="*/ 133 h 133"/>
                    <a:gd name="T6" fmla="*/ 0 60000 65536"/>
                    <a:gd name="T7" fmla="*/ 0 60000 65536"/>
                    <a:gd name="T8" fmla="*/ 0 60000 65536"/>
                    <a:gd name="T9" fmla="*/ 0 w 777"/>
                    <a:gd name="T10" fmla="*/ 0 h 133"/>
                    <a:gd name="T11" fmla="*/ 777 w 777"/>
                    <a:gd name="T12" fmla="*/ 133 h 133"/>
                  </a:gdLst>
                  <a:ahLst/>
                  <a:cxnLst>
                    <a:cxn ang="T6">
                      <a:pos x="T0" y="T1"/>
                    </a:cxn>
                    <a:cxn ang="T7">
                      <a:pos x="T2" y="T3"/>
                    </a:cxn>
                    <a:cxn ang="T8">
                      <a:pos x="T4" y="T5"/>
                    </a:cxn>
                  </a:cxnLst>
                  <a:rect l="T9" t="T10" r="T11" b="T12"/>
                  <a:pathLst>
                    <a:path w="777" h="133">
                      <a:moveTo>
                        <a:pt x="0" y="124"/>
                      </a:moveTo>
                      <a:cubicBezTo>
                        <a:pt x="123" y="62"/>
                        <a:pt x="246" y="0"/>
                        <a:pt x="375" y="1"/>
                      </a:cubicBezTo>
                      <a:cubicBezTo>
                        <a:pt x="504" y="2"/>
                        <a:pt x="640" y="67"/>
                        <a:pt x="777" y="133"/>
                      </a:cubicBezTo>
                    </a:path>
                  </a:pathLst>
                </a:custGeom>
                <a:noFill/>
                <a:ln w="2857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4" name="Group 48"/>
              <p:cNvGrpSpPr>
                <a:grpSpLocks/>
              </p:cNvGrpSpPr>
              <p:nvPr/>
            </p:nvGrpSpPr>
            <p:grpSpPr bwMode="auto">
              <a:xfrm flipV="1">
                <a:off x="3605" y="1423"/>
                <a:ext cx="152" cy="513"/>
                <a:chOff x="2776" y="1167"/>
                <a:chExt cx="152" cy="513"/>
              </a:xfrm>
            </p:grpSpPr>
            <p:sp>
              <p:nvSpPr>
                <p:cNvPr id="21603" name="Line 49"/>
                <p:cNvSpPr>
                  <a:spLocks noChangeAspect="1" noChangeShapeType="1"/>
                </p:cNvSpPr>
                <p:nvPr/>
              </p:nvSpPr>
              <p:spPr bwMode="auto">
                <a:xfrm rot="1855532" flipH="1" flipV="1">
                  <a:off x="2828" y="1264"/>
                  <a:ext cx="1" cy="88"/>
                </a:xfrm>
                <a:prstGeom prst="line">
                  <a:avLst/>
                </a:prstGeom>
                <a:noFill/>
                <a:ln w="22225">
                  <a:solidFill>
                    <a:srgbClr val="66FF33"/>
                  </a:solidFill>
                  <a:round/>
                  <a:headEnd/>
                  <a:tailEnd type="arrow" w="med" len="med"/>
                </a:ln>
                <a:extLst>
                  <a:ext uri="{909E8E84-426E-40dd-AFC4-6F175D3DCCD1}">
                    <a14:hiddenFill xmlns="" xmlns:a14="http://schemas.microsoft.com/office/drawing/2010/main">
                      <a:noFill/>
                    </a14:hiddenFill>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604" name="Freeform 50"/>
                <p:cNvSpPr>
                  <a:spLocks/>
                </p:cNvSpPr>
                <p:nvPr/>
              </p:nvSpPr>
              <p:spPr bwMode="auto">
                <a:xfrm>
                  <a:off x="2776" y="1167"/>
                  <a:ext cx="152" cy="513"/>
                </a:xfrm>
                <a:custGeom>
                  <a:avLst/>
                  <a:gdLst>
                    <a:gd name="T0" fmla="*/ 152 w 152"/>
                    <a:gd name="T1" fmla="*/ 513 h 513"/>
                    <a:gd name="T2" fmla="*/ 38 w 152"/>
                    <a:gd name="T3" fmla="*/ 371 h 513"/>
                    <a:gd name="T4" fmla="*/ 19 w 152"/>
                    <a:gd name="T5" fmla="*/ 212 h 513"/>
                    <a:gd name="T6" fmla="*/ 152 w 152"/>
                    <a:gd name="T7" fmla="*/ 0 h 513"/>
                    <a:gd name="T8" fmla="*/ 0 60000 65536"/>
                    <a:gd name="T9" fmla="*/ 0 60000 65536"/>
                    <a:gd name="T10" fmla="*/ 0 60000 65536"/>
                    <a:gd name="T11" fmla="*/ 0 60000 65536"/>
                    <a:gd name="T12" fmla="*/ 0 w 152"/>
                    <a:gd name="T13" fmla="*/ 0 h 513"/>
                    <a:gd name="T14" fmla="*/ 152 w 152"/>
                    <a:gd name="T15" fmla="*/ 513 h 513"/>
                  </a:gdLst>
                  <a:ahLst/>
                  <a:cxnLst>
                    <a:cxn ang="T8">
                      <a:pos x="T0" y="T1"/>
                    </a:cxn>
                    <a:cxn ang="T9">
                      <a:pos x="T2" y="T3"/>
                    </a:cxn>
                    <a:cxn ang="T10">
                      <a:pos x="T4" y="T5"/>
                    </a:cxn>
                    <a:cxn ang="T11">
                      <a:pos x="T6" y="T7"/>
                    </a:cxn>
                  </a:cxnLst>
                  <a:rect l="T12" t="T13" r="T14" b="T15"/>
                  <a:pathLst>
                    <a:path w="152" h="513">
                      <a:moveTo>
                        <a:pt x="152" y="513"/>
                      </a:moveTo>
                      <a:cubicBezTo>
                        <a:pt x="106" y="467"/>
                        <a:pt x="60" y="421"/>
                        <a:pt x="38" y="371"/>
                      </a:cubicBezTo>
                      <a:cubicBezTo>
                        <a:pt x="16" y="321"/>
                        <a:pt x="0" y="274"/>
                        <a:pt x="19" y="212"/>
                      </a:cubicBezTo>
                      <a:cubicBezTo>
                        <a:pt x="38" y="150"/>
                        <a:pt x="95" y="75"/>
                        <a:pt x="152" y="0"/>
                      </a:cubicBezTo>
                    </a:path>
                  </a:pathLst>
                </a:custGeom>
                <a:noFill/>
                <a:ln w="28575">
                  <a:solidFill>
                    <a:srgbClr val="66FF33"/>
                  </a:solidFill>
                  <a:round/>
                  <a:headEnd/>
                  <a:tailEnd/>
                </a:ln>
                <a:extLst>
                  <a:ext uri="{909E8E84-426E-40dd-AFC4-6F175D3DCCD1}">
                    <a14:hiddenFill xmlns="" xmlns:a14="http://schemas.microsoft.com/office/drawing/2010/main">
                      <a:solidFill>
                        <a:srgbClr val="FFFFFF"/>
                      </a:solidFill>
                    </a14:hiddenFill>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5" name="Group 51"/>
              <p:cNvGrpSpPr>
                <a:grpSpLocks/>
              </p:cNvGrpSpPr>
              <p:nvPr/>
            </p:nvGrpSpPr>
            <p:grpSpPr bwMode="auto">
              <a:xfrm flipH="1" flipV="1">
                <a:off x="4545" y="879"/>
                <a:ext cx="152" cy="513"/>
                <a:chOff x="2776" y="1167"/>
                <a:chExt cx="152" cy="513"/>
              </a:xfrm>
            </p:grpSpPr>
            <p:sp>
              <p:nvSpPr>
                <p:cNvPr id="21601" name="Line 52"/>
                <p:cNvSpPr>
                  <a:spLocks noChangeAspect="1" noChangeShapeType="1"/>
                </p:cNvSpPr>
                <p:nvPr/>
              </p:nvSpPr>
              <p:spPr bwMode="auto">
                <a:xfrm rot="1855532" flipH="1" flipV="1">
                  <a:off x="2828" y="1264"/>
                  <a:ext cx="1" cy="88"/>
                </a:xfrm>
                <a:prstGeom prst="line">
                  <a:avLst/>
                </a:prstGeom>
                <a:noFill/>
                <a:ln w="22225">
                  <a:solidFill>
                    <a:srgbClr val="00CB00"/>
                  </a:solidFill>
                  <a:round/>
                  <a:headEnd/>
                  <a:tailEnd type="arrow" w="med" len="med"/>
                </a:ln>
                <a:extLst>
                  <a:ext uri="{909E8E84-426E-40dd-AFC4-6F175D3DCCD1}">
                    <a14:hiddenFill xmlns="" xmlns:a14="http://schemas.microsoft.com/office/drawing/2010/main">
                      <a:noFill/>
                    </a14:hiddenFill>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602" name="Freeform 53"/>
                <p:cNvSpPr>
                  <a:spLocks/>
                </p:cNvSpPr>
                <p:nvPr/>
              </p:nvSpPr>
              <p:spPr bwMode="auto">
                <a:xfrm>
                  <a:off x="2776" y="1167"/>
                  <a:ext cx="152" cy="513"/>
                </a:xfrm>
                <a:custGeom>
                  <a:avLst/>
                  <a:gdLst>
                    <a:gd name="T0" fmla="*/ 152 w 152"/>
                    <a:gd name="T1" fmla="*/ 513 h 513"/>
                    <a:gd name="T2" fmla="*/ 38 w 152"/>
                    <a:gd name="T3" fmla="*/ 371 h 513"/>
                    <a:gd name="T4" fmla="*/ 19 w 152"/>
                    <a:gd name="T5" fmla="*/ 212 h 513"/>
                    <a:gd name="T6" fmla="*/ 152 w 152"/>
                    <a:gd name="T7" fmla="*/ 0 h 513"/>
                    <a:gd name="T8" fmla="*/ 0 60000 65536"/>
                    <a:gd name="T9" fmla="*/ 0 60000 65536"/>
                    <a:gd name="T10" fmla="*/ 0 60000 65536"/>
                    <a:gd name="T11" fmla="*/ 0 60000 65536"/>
                    <a:gd name="T12" fmla="*/ 0 w 152"/>
                    <a:gd name="T13" fmla="*/ 0 h 513"/>
                    <a:gd name="T14" fmla="*/ 152 w 152"/>
                    <a:gd name="T15" fmla="*/ 513 h 513"/>
                  </a:gdLst>
                  <a:ahLst/>
                  <a:cxnLst>
                    <a:cxn ang="T8">
                      <a:pos x="T0" y="T1"/>
                    </a:cxn>
                    <a:cxn ang="T9">
                      <a:pos x="T2" y="T3"/>
                    </a:cxn>
                    <a:cxn ang="T10">
                      <a:pos x="T4" y="T5"/>
                    </a:cxn>
                    <a:cxn ang="T11">
                      <a:pos x="T6" y="T7"/>
                    </a:cxn>
                  </a:cxnLst>
                  <a:rect l="T12" t="T13" r="T14" b="T15"/>
                  <a:pathLst>
                    <a:path w="152" h="513">
                      <a:moveTo>
                        <a:pt x="152" y="513"/>
                      </a:moveTo>
                      <a:cubicBezTo>
                        <a:pt x="106" y="467"/>
                        <a:pt x="60" y="421"/>
                        <a:pt x="38" y="371"/>
                      </a:cubicBezTo>
                      <a:cubicBezTo>
                        <a:pt x="16" y="321"/>
                        <a:pt x="0" y="274"/>
                        <a:pt x="19" y="212"/>
                      </a:cubicBezTo>
                      <a:cubicBezTo>
                        <a:pt x="38" y="150"/>
                        <a:pt x="95" y="75"/>
                        <a:pt x="152" y="0"/>
                      </a:cubicBezTo>
                    </a:path>
                  </a:pathLst>
                </a:custGeom>
                <a:noFill/>
                <a:ln w="28575">
                  <a:solidFill>
                    <a:srgbClr val="00CB00"/>
                  </a:solidFill>
                  <a:round/>
                  <a:headEnd/>
                  <a:tailEnd/>
                </a:ln>
                <a:extLst>
                  <a:ext uri="{909E8E84-426E-40dd-AFC4-6F175D3DCCD1}">
                    <a14:hiddenFill xmlns="" xmlns:a14="http://schemas.microsoft.com/office/drawing/2010/main">
                      <a:solidFill>
                        <a:srgbClr val="FFFFFF"/>
                      </a:solidFill>
                    </a14:hiddenFill>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9CB3A"/>
                    </a:solidFill>
                    <a:effectLst/>
                    <a:uLnTx/>
                    <a:uFillTx/>
                    <a:latin typeface="Calibri" panose="020F0502020204030204"/>
                    <a:ea typeface="+mn-ea"/>
                    <a:cs typeface="+mn-cs"/>
                  </a:endParaRPr>
                </a:p>
              </p:txBody>
            </p:sp>
          </p:grpSp>
          <p:grpSp>
            <p:nvGrpSpPr>
              <p:cNvPr id="16" name="Group 54"/>
              <p:cNvGrpSpPr>
                <a:grpSpLocks/>
              </p:cNvGrpSpPr>
              <p:nvPr/>
            </p:nvGrpSpPr>
            <p:grpSpPr bwMode="auto">
              <a:xfrm>
                <a:off x="4538" y="1397"/>
                <a:ext cx="764" cy="543"/>
                <a:chOff x="3696" y="1680"/>
                <a:chExt cx="764" cy="543"/>
              </a:xfrm>
            </p:grpSpPr>
            <p:sp>
              <p:nvSpPr>
                <p:cNvPr id="21599" name="Line 55"/>
                <p:cNvSpPr>
                  <a:spLocks noChangeAspect="1" noChangeShapeType="1"/>
                </p:cNvSpPr>
                <p:nvPr/>
              </p:nvSpPr>
              <p:spPr bwMode="auto">
                <a:xfrm rot="4334049">
                  <a:off x="3989" y="2107"/>
                  <a:ext cx="1" cy="88"/>
                </a:xfrm>
                <a:prstGeom prst="line">
                  <a:avLst/>
                </a:prstGeom>
                <a:noFill/>
                <a:ln w="22225">
                  <a:solidFill>
                    <a:schemeClr val="tx1"/>
                  </a:solidFill>
                  <a:round/>
                  <a:headEnd/>
                  <a:tailEnd type="arrow" w="med" len="med"/>
                </a:ln>
                <a:extLst>
                  <a:ext uri="{909E8E84-426E-40dd-AFC4-6F175D3DCCD1}">
                    <a14:hiddenFill xmlns="" xmlns:a14="http://schemas.microsoft.com/office/drawing/2010/main">
                      <a:noFill/>
                    </a14:hiddenFill>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600" name="Freeform 56"/>
                <p:cNvSpPr>
                  <a:spLocks/>
                </p:cNvSpPr>
                <p:nvPr/>
              </p:nvSpPr>
              <p:spPr bwMode="auto">
                <a:xfrm>
                  <a:off x="3696" y="1680"/>
                  <a:ext cx="764" cy="543"/>
                </a:xfrm>
                <a:custGeom>
                  <a:avLst/>
                  <a:gdLst>
                    <a:gd name="T0" fmla="*/ 753 w 764"/>
                    <a:gd name="T1" fmla="*/ 0 h 543"/>
                    <a:gd name="T2" fmla="*/ 764 w 764"/>
                    <a:gd name="T3" fmla="*/ 14 h 543"/>
                    <a:gd name="T4" fmla="*/ 485 w 764"/>
                    <a:gd name="T5" fmla="*/ 380 h 543"/>
                    <a:gd name="T6" fmla="*/ 0 w 764"/>
                    <a:gd name="T7" fmla="*/ 543 h 543"/>
                    <a:gd name="T8" fmla="*/ 0 60000 65536"/>
                    <a:gd name="T9" fmla="*/ 0 60000 65536"/>
                    <a:gd name="T10" fmla="*/ 0 60000 65536"/>
                    <a:gd name="T11" fmla="*/ 0 60000 65536"/>
                    <a:gd name="T12" fmla="*/ 0 w 764"/>
                    <a:gd name="T13" fmla="*/ 0 h 543"/>
                    <a:gd name="T14" fmla="*/ 764 w 764"/>
                    <a:gd name="T15" fmla="*/ 543 h 543"/>
                  </a:gdLst>
                  <a:ahLst/>
                  <a:cxnLst>
                    <a:cxn ang="T8">
                      <a:pos x="T0" y="T1"/>
                    </a:cxn>
                    <a:cxn ang="T9">
                      <a:pos x="T2" y="T3"/>
                    </a:cxn>
                    <a:cxn ang="T10">
                      <a:pos x="T4" y="T5"/>
                    </a:cxn>
                    <a:cxn ang="T11">
                      <a:pos x="T6" y="T7"/>
                    </a:cxn>
                  </a:cxnLst>
                  <a:rect l="T12" t="T13" r="T14" b="T15"/>
                  <a:pathLst>
                    <a:path w="764" h="543">
                      <a:moveTo>
                        <a:pt x="753" y="0"/>
                      </a:moveTo>
                      <a:lnTo>
                        <a:pt x="764" y="14"/>
                      </a:lnTo>
                      <a:cubicBezTo>
                        <a:pt x="719" y="77"/>
                        <a:pt x="612" y="292"/>
                        <a:pt x="485" y="380"/>
                      </a:cubicBezTo>
                      <a:cubicBezTo>
                        <a:pt x="358" y="468"/>
                        <a:pt x="179" y="505"/>
                        <a:pt x="0" y="543"/>
                      </a:cubicBezTo>
                    </a:path>
                  </a:pathLst>
                </a:custGeom>
                <a:noFill/>
                <a:ln w="2857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7" name="Group 57"/>
              <p:cNvGrpSpPr>
                <a:grpSpLocks/>
              </p:cNvGrpSpPr>
              <p:nvPr/>
            </p:nvGrpSpPr>
            <p:grpSpPr bwMode="auto">
              <a:xfrm>
                <a:off x="4559" y="882"/>
                <a:ext cx="764" cy="543"/>
                <a:chOff x="3726" y="1170"/>
                <a:chExt cx="764" cy="543"/>
              </a:xfrm>
            </p:grpSpPr>
            <p:sp>
              <p:nvSpPr>
                <p:cNvPr id="21597" name="Line 58"/>
                <p:cNvSpPr>
                  <a:spLocks noChangeAspect="1" noChangeShapeType="1"/>
                </p:cNvSpPr>
                <p:nvPr/>
              </p:nvSpPr>
              <p:spPr bwMode="auto">
                <a:xfrm rot="19202490" flipH="1">
                  <a:off x="4304" y="1379"/>
                  <a:ext cx="1" cy="88"/>
                </a:xfrm>
                <a:prstGeom prst="line">
                  <a:avLst/>
                </a:prstGeom>
                <a:noFill/>
                <a:ln w="22225">
                  <a:solidFill>
                    <a:srgbClr val="66FF33"/>
                  </a:solidFill>
                  <a:round/>
                  <a:headEnd/>
                  <a:tailEnd type="arrow" w="med" len="med"/>
                </a:ln>
                <a:extLst>
                  <a:ext uri="{909E8E84-426E-40dd-AFC4-6F175D3DCCD1}">
                    <a14:hiddenFill xmlns="" xmlns:a14="http://schemas.microsoft.com/office/drawing/2010/main">
                      <a:noFill/>
                    </a14:hiddenFill>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598" name="Freeform 59"/>
                <p:cNvSpPr>
                  <a:spLocks/>
                </p:cNvSpPr>
                <p:nvPr/>
              </p:nvSpPr>
              <p:spPr bwMode="auto">
                <a:xfrm rot="10800000" flipH="1">
                  <a:off x="3726" y="1170"/>
                  <a:ext cx="764" cy="543"/>
                </a:xfrm>
                <a:custGeom>
                  <a:avLst/>
                  <a:gdLst>
                    <a:gd name="T0" fmla="*/ 753 w 764"/>
                    <a:gd name="T1" fmla="*/ 0 h 543"/>
                    <a:gd name="T2" fmla="*/ 764 w 764"/>
                    <a:gd name="T3" fmla="*/ 14 h 543"/>
                    <a:gd name="T4" fmla="*/ 485 w 764"/>
                    <a:gd name="T5" fmla="*/ 380 h 543"/>
                    <a:gd name="T6" fmla="*/ 0 w 764"/>
                    <a:gd name="T7" fmla="*/ 543 h 543"/>
                    <a:gd name="T8" fmla="*/ 0 60000 65536"/>
                    <a:gd name="T9" fmla="*/ 0 60000 65536"/>
                    <a:gd name="T10" fmla="*/ 0 60000 65536"/>
                    <a:gd name="T11" fmla="*/ 0 60000 65536"/>
                    <a:gd name="T12" fmla="*/ 0 w 764"/>
                    <a:gd name="T13" fmla="*/ 0 h 543"/>
                    <a:gd name="T14" fmla="*/ 764 w 764"/>
                    <a:gd name="T15" fmla="*/ 543 h 543"/>
                  </a:gdLst>
                  <a:ahLst/>
                  <a:cxnLst>
                    <a:cxn ang="T8">
                      <a:pos x="T0" y="T1"/>
                    </a:cxn>
                    <a:cxn ang="T9">
                      <a:pos x="T2" y="T3"/>
                    </a:cxn>
                    <a:cxn ang="T10">
                      <a:pos x="T4" y="T5"/>
                    </a:cxn>
                    <a:cxn ang="T11">
                      <a:pos x="T6" y="T7"/>
                    </a:cxn>
                  </a:cxnLst>
                  <a:rect l="T12" t="T13" r="T14" b="T15"/>
                  <a:pathLst>
                    <a:path w="764" h="543">
                      <a:moveTo>
                        <a:pt x="753" y="0"/>
                      </a:moveTo>
                      <a:lnTo>
                        <a:pt x="764" y="14"/>
                      </a:lnTo>
                      <a:cubicBezTo>
                        <a:pt x="719" y="77"/>
                        <a:pt x="612" y="292"/>
                        <a:pt x="485" y="380"/>
                      </a:cubicBezTo>
                      <a:cubicBezTo>
                        <a:pt x="358" y="468"/>
                        <a:pt x="179" y="505"/>
                        <a:pt x="0" y="543"/>
                      </a:cubicBezTo>
                    </a:path>
                  </a:pathLst>
                </a:custGeom>
                <a:noFill/>
                <a:ln w="28575">
                  <a:solidFill>
                    <a:srgbClr val="66FF33"/>
                  </a:solidFill>
                  <a:round/>
                  <a:headEnd/>
                  <a:tailEnd/>
                </a:ln>
                <a:extLst>
                  <a:ext uri="{909E8E84-426E-40dd-AFC4-6F175D3DCCD1}">
                    <a14:hiddenFill xmlns="" xmlns:a14="http://schemas.microsoft.com/office/drawing/2010/main">
                      <a:solidFill>
                        <a:srgbClr val="FFFFFF"/>
                      </a:solidFill>
                    </a14:hiddenFill>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21593" name="Text Box 60"/>
              <p:cNvSpPr txBox="1">
                <a:spLocks noChangeArrowheads="1"/>
              </p:cNvSpPr>
              <p:nvPr/>
            </p:nvSpPr>
            <p:spPr bwMode="auto">
              <a:xfrm>
                <a:off x="4537" y="1920"/>
                <a:ext cx="145" cy="16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a:spAutoFit/>
              </a:bodyPr>
              <a:lstStyle>
                <a:lvl1pPr eaLnBrk="0" hangingPunct="0">
                  <a:defRPr sz="2800">
                    <a:solidFill>
                      <a:schemeClr val="tx1"/>
                    </a:solidFill>
                    <a:latin typeface="Verdana" pitchFamily="34" charset="0"/>
                  </a:defRPr>
                </a:lvl1pPr>
                <a:lvl2pPr marL="742950" indent="-285750" eaLnBrk="0" hangingPunct="0">
                  <a:defRPr sz="2800">
                    <a:solidFill>
                      <a:schemeClr val="tx1"/>
                    </a:solidFill>
                    <a:latin typeface="Verdana" pitchFamily="34" charset="0"/>
                  </a:defRPr>
                </a:lvl2pPr>
                <a:lvl3pPr marL="1143000" indent="-228600" eaLnBrk="0" hangingPunct="0">
                  <a:defRPr sz="2800">
                    <a:solidFill>
                      <a:schemeClr val="tx1"/>
                    </a:solidFill>
                    <a:latin typeface="Verdana" pitchFamily="34" charset="0"/>
                  </a:defRPr>
                </a:lvl3pPr>
                <a:lvl4pPr marL="1600200" indent="-228600" eaLnBrk="0" hangingPunct="0">
                  <a:defRPr sz="2800">
                    <a:solidFill>
                      <a:schemeClr val="tx1"/>
                    </a:solidFill>
                    <a:latin typeface="Verdana" pitchFamily="34" charset="0"/>
                  </a:defRPr>
                </a:lvl4pPr>
                <a:lvl5pPr marL="2057400" indent="-228600" eaLnBrk="0" hangingPunct="0">
                  <a:defRPr sz="2800">
                    <a:solidFill>
                      <a:schemeClr val="tx1"/>
                    </a:solidFill>
                    <a:latin typeface="Verdana" pitchFamily="34" charset="0"/>
                  </a:defRPr>
                </a:lvl5pPr>
                <a:lvl6pPr marL="2514600" indent="-228600" eaLnBrk="0" fontAlgn="base" hangingPunct="0">
                  <a:spcBef>
                    <a:spcPct val="45000"/>
                  </a:spcBef>
                  <a:spcAft>
                    <a:spcPct val="0"/>
                  </a:spcAft>
                  <a:buChar char="•"/>
                  <a:defRPr sz="2800">
                    <a:solidFill>
                      <a:schemeClr val="tx1"/>
                    </a:solidFill>
                    <a:latin typeface="Verdana" pitchFamily="34" charset="0"/>
                  </a:defRPr>
                </a:lvl6pPr>
                <a:lvl7pPr marL="2971800" indent="-228600" eaLnBrk="0" fontAlgn="base" hangingPunct="0">
                  <a:spcBef>
                    <a:spcPct val="45000"/>
                  </a:spcBef>
                  <a:spcAft>
                    <a:spcPct val="0"/>
                  </a:spcAft>
                  <a:buChar char="•"/>
                  <a:defRPr sz="2800">
                    <a:solidFill>
                      <a:schemeClr val="tx1"/>
                    </a:solidFill>
                    <a:latin typeface="Verdana" pitchFamily="34" charset="0"/>
                  </a:defRPr>
                </a:lvl7pPr>
                <a:lvl8pPr marL="3429000" indent="-228600" eaLnBrk="0" fontAlgn="base" hangingPunct="0">
                  <a:spcBef>
                    <a:spcPct val="45000"/>
                  </a:spcBef>
                  <a:spcAft>
                    <a:spcPct val="0"/>
                  </a:spcAft>
                  <a:buChar char="•"/>
                  <a:defRPr sz="2800">
                    <a:solidFill>
                      <a:schemeClr val="tx1"/>
                    </a:solidFill>
                    <a:latin typeface="Verdana" pitchFamily="34" charset="0"/>
                  </a:defRPr>
                </a:lvl8pPr>
                <a:lvl9pPr marL="3886200" indent="-228600" eaLnBrk="0" fontAlgn="base" hangingPunct="0">
                  <a:spcBef>
                    <a:spcPct val="45000"/>
                  </a:spcBef>
                  <a:spcAft>
                    <a:spcPct val="0"/>
                  </a:spcAft>
                  <a:buChar char="•"/>
                  <a:defRPr sz="2800">
                    <a:solidFill>
                      <a:schemeClr val="tx1"/>
                    </a:solidFill>
                    <a:latin typeface="Verdana" pitchFamily="34" charset="0"/>
                  </a:defRPr>
                </a:lvl9pPr>
              </a:lstStyle>
              <a:p>
                <a:pPr marL="0" marR="0" lvl="0" indent="0" algn="l" defTabSz="457200" rtl="0" eaLnBrk="0" fontAlgn="auto" latinLnBrk="0" hangingPunct="0">
                  <a:lnSpc>
                    <a:spcPct val="100000"/>
                  </a:lnSpc>
                  <a:spcBef>
                    <a:spcPct val="0"/>
                  </a:spcBef>
                  <a:spcAft>
                    <a:spcPts val="0"/>
                  </a:spcAft>
                  <a:buClrTx/>
                  <a:buSzTx/>
                  <a:buFontTx/>
                  <a:buNone/>
                  <a:tabLst/>
                  <a:defRPr/>
                </a:pPr>
                <a:r>
                  <a:rPr kumimoji="0" lang="en-US" sz="1600" b="1" i="0" u="none" strike="noStrike" kern="1200" cap="none" spc="0" normalizeH="0" baseline="0" noProof="0">
                    <a:ln>
                      <a:noFill/>
                    </a:ln>
                    <a:solidFill>
                      <a:srgbClr val="FF0000"/>
                    </a:solidFill>
                    <a:effectLst/>
                    <a:uLnTx/>
                    <a:uFillTx/>
                    <a:latin typeface="Arial" charset="0"/>
                    <a:ea typeface="+mn-ea"/>
                    <a:cs typeface="+mn-cs"/>
                  </a:rPr>
                  <a:t>6</a:t>
                </a:r>
              </a:p>
            </p:txBody>
          </p:sp>
          <p:sp>
            <p:nvSpPr>
              <p:cNvPr id="21594" name="Text Box 61"/>
              <p:cNvSpPr txBox="1">
                <a:spLocks noChangeArrowheads="1"/>
              </p:cNvSpPr>
              <p:nvPr/>
            </p:nvSpPr>
            <p:spPr bwMode="auto">
              <a:xfrm>
                <a:off x="5337" y="1300"/>
                <a:ext cx="145" cy="16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a:spAutoFit/>
              </a:bodyPr>
              <a:lstStyle>
                <a:lvl1pPr eaLnBrk="0" hangingPunct="0">
                  <a:defRPr sz="2800">
                    <a:solidFill>
                      <a:schemeClr val="tx1"/>
                    </a:solidFill>
                    <a:latin typeface="Verdana" pitchFamily="34" charset="0"/>
                  </a:defRPr>
                </a:lvl1pPr>
                <a:lvl2pPr marL="742950" indent="-285750" eaLnBrk="0" hangingPunct="0">
                  <a:defRPr sz="2800">
                    <a:solidFill>
                      <a:schemeClr val="tx1"/>
                    </a:solidFill>
                    <a:latin typeface="Verdana" pitchFamily="34" charset="0"/>
                  </a:defRPr>
                </a:lvl2pPr>
                <a:lvl3pPr marL="1143000" indent="-228600" eaLnBrk="0" hangingPunct="0">
                  <a:defRPr sz="2800">
                    <a:solidFill>
                      <a:schemeClr val="tx1"/>
                    </a:solidFill>
                    <a:latin typeface="Verdana" pitchFamily="34" charset="0"/>
                  </a:defRPr>
                </a:lvl3pPr>
                <a:lvl4pPr marL="1600200" indent="-228600" eaLnBrk="0" hangingPunct="0">
                  <a:defRPr sz="2800">
                    <a:solidFill>
                      <a:schemeClr val="tx1"/>
                    </a:solidFill>
                    <a:latin typeface="Verdana" pitchFamily="34" charset="0"/>
                  </a:defRPr>
                </a:lvl4pPr>
                <a:lvl5pPr marL="2057400" indent="-228600" eaLnBrk="0" hangingPunct="0">
                  <a:defRPr sz="2800">
                    <a:solidFill>
                      <a:schemeClr val="tx1"/>
                    </a:solidFill>
                    <a:latin typeface="Verdana" pitchFamily="34" charset="0"/>
                  </a:defRPr>
                </a:lvl5pPr>
                <a:lvl6pPr marL="2514600" indent="-228600" eaLnBrk="0" fontAlgn="base" hangingPunct="0">
                  <a:spcBef>
                    <a:spcPct val="45000"/>
                  </a:spcBef>
                  <a:spcAft>
                    <a:spcPct val="0"/>
                  </a:spcAft>
                  <a:buChar char="•"/>
                  <a:defRPr sz="2800">
                    <a:solidFill>
                      <a:schemeClr val="tx1"/>
                    </a:solidFill>
                    <a:latin typeface="Verdana" pitchFamily="34" charset="0"/>
                  </a:defRPr>
                </a:lvl6pPr>
                <a:lvl7pPr marL="2971800" indent="-228600" eaLnBrk="0" fontAlgn="base" hangingPunct="0">
                  <a:spcBef>
                    <a:spcPct val="45000"/>
                  </a:spcBef>
                  <a:spcAft>
                    <a:spcPct val="0"/>
                  </a:spcAft>
                  <a:buChar char="•"/>
                  <a:defRPr sz="2800">
                    <a:solidFill>
                      <a:schemeClr val="tx1"/>
                    </a:solidFill>
                    <a:latin typeface="Verdana" pitchFamily="34" charset="0"/>
                  </a:defRPr>
                </a:lvl7pPr>
                <a:lvl8pPr marL="3429000" indent="-228600" eaLnBrk="0" fontAlgn="base" hangingPunct="0">
                  <a:spcBef>
                    <a:spcPct val="45000"/>
                  </a:spcBef>
                  <a:spcAft>
                    <a:spcPct val="0"/>
                  </a:spcAft>
                  <a:buChar char="•"/>
                  <a:defRPr sz="2800">
                    <a:solidFill>
                      <a:schemeClr val="tx1"/>
                    </a:solidFill>
                    <a:latin typeface="Verdana" pitchFamily="34" charset="0"/>
                  </a:defRPr>
                </a:lvl8pPr>
                <a:lvl9pPr marL="3886200" indent="-228600" eaLnBrk="0" fontAlgn="base" hangingPunct="0">
                  <a:spcBef>
                    <a:spcPct val="45000"/>
                  </a:spcBef>
                  <a:spcAft>
                    <a:spcPct val="0"/>
                  </a:spcAft>
                  <a:buChar char="•"/>
                  <a:defRPr sz="2800">
                    <a:solidFill>
                      <a:schemeClr val="tx1"/>
                    </a:solidFill>
                    <a:latin typeface="Verdana" pitchFamily="34" charset="0"/>
                  </a:defRPr>
                </a:lvl9pPr>
              </a:lstStyle>
              <a:p>
                <a:pPr marL="0" marR="0" lvl="0" indent="0" algn="l" defTabSz="457200" rtl="0" eaLnBrk="0" fontAlgn="auto" latinLnBrk="0" hangingPunct="0">
                  <a:lnSpc>
                    <a:spcPct val="100000"/>
                  </a:lnSpc>
                  <a:spcBef>
                    <a:spcPct val="0"/>
                  </a:spcBef>
                  <a:spcAft>
                    <a:spcPts val="0"/>
                  </a:spcAft>
                  <a:buClrTx/>
                  <a:buSzTx/>
                  <a:buFontTx/>
                  <a:buNone/>
                  <a:tabLst/>
                  <a:defRPr/>
                </a:pPr>
                <a:r>
                  <a:rPr kumimoji="0" lang="en-US" sz="1600" b="1" i="0" u="none" strike="noStrike" kern="1200" cap="none" spc="0" normalizeH="0" baseline="0" noProof="0" dirty="0">
                    <a:ln>
                      <a:noFill/>
                    </a:ln>
                    <a:solidFill>
                      <a:srgbClr val="FF0000"/>
                    </a:solidFill>
                    <a:effectLst/>
                    <a:uLnTx/>
                    <a:uFillTx/>
                    <a:latin typeface="Arial" charset="0"/>
                    <a:ea typeface="+mn-ea"/>
                    <a:cs typeface="+mn-cs"/>
                  </a:rPr>
                  <a:t>5</a:t>
                </a:r>
              </a:p>
            </p:txBody>
          </p:sp>
          <p:sp>
            <p:nvSpPr>
              <p:cNvPr id="21582" name="Oval 33"/>
              <p:cNvSpPr>
                <a:spLocks noChangeAspect="1" noChangeArrowheads="1"/>
              </p:cNvSpPr>
              <p:nvPr/>
            </p:nvSpPr>
            <p:spPr bwMode="auto">
              <a:xfrm>
                <a:off x="4481" y="816"/>
                <a:ext cx="120" cy="120"/>
              </a:xfrm>
              <a:prstGeom prst="ellipse">
                <a:avLst/>
              </a:prstGeom>
              <a:solidFill>
                <a:srgbClr val="66FF33"/>
              </a:solidFill>
              <a:ln>
                <a:noFill/>
              </a:ln>
              <a:extLst>
                <a:ext uri="{91240B29-F687-4f45-9708-019B960494DF}">
                  <a14:hiddenLine xmlns="" xmlns:a14="http://schemas.microsoft.com/office/drawing/2010/main" w="12700">
                    <a:solidFill>
                      <a:srgbClr val="000000"/>
                    </a:solidFill>
                    <a:round/>
                    <a:headEnd/>
                    <a:tailEnd/>
                  </a14:hiddenLine>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595" name="Oval 62"/>
              <p:cNvSpPr>
                <a:spLocks noChangeAspect="1" noChangeArrowheads="1"/>
              </p:cNvSpPr>
              <p:nvPr/>
            </p:nvSpPr>
            <p:spPr bwMode="auto">
              <a:xfrm>
                <a:off x="3713" y="1344"/>
                <a:ext cx="120" cy="120"/>
              </a:xfrm>
              <a:prstGeom prst="ellipse">
                <a:avLst/>
              </a:prstGeom>
              <a:solidFill>
                <a:srgbClr val="66FF33"/>
              </a:solidFill>
              <a:ln>
                <a:noFill/>
              </a:ln>
              <a:extLst>
                <a:ext uri="{91240B29-F687-4f45-9708-019B960494DF}">
                  <a14:hiddenLine xmlns="" xmlns:a14="http://schemas.microsoft.com/office/drawing/2010/main" w="12700">
                    <a:solidFill>
                      <a:srgbClr val="000000"/>
                    </a:solidFill>
                    <a:round/>
                    <a:headEnd/>
                    <a:tailEnd/>
                  </a14:hiddenLine>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583" name="Oval 34"/>
              <p:cNvSpPr>
                <a:spLocks noChangeAspect="1" noChangeArrowheads="1"/>
              </p:cNvSpPr>
              <p:nvPr/>
            </p:nvSpPr>
            <p:spPr bwMode="auto">
              <a:xfrm>
                <a:off x="4481" y="1344"/>
                <a:ext cx="120" cy="120"/>
              </a:xfrm>
              <a:prstGeom prst="ellipse">
                <a:avLst/>
              </a:prstGeom>
              <a:solidFill>
                <a:srgbClr val="0000FF"/>
              </a:solidFill>
              <a:ln>
                <a:noFill/>
              </a:ln>
              <a:extLst>
                <a:ext uri="{91240B29-F687-4f45-9708-019B960494DF}">
                  <a14:hiddenLine xmlns="" xmlns:a14="http://schemas.microsoft.com/office/drawing/2010/main" w="12700">
                    <a:solidFill>
                      <a:srgbClr val="000000"/>
                    </a:solidFill>
                    <a:round/>
                    <a:headEnd/>
                    <a:tailEnd/>
                  </a14:hiddenLine>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584" name="Oval 35"/>
              <p:cNvSpPr>
                <a:spLocks noChangeAspect="1" noChangeArrowheads="1"/>
              </p:cNvSpPr>
              <p:nvPr/>
            </p:nvSpPr>
            <p:spPr bwMode="auto">
              <a:xfrm>
                <a:off x="5249" y="1344"/>
                <a:ext cx="120" cy="120"/>
              </a:xfrm>
              <a:prstGeom prst="ellipse">
                <a:avLst/>
              </a:prstGeom>
              <a:solidFill>
                <a:srgbClr val="0000FF"/>
              </a:solidFill>
              <a:ln>
                <a:noFill/>
              </a:ln>
              <a:extLst>
                <a:ext uri="{91240B29-F687-4f45-9708-019B960494DF}">
                  <a14:hiddenLine xmlns="" xmlns:a14="http://schemas.microsoft.com/office/drawing/2010/main" w="12700">
                    <a:solidFill>
                      <a:srgbClr val="000000"/>
                    </a:solidFill>
                    <a:round/>
                    <a:headEnd/>
                    <a:tailEnd/>
                  </a14:hiddenLine>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596" name="Oval 63"/>
              <p:cNvSpPr>
                <a:spLocks noChangeAspect="1" noChangeArrowheads="1"/>
              </p:cNvSpPr>
              <p:nvPr/>
            </p:nvSpPr>
            <p:spPr bwMode="auto">
              <a:xfrm>
                <a:off x="3713" y="1872"/>
                <a:ext cx="120" cy="120"/>
              </a:xfrm>
              <a:prstGeom prst="ellipse">
                <a:avLst/>
              </a:prstGeom>
              <a:solidFill>
                <a:srgbClr val="0000FF"/>
              </a:solidFill>
              <a:ln w="12700">
                <a:solidFill>
                  <a:schemeClr val="tx1"/>
                </a:solidFill>
                <a:round/>
                <a:headEnd/>
                <a:tailEnd/>
              </a:ln>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sp>
        <p:nvSpPr>
          <p:cNvPr id="21507" name="Rectangle 3"/>
          <p:cNvSpPr>
            <a:spLocks noChangeAspect="1" noChangeArrowheads="1"/>
          </p:cNvSpPr>
          <p:nvPr/>
        </p:nvSpPr>
        <p:spPr bwMode="auto">
          <a:xfrm>
            <a:off x="6944800" y="3526533"/>
            <a:ext cx="390345" cy="2812766"/>
          </a:xfrm>
          <a:prstGeom prst="rect">
            <a:avLst/>
          </a:prstGeom>
          <a:solidFill>
            <a:schemeClr val="accent1">
              <a:lumMod val="60000"/>
              <a:lumOff val="40000"/>
            </a:schemeClr>
          </a:solidFill>
          <a:ln w="28575">
            <a:solidFill>
              <a:schemeClr val="accent1"/>
            </a:solidFill>
            <a:miter lim="800000"/>
            <a:headEnd/>
            <a:tailEnd/>
          </a:ln>
        </p:spPr>
        <p:txBody>
          <a:bodyPr wrap="none" lIns="91425" tIns="45713" rIns="91425" bIns="45713"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528" name="Rectangle 66"/>
          <p:cNvSpPr>
            <a:spLocks noChangeAspect="1" noChangeArrowheads="1"/>
          </p:cNvSpPr>
          <p:nvPr/>
        </p:nvSpPr>
        <p:spPr bwMode="auto">
          <a:xfrm>
            <a:off x="3838131" y="3526533"/>
            <a:ext cx="2826986" cy="2812766"/>
          </a:xfrm>
          <a:prstGeom prst="rect">
            <a:avLst/>
          </a:prstGeom>
          <a:solidFill>
            <a:schemeClr val="accent1">
              <a:lumMod val="60000"/>
              <a:lumOff val="40000"/>
            </a:schemeClr>
          </a:solidFill>
          <a:ln w="28575">
            <a:solidFill>
              <a:schemeClr val="accent1"/>
            </a:solidFill>
            <a:miter lim="800000"/>
            <a:headEnd/>
            <a:tailEnd/>
          </a:ln>
        </p:spPr>
        <p:txBody>
          <a:bodyPr wrap="none" lIns="91425" tIns="45713" rIns="91425" bIns="45713"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508" name="Text Box 4"/>
          <p:cNvSpPr txBox="1">
            <a:spLocks noChangeArrowheads="1"/>
          </p:cNvSpPr>
          <p:nvPr/>
        </p:nvSpPr>
        <p:spPr bwMode="auto">
          <a:xfrm>
            <a:off x="6936271" y="6418134"/>
            <a:ext cx="312876" cy="40009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91425" tIns="45713" rIns="91425" bIns="45713">
            <a:spAutoFit/>
          </a:bodyPr>
          <a:lstStyle>
            <a:lvl1pPr eaLnBrk="0" hangingPunct="0">
              <a:defRPr sz="2800">
                <a:solidFill>
                  <a:schemeClr val="tx1"/>
                </a:solidFill>
                <a:latin typeface="Verdana" pitchFamily="34" charset="0"/>
              </a:defRPr>
            </a:lvl1pPr>
            <a:lvl2pPr marL="742950" indent="-285750" eaLnBrk="0" hangingPunct="0">
              <a:defRPr sz="2800">
                <a:solidFill>
                  <a:schemeClr val="tx1"/>
                </a:solidFill>
                <a:latin typeface="Verdana" pitchFamily="34" charset="0"/>
              </a:defRPr>
            </a:lvl2pPr>
            <a:lvl3pPr marL="1143000" indent="-228600" eaLnBrk="0" hangingPunct="0">
              <a:defRPr sz="2800">
                <a:solidFill>
                  <a:schemeClr val="tx1"/>
                </a:solidFill>
                <a:latin typeface="Verdana" pitchFamily="34" charset="0"/>
              </a:defRPr>
            </a:lvl3pPr>
            <a:lvl4pPr marL="1600200" indent="-228600" eaLnBrk="0" hangingPunct="0">
              <a:defRPr sz="2800">
                <a:solidFill>
                  <a:schemeClr val="tx1"/>
                </a:solidFill>
                <a:latin typeface="Verdana" pitchFamily="34" charset="0"/>
              </a:defRPr>
            </a:lvl4pPr>
            <a:lvl5pPr marL="2057400" indent="-228600" eaLnBrk="0" hangingPunct="0">
              <a:defRPr sz="2800">
                <a:solidFill>
                  <a:schemeClr val="tx1"/>
                </a:solidFill>
                <a:latin typeface="Verdana" pitchFamily="34" charset="0"/>
              </a:defRPr>
            </a:lvl5pPr>
            <a:lvl6pPr marL="2514600" indent="-228600" eaLnBrk="0" fontAlgn="base" hangingPunct="0">
              <a:spcBef>
                <a:spcPct val="45000"/>
              </a:spcBef>
              <a:spcAft>
                <a:spcPct val="0"/>
              </a:spcAft>
              <a:buChar char="•"/>
              <a:defRPr sz="2800">
                <a:solidFill>
                  <a:schemeClr val="tx1"/>
                </a:solidFill>
                <a:latin typeface="Verdana" pitchFamily="34" charset="0"/>
              </a:defRPr>
            </a:lvl6pPr>
            <a:lvl7pPr marL="2971800" indent="-228600" eaLnBrk="0" fontAlgn="base" hangingPunct="0">
              <a:spcBef>
                <a:spcPct val="45000"/>
              </a:spcBef>
              <a:spcAft>
                <a:spcPct val="0"/>
              </a:spcAft>
              <a:buChar char="•"/>
              <a:defRPr sz="2800">
                <a:solidFill>
                  <a:schemeClr val="tx1"/>
                </a:solidFill>
                <a:latin typeface="Verdana" pitchFamily="34" charset="0"/>
              </a:defRPr>
            </a:lvl7pPr>
            <a:lvl8pPr marL="3429000" indent="-228600" eaLnBrk="0" fontAlgn="base" hangingPunct="0">
              <a:spcBef>
                <a:spcPct val="45000"/>
              </a:spcBef>
              <a:spcAft>
                <a:spcPct val="0"/>
              </a:spcAft>
              <a:buChar char="•"/>
              <a:defRPr sz="2800">
                <a:solidFill>
                  <a:schemeClr val="tx1"/>
                </a:solidFill>
                <a:latin typeface="Verdana" pitchFamily="34" charset="0"/>
              </a:defRPr>
            </a:lvl8pPr>
            <a:lvl9pPr marL="3886200" indent="-228600" eaLnBrk="0" fontAlgn="base" hangingPunct="0">
              <a:spcBef>
                <a:spcPct val="45000"/>
              </a:spcBef>
              <a:spcAft>
                <a:spcPct val="0"/>
              </a:spcAft>
              <a:buChar char="•"/>
              <a:defRPr sz="2800">
                <a:solidFill>
                  <a:schemeClr val="tx1"/>
                </a:solidFill>
                <a:latin typeface="Verdana" pitchFamily="34" charset="0"/>
              </a:defRPr>
            </a:lvl9pPr>
          </a:lstStyle>
          <a:p>
            <a:pPr marL="0" marR="0" lvl="0" indent="0" algn="l" defTabSz="457200" rtl="0" eaLnBrk="0" fontAlgn="auto" latinLnBrk="0" hangingPunct="0">
              <a:lnSpc>
                <a:spcPct val="100000"/>
              </a:lnSpc>
              <a:spcBef>
                <a:spcPct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Times" pitchFamily="18" charset="0"/>
                <a:ea typeface="+mn-ea"/>
                <a:cs typeface="+mn-cs"/>
              </a:rPr>
              <a:t>x</a:t>
            </a:r>
          </a:p>
        </p:txBody>
      </p:sp>
      <p:grpSp>
        <p:nvGrpSpPr>
          <p:cNvPr id="19" name="Group 5"/>
          <p:cNvGrpSpPr>
            <a:grpSpLocks/>
          </p:cNvGrpSpPr>
          <p:nvPr/>
        </p:nvGrpSpPr>
        <p:grpSpPr bwMode="auto">
          <a:xfrm>
            <a:off x="7027294" y="3608498"/>
            <a:ext cx="173040" cy="2646838"/>
            <a:chOff x="2017" y="814"/>
            <a:chExt cx="86" cy="1324"/>
          </a:xfrm>
        </p:grpSpPr>
        <p:sp>
          <p:nvSpPr>
            <p:cNvPr id="21621" name="Oval 6"/>
            <p:cNvSpPr>
              <a:spLocks noChangeAspect="1" noChangeArrowheads="1"/>
            </p:cNvSpPr>
            <p:nvPr/>
          </p:nvSpPr>
          <p:spPr bwMode="auto">
            <a:xfrm>
              <a:off x="2017" y="1226"/>
              <a:ext cx="86" cy="86"/>
            </a:xfrm>
            <a:prstGeom prst="ellipse">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round/>
                  <a:headEnd/>
                  <a:tailEnd/>
                </a14:hiddenLine>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622" name="Oval 7"/>
            <p:cNvSpPr>
              <a:spLocks noChangeAspect="1" noChangeArrowheads="1"/>
            </p:cNvSpPr>
            <p:nvPr/>
          </p:nvSpPr>
          <p:spPr bwMode="auto">
            <a:xfrm>
              <a:off x="2017" y="1845"/>
              <a:ext cx="86" cy="86"/>
            </a:xfrm>
            <a:prstGeom prst="ellipse">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round/>
                  <a:headEnd/>
                  <a:tailEnd/>
                </a14:hiddenLine>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623" name="Oval 8"/>
            <p:cNvSpPr>
              <a:spLocks noChangeAspect="1" noChangeArrowheads="1"/>
            </p:cNvSpPr>
            <p:nvPr/>
          </p:nvSpPr>
          <p:spPr bwMode="auto">
            <a:xfrm>
              <a:off x="2017" y="814"/>
              <a:ext cx="86" cy="86"/>
            </a:xfrm>
            <a:prstGeom prst="ellipse">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round/>
                  <a:headEnd/>
                  <a:tailEnd/>
                </a14:hiddenLine>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624" name="Oval 9"/>
            <p:cNvSpPr>
              <a:spLocks noChangeAspect="1" noChangeArrowheads="1"/>
            </p:cNvSpPr>
            <p:nvPr/>
          </p:nvSpPr>
          <p:spPr bwMode="auto">
            <a:xfrm>
              <a:off x="2017" y="1020"/>
              <a:ext cx="86" cy="86"/>
            </a:xfrm>
            <a:prstGeom prst="ellipse">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round/>
                  <a:headEnd/>
                  <a:tailEnd/>
                </a14:hiddenLine>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626" name="Oval 11"/>
            <p:cNvSpPr>
              <a:spLocks noChangeAspect="1" noChangeArrowheads="1"/>
            </p:cNvSpPr>
            <p:nvPr/>
          </p:nvSpPr>
          <p:spPr bwMode="auto">
            <a:xfrm>
              <a:off x="2017" y="1639"/>
              <a:ext cx="86" cy="86"/>
            </a:xfrm>
            <a:prstGeom prst="ellipse">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round/>
                  <a:headEnd/>
                  <a:tailEnd/>
                </a14:hiddenLine>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627" name="Oval 12"/>
            <p:cNvSpPr>
              <a:spLocks noChangeAspect="1" noChangeArrowheads="1"/>
            </p:cNvSpPr>
            <p:nvPr/>
          </p:nvSpPr>
          <p:spPr bwMode="auto">
            <a:xfrm>
              <a:off x="2017" y="2052"/>
              <a:ext cx="86" cy="86"/>
            </a:xfrm>
            <a:prstGeom prst="ellipse">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round/>
                  <a:headEnd/>
                  <a:tailEnd/>
                </a14:hiddenLine>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21527" name="Oval 65"/>
          <p:cNvSpPr>
            <a:spLocks noChangeAspect="1" noChangeArrowheads="1"/>
          </p:cNvSpPr>
          <p:nvPr/>
        </p:nvSpPr>
        <p:spPr bwMode="auto">
          <a:xfrm>
            <a:off x="3920628" y="4432136"/>
            <a:ext cx="173040" cy="171925"/>
          </a:xfrm>
          <a:prstGeom prst="ellipse">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round/>
                <a:headEnd/>
                <a:tailEnd/>
              </a14:hiddenLine>
            </a:ext>
          </a:extLst>
        </p:spPr>
        <p:txBody>
          <a:bodyPr wrap="none" lIns="91425" tIns="45713" rIns="91425" bIns="45713"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529" name="Oval 67"/>
          <p:cNvSpPr>
            <a:spLocks noChangeAspect="1" noChangeArrowheads="1"/>
          </p:cNvSpPr>
          <p:nvPr/>
        </p:nvSpPr>
        <p:spPr bwMode="auto">
          <a:xfrm>
            <a:off x="3920628" y="5669594"/>
            <a:ext cx="173040" cy="171925"/>
          </a:xfrm>
          <a:prstGeom prst="ellipse">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round/>
                <a:headEnd/>
                <a:tailEnd/>
              </a14:hiddenLine>
            </a:ext>
          </a:extLst>
        </p:spPr>
        <p:txBody>
          <a:bodyPr wrap="none" lIns="91425" tIns="45713" rIns="91425" bIns="45713"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530" name="Oval 68"/>
          <p:cNvSpPr>
            <a:spLocks noChangeAspect="1" noChangeArrowheads="1"/>
          </p:cNvSpPr>
          <p:nvPr/>
        </p:nvSpPr>
        <p:spPr bwMode="auto">
          <a:xfrm>
            <a:off x="4335118" y="5669594"/>
            <a:ext cx="173040" cy="171925"/>
          </a:xfrm>
          <a:prstGeom prst="ellipse">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round/>
                <a:headEnd/>
                <a:tailEnd/>
              </a14:hiddenLine>
            </a:ext>
          </a:extLst>
        </p:spPr>
        <p:txBody>
          <a:bodyPr wrap="none" lIns="91425" tIns="45713" rIns="91425" bIns="45713"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531" name="Oval 69"/>
          <p:cNvSpPr>
            <a:spLocks noChangeAspect="1" noChangeArrowheads="1"/>
          </p:cNvSpPr>
          <p:nvPr/>
        </p:nvSpPr>
        <p:spPr bwMode="auto">
          <a:xfrm>
            <a:off x="4749610" y="5669594"/>
            <a:ext cx="173040" cy="171925"/>
          </a:xfrm>
          <a:prstGeom prst="ellipse">
            <a:avLst/>
          </a:prstGeom>
          <a:solidFill>
            <a:schemeClr val="tx1"/>
          </a:solidFill>
          <a:ln>
            <a:noFill/>
          </a:ln>
          <a:extLst>
            <a:ext uri="{91240B29-F687-4f45-9708-019B960494DF}">
              <a14:hiddenLine xmlns="" xmlns:a14="http://schemas.microsoft.com/office/drawing/2010/main" w="12700">
                <a:solidFill>
                  <a:srgbClr val="000000"/>
                </a:solidFill>
                <a:round/>
                <a:headEnd/>
                <a:tailEnd/>
              </a14:hiddenLine>
            </a:ext>
          </a:extLst>
        </p:spPr>
        <p:txBody>
          <a:bodyPr wrap="none" lIns="91425" tIns="45713" rIns="91425" bIns="45713"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532" name="Oval 70"/>
          <p:cNvSpPr>
            <a:spLocks noChangeAspect="1" noChangeArrowheads="1"/>
          </p:cNvSpPr>
          <p:nvPr/>
        </p:nvSpPr>
        <p:spPr bwMode="auto">
          <a:xfrm>
            <a:off x="5166111" y="5669594"/>
            <a:ext cx="173040" cy="171925"/>
          </a:xfrm>
          <a:prstGeom prst="ellipse">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round/>
                <a:headEnd/>
                <a:tailEnd/>
              </a14:hiddenLine>
            </a:ext>
          </a:extLst>
        </p:spPr>
        <p:txBody>
          <a:bodyPr wrap="none" lIns="91425" tIns="45713" rIns="91425" bIns="45713"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533" name="Oval 71"/>
          <p:cNvSpPr>
            <a:spLocks noChangeAspect="1" noChangeArrowheads="1"/>
          </p:cNvSpPr>
          <p:nvPr/>
        </p:nvSpPr>
        <p:spPr bwMode="auto">
          <a:xfrm>
            <a:off x="5580601" y="5669594"/>
            <a:ext cx="173040" cy="171925"/>
          </a:xfrm>
          <a:prstGeom prst="ellipse">
            <a:avLst/>
          </a:prstGeom>
          <a:solidFill>
            <a:schemeClr val="tx1"/>
          </a:solidFill>
          <a:ln>
            <a:noFill/>
          </a:ln>
          <a:extLst>
            <a:ext uri="{91240B29-F687-4f45-9708-019B960494DF}">
              <a14:hiddenLine xmlns="" xmlns:a14="http://schemas.microsoft.com/office/drawing/2010/main" w="12700">
                <a:solidFill>
                  <a:srgbClr val="000000"/>
                </a:solidFill>
                <a:round/>
                <a:headEnd/>
                <a:tailEnd/>
              </a14:hiddenLine>
            </a:ext>
          </a:extLst>
        </p:spPr>
        <p:txBody>
          <a:bodyPr wrap="none" lIns="91425" tIns="45713" rIns="91425" bIns="45713"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535" name="Oval 73"/>
          <p:cNvSpPr>
            <a:spLocks noChangeAspect="1" noChangeArrowheads="1"/>
          </p:cNvSpPr>
          <p:nvPr/>
        </p:nvSpPr>
        <p:spPr bwMode="auto">
          <a:xfrm>
            <a:off x="6411595" y="5669594"/>
            <a:ext cx="173040" cy="171925"/>
          </a:xfrm>
          <a:prstGeom prst="ellipse">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round/>
                <a:headEnd/>
                <a:tailEnd/>
              </a14:hiddenLine>
            </a:ext>
          </a:extLst>
        </p:spPr>
        <p:txBody>
          <a:bodyPr wrap="none" lIns="91425" tIns="45713" rIns="91425" bIns="45713"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537" name="Oval 75"/>
          <p:cNvSpPr>
            <a:spLocks noChangeAspect="1" noChangeArrowheads="1"/>
          </p:cNvSpPr>
          <p:nvPr/>
        </p:nvSpPr>
        <p:spPr bwMode="auto">
          <a:xfrm>
            <a:off x="4749610" y="3608499"/>
            <a:ext cx="173040" cy="171925"/>
          </a:xfrm>
          <a:prstGeom prst="ellipse">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round/>
                <a:headEnd/>
                <a:tailEnd/>
              </a14:hiddenLine>
            </a:ext>
          </a:extLst>
        </p:spPr>
        <p:txBody>
          <a:bodyPr wrap="none" lIns="91425" tIns="45713" rIns="91425" bIns="45713"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538" name="Oval 76"/>
          <p:cNvSpPr>
            <a:spLocks noChangeAspect="1" noChangeArrowheads="1"/>
          </p:cNvSpPr>
          <p:nvPr/>
        </p:nvSpPr>
        <p:spPr bwMode="auto">
          <a:xfrm>
            <a:off x="5166111" y="3608499"/>
            <a:ext cx="173040" cy="171925"/>
          </a:xfrm>
          <a:prstGeom prst="ellipse">
            <a:avLst/>
          </a:prstGeom>
          <a:pattFill prst="lgCheck">
            <a:fgClr>
              <a:schemeClr val="tx1"/>
            </a:fgClr>
            <a:bgClr>
              <a:schemeClr val="bg1"/>
            </a:bgClr>
          </a:pattFill>
          <a:ln>
            <a:noFill/>
          </a:ln>
          <a:extLst>
            <a:ext uri="{91240B29-F687-4f45-9708-019B960494DF}">
              <a14:hiddenLine xmlns="" xmlns:a14="http://schemas.microsoft.com/office/drawing/2010/main" w="12700">
                <a:solidFill>
                  <a:srgbClr val="000000"/>
                </a:solidFill>
                <a:round/>
                <a:headEnd/>
                <a:tailEnd/>
              </a14:hiddenLine>
            </a:ext>
          </a:extLst>
        </p:spPr>
        <p:txBody>
          <a:bodyPr wrap="none" lIns="91425" tIns="45713" rIns="91425" bIns="45713"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539" name="Oval 77"/>
          <p:cNvSpPr>
            <a:spLocks noChangeAspect="1" noChangeArrowheads="1"/>
          </p:cNvSpPr>
          <p:nvPr/>
        </p:nvSpPr>
        <p:spPr bwMode="auto">
          <a:xfrm>
            <a:off x="5580601" y="3608499"/>
            <a:ext cx="173040" cy="171925"/>
          </a:xfrm>
          <a:prstGeom prst="ellipse">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round/>
                <a:headEnd/>
                <a:tailEnd/>
              </a14:hiddenLine>
            </a:ext>
          </a:extLst>
        </p:spPr>
        <p:txBody>
          <a:bodyPr wrap="none" lIns="91425" tIns="45713" rIns="91425" bIns="45713"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540" name="Oval 78"/>
          <p:cNvSpPr>
            <a:spLocks noChangeAspect="1" noChangeArrowheads="1"/>
          </p:cNvSpPr>
          <p:nvPr/>
        </p:nvSpPr>
        <p:spPr bwMode="auto">
          <a:xfrm>
            <a:off x="5995091" y="3608499"/>
            <a:ext cx="173040" cy="171925"/>
          </a:xfrm>
          <a:prstGeom prst="ellipse">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round/>
                <a:headEnd/>
                <a:tailEnd/>
              </a14:hiddenLine>
            </a:ext>
          </a:extLst>
        </p:spPr>
        <p:txBody>
          <a:bodyPr wrap="none" lIns="91425" tIns="45713" rIns="91425" bIns="45713"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541" name="Oval 79"/>
          <p:cNvSpPr>
            <a:spLocks noChangeAspect="1" noChangeArrowheads="1"/>
          </p:cNvSpPr>
          <p:nvPr/>
        </p:nvSpPr>
        <p:spPr bwMode="auto">
          <a:xfrm>
            <a:off x="6411595" y="3608499"/>
            <a:ext cx="173040" cy="171925"/>
          </a:xfrm>
          <a:prstGeom prst="ellipse">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round/>
                <a:headEnd/>
                <a:tailEnd/>
              </a14:hiddenLine>
            </a:ext>
          </a:extLst>
        </p:spPr>
        <p:txBody>
          <a:bodyPr wrap="none" lIns="91425" tIns="45713" rIns="91425" bIns="45713"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542" name="Oval 80"/>
          <p:cNvSpPr>
            <a:spLocks noChangeAspect="1" noChangeArrowheads="1"/>
          </p:cNvSpPr>
          <p:nvPr/>
        </p:nvSpPr>
        <p:spPr bwMode="auto">
          <a:xfrm>
            <a:off x="3920628" y="4020318"/>
            <a:ext cx="173040" cy="171925"/>
          </a:xfrm>
          <a:prstGeom prst="ellipse">
            <a:avLst/>
          </a:prstGeom>
          <a:solidFill>
            <a:schemeClr val="tx1"/>
          </a:solidFill>
          <a:ln>
            <a:noFill/>
          </a:ln>
        </p:spPr>
        <p:txBody>
          <a:bodyPr wrap="none" lIns="91425" tIns="45713" rIns="91425" bIns="45713"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544" name="Oval 82"/>
          <p:cNvSpPr>
            <a:spLocks noChangeAspect="1" noChangeArrowheads="1"/>
          </p:cNvSpPr>
          <p:nvPr/>
        </p:nvSpPr>
        <p:spPr bwMode="auto">
          <a:xfrm>
            <a:off x="4749610" y="4020318"/>
            <a:ext cx="173040" cy="171925"/>
          </a:xfrm>
          <a:prstGeom prst="ellipse">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round/>
                <a:headEnd/>
                <a:tailEnd/>
              </a14:hiddenLine>
            </a:ext>
          </a:extLst>
        </p:spPr>
        <p:txBody>
          <a:bodyPr wrap="none" lIns="91425" tIns="45713" rIns="91425" bIns="45713"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545" name="Oval 83"/>
          <p:cNvSpPr>
            <a:spLocks noChangeAspect="1" noChangeArrowheads="1"/>
          </p:cNvSpPr>
          <p:nvPr/>
        </p:nvSpPr>
        <p:spPr bwMode="auto">
          <a:xfrm>
            <a:off x="5166111" y="4020318"/>
            <a:ext cx="173040" cy="171925"/>
          </a:xfrm>
          <a:prstGeom prst="ellipse">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round/>
                <a:headEnd/>
                <a:tailEnd/>
              </a14:hiddenLine>
            </a:ext>
          </a:extLst>
        </p:spPr>
        <p:txBody>
          <a:bodyPr wrap="none" lIns="91425" tIns="45713" rIns="91425" bIns="45713"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546" name="Oval 84"/>
          <p:cNvSpPr>
            <a:spLocks noChangeAspect="1" noChangeArrowheads="1"/>
          </p:cNvSpPr>
          <p:nvPr/>
        </p:nvSpPr>
        <p:spPr bwMode="auto">
          <a:xfrm>
            <a:off x="5995091" y="4020318"/>
            <a:ext cx="173040" cy="171925"/>
          </a:xfrm>
          <a:prstGeom prst="ellipse">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round/>
                <a:headEnd/>
                <a:tailEnd/>
              </a14:hiddenLine>
            </a:ext>
          </a:extLst>
        </p:spPr>
        <p:txBody>
          <a:bodyPr wrap="none" lIns="91425" tIns="45713" rIns="91425" bIns="45713"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547" name="Oval 85"/>
          <p:cNvSpPr>
            <a:spLocks noChangeAspect="1" noChangeArrowheads="1"/>
          </p:cNvSpPr>
          <p:nvPr/>
        </p:nvSpPr>
        <p:spPr bwMode="auto">
          <a:xfrm>
            <a:off x="4335118" y="4432136"/>
            <a:ext cx="173040" cy="171925"/>
          </a:xfrm>
          <a:prstGeom prst="ellipse">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round/>
                <a:headEnd/>
                <a:tailEnd/>
              </a14:hiddenLine>
            </a:ext>
          </a:extLst>
        </p:spPr>
        <p:txBody>
          <a:bodyPr wrap="none" lIns="91425" tIns="45713" rIns="91425" bIns="45713"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549" name="Oval 87"/>
          <p:cNvSpPr>
            <a:spLocks noChangeAspect="1" noChangeArrowheads="1"/>
          </p:cNvSpPr>
          <p:nvPr/>
        </p:nvSpPr>
        <p:spPr bwMode="auto">
          <a:xfrm>
            <a:off x="5166111" y="4432136"/>
            <a:ext cx="173040" cy="171925"/>
          </a:xfrm>
          <a:prstGeom prst="ellipse">
            <a:avLst/>
          </a:prstGeom>
          <a:solidFill>
            <a:srgbClr val="FF00FF"/>
          </a:solidFill>
          <a:ln>
            <a:noFill/>
          </a:ln>
          <a:extLst>
            <a:ext uri="{91240B29-F687-4f45-9708-019B960494DF}">
              <a14:hiddenLine xmlns="" xmlns:a14="http://schemas.microsoft.com/office/drawing/2010/main" w="12700">
                <a:solidFill>
                  <a:srgbClr val="000000"/>
                </a:solidFill>
                <a:round/>
                <a:headEnd/>
                <a:tailEnd/>
              </a14:hiddenLine>
            </a:ext>
          </a:extLst>
        </p:spPr>
        <p:txBody>
          <a:bodyPr wrap="none" lIns="0" tIns="36570" rIns="91425" bIns="45713"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4</a:t>
            </a:r>
          </a:p>
        </p:txBody>
      </p:sp>
      <p:sp>
        <p:nvSpPr>
          <p:cNvPr id="21550" name="Oval 88"/>
          <p:cNvSpPr>
            <a:spLocks noChangeAspect="1" noChangeArrowheads="1"/>
          </p:cNvSpPr>
          <p:nvPr/>
        </p:nvSpPr>
        <p:spPr bwMode="auto">
          <a:xfrm>
            <a:off x="5580601" y="4432136"/>
            <a:ext cx="173040" cy="171925"/>
          </a:xfrm>
          <a:prstGeom prst="ellipse">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round/>
                <a:headEnd/>
                <a:tailEnd/>
              </a14:hiddenLine>
            </a:ext>
          </a:extLst>
        </p:spPr>
        <p:txBody>
          <a:bodyPr wrap="none" lIns="91425" tIns="45713" rIns="91425" bIns="45713"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551" name="Oval 89"/>
          <p:cNvSpPr>
            <a:spLocks noChangeAspect="1" noChangeArrowheads="1"/>
          </p:cNvSpPr>
          <p:nvPr/>
        </p:nvSpPr>
        <p:spPr bwMode="auto">
          <a:xfrm>
            <a:off x="5995091" y="4432136"/>
            <a:ext cx="173040" cy="171925"/>
          </a:xfrm>
          <a:prstGeom prst="ellipse">
            <a:avLst/>
          </a:prstGeom>
          <a:solidFill>
            <a:schemeClr val="tx1"/>
          </a:solidFill>
          <a:ln>
            <a:noFill/>
          </a:ln>
          <a:extLst>
            <a:ext uri="{91240B29-F687-4f45-9708-019B960494DF}">
              <a14:hiddenLine xmlns="" xmlns:a14="http://schemas.microsoft.com/office/drawing/2010/main" w="12700">
                <a:solidFill>
                  <a:srgbClr val="000000"/>
                </a:solidFill>
                <a:round/>
                <a:headEnd/>
                <a:tailEnd/>
              </a14:hiddenLine>
            </a:ext>
          </a:extLst>
        </p:spPr>
        <p:txBody>
          <a:bodyPr wrap="none" lIns="91425" tIns="45713" rIns="91425" bIns="45713"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552" name="Oval 90"/>
          <p:cNvSpPr>
            <a:spLocks noChangeAspect="1" noChangeArrowheads="1"/>
          </p:cNvSpPr>
          <p:nvPr/>
        </p:nvSpPr>
        <p:spPr bwMode="auto">
          <a:xfrm>
            <a:off x="6411595" y="4432136"/>
            <a:ext cx="173040" cy="171925"/>
          </a:xfrm>
          <a:prstGeom prst="ellipse">
            <a:avLst/>
          </a:prstGeom>
          <a:solidFill>
            <a:schemeClr val="tx1"/>
          </a:solidFill>
          <a:ln>
            <a:noFill/>
          </a:ln>
          <a:extLst>
            <a:ext uri="{91240B29-F687-4f45-9708-019B960494DF}">
              <a14:hiddenLine xmlns="" xmlns:a14="http://schemas.microsoft.com/office/drawing/2010/main" w="12700">
                <a:solidFill>
                  <a:srgbClr val="000000"/>
                </a:solidFill>
                <a:round/>
                <a:headEnd/>
                <a:tailEnd/>
              </a14:hiddenLine>
            </a:ext>
          </a:extLst>
        </p:spPr>
        <p:txBody>
          <a:bodyPr wrap="none" lIns="91425" tIns="45713" rIns="91425" bIns="45713"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553" name="Oval 91"/>
          <p:cNvSpPr>
            <a:spLocks noChangeAspect="1" noChangeArrowheads="1"/>
          </p:cNvSpPr>
          <p:nvPr/>
        </p:nvSpPr>
        <p:spPr bwMode="auto">
          <a:xfrm>
            <a:off x="3920628" y="4845954"/>
            <a:ext cx="173040" cy="171925"/>
          </a:xfrm>
          <a:prstGeom prst="ellipse">
            <a:avLst/>
          </a:prstGeom>
          <a:solidFill>
            <a:schemeClr val="tx1"/>
          </a:solidFill>
          <a:ln>
            <a:noFill/>
          </a:ln>
        </p:spPr>
        <p:txBody>
          <a:bodyPr wrap="none" lIns="91425" tIns="45713" rIns="91425" bIns="45713"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554" name="Oval 92"/>
          <p:cNvSpPr>
            <a:spLocks noChangeAspect="1" noChangeArrowheads="1"/>
          </p:cNvSpPr>
          <p:nvPr/>
        </p:nvSpPr>
        <p:spPr bwMode="auto">
          <a:xfrm>
            <a:off x="4335118" y="4845954"/>
            <a:ext cx="173040" cy="171925"/>
          </a:xfrm>
          <a:prstGeom prst="ellipse">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round/>
                <a:headEnd/>
                <a:tailEnd/>
              </a14:hiddenLine>
            </a:ext>
          </a:extLst>
        </p:spPr>
        <p:txBody>
          <a:bodyPr wrap="none" lIns="91425" tIns="45713" rIns="91425" bIns="45713"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556" name="Oval 94"/>
          <p:cNvSpPr>
            <a:spLocks noChangeAspect="1" noChangeArrowheads="1"/>
          </p:cNvSpPr>
          <p:nvPr/>
        </p:nvSpPr>
        <p:spPr bwMode="auto">
          <a:xfrm>
            <a:off x="5580601" y="4845954"/>
            <a:ext cx="173040" cy="171925"/>
          </a:xfrm>
          <a:prstGeom prst="ellipse">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round/>
                <a:headEnd/>
                <a:tailEnd/>
              </a14:hiddenLine>
            </a:ext>
          </a:extLst>
        </p:spPr>
        <p:txBody>
          <a:bodyPr wrap="none" lIns="91425" tIns="45713" rIns="91425" bIns="45713"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557" name="Oval 95"/>
          <p:cNvSpPr>
            <a:spLocks noChangeAspect="1" noChangeArrowheads="1"/>
          </p:cNvSpPr>
          <p:nvPr/>
        </p:nvSpPr>
        <p:spPr bwMode="auto">
          <a:xfrm>
            <a:off x="5995091" y="4845954"/>
            <a:ext cx="173040" cy="171925"/>
          </a:xfrm>
          <a:prstGeom prst="ellipse">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round/>
                <a:headEnd/>
                <a:tailEnd/>
              </a14:hiddenLine>
            </a:ext>
          </a:extLst>
        </p:spPr>
        <p:txBody>
          <a:bodyPr wrap="none" lIns="91425" tIns="45713" rIns="91425" bIns="45713"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558" name="Oval 96"/>
          <p:cNvSpPr>
            <a:spLocks noChangeAspect="1" noChangeArrowheads="1"/>
          </p:cNvSpPr>
          <p:nvPr/>
        </p:nvSpPr>
        <p:spPr bwMode="auto">
          <a:xfrm>
            <a:off x="6411595" y="4845954"/>
            <a:ext cx="173040" cy="171925"/>
          </a:xfrm>
          <a:prstGeom prst="ellipse">
            <a:avLst/>
          </a:prstGeom>
          <a:solidFill>
            <a:schemeClr val="tx1"/>
          </a:solidFill>
          <a:ln>
            <a:noFill/>
          </a:ln>
          <a:extLst>
            <a:ext uri="{91240B29-F687-4f45-9708-019B960494DF}">
              <a14:hiddenLine xmlns="" xmlns:a14="http://schemas.microsoft.com/office/drawing/2010/main" w="12700">
                <a:solidFill>
                  <a:srgbClr val="000000"/>
                </a:solidFill>
                <a:round/>
                <a:headEnd/>
                <a:tailEnd/>
              </a14:hiddenLine>
            </a:ext>
          </a:extLst>
        </p:spPr>
        <p:txBody>
          <a:bodyPr wrap="none" lIns="91425" tIns="45713" rIns="91425" bIns="45713"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559" name="Oval 97"/>
          <p:cNvSpPr>
            <a:spLocks noChangeAspect="1" noChangeArrowheads="1"/>
          </p:cNvSpPr>
          <p:nvPr/>
        </p:nvSpPr>
        <p:spPr bwMode="auto">
          <a:xfrm>
            <a:off x="3920628" y="5257773"/>
            <a:ext cx="173040" cy="171925"/>
          </a:xfrm>
          <a:prstGeom prst="ellipse">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round/>
                <a:headEnd/>
                <a:tailEnd/>
              </a14:hiddenLine>
            </a:ext>
          </a:extLst>
        </p:spPr>
        <p:txBody>
          <a:bodyPr wrap="none" lIns="91425" tIns="45713" rIns="91425" bIns="45713"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560" name="Oval 98"/>
          <p:cNvSpPr>
            <a:spLocks noChangeAspect="1" noChangeArrowheads="1"/>
          </p:cNvSpPr>
          <p:nvPr/>
        </p:nvSpPr>
        <p:spPr bwMode="auto">
          <a:xfrm>
            <a:off x="4335118" y="5257773"/>
            <a:ext cx="173040" cy="171925"/>
          </a:xfrm>
          <a:prstGeom prst="ellipse">
            <a:avLst/>
          </a:prstGeom>
          <a:solidFill>
            <a:srgbClr val="FF00FF"/>
          </a:solidFill>
          <a:ln>
            <a:noFill/>
          </a:ln>
          <a:extLst>
            <a:ext uri="{91240B29-F687-4f45-9708-019B960494DF}">
              <a14:hiddenLine xmlns="" xmlns:a14="http://schemas.microsoft.com/office/drawing/2010/main" w="12700">
                <a:solidFill>
                  <a:srgbClr val="000000"/>
                </a:solidFill>
                <a:round/>
                <a:headEnd/>
                <a:tailEnd/>
              </a14:hiddenLine>
            </a:ext>
          </a:extLst>
        </p:spPr>
        <p:txBody>
          <a:bodyPr wrap="none" lIns="0" tIns="36570" rIns="91425" bIns="45713"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2</a:t>
            </a:r>
          </a:p>
        </p:txBody>
      </p:sp>
      <p:sp>
        <p:nvSpPr>
          <p:cNvPr id="21561" name="Oval 99"/>
          <p:cNvSpPr>
            <a:spLocks noChangeAspect="1" noChangeArrowheads="1"/>
          </p:cNvSpPr>
          <p:nvPr/>
        </p:nvSpPr>
        <p:spPr bwMode="auto">
          <a:xfrm>
            <a:off x="4749610" y="5257773"/>
            <a:ext cx="173040" cy="171925"/>
          </a:xfrm>
          <a:prstGeom prst="ellipse">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round/>
                <a:headEnd/>
                <a:tailEnd/>
              </a14:hiddenLine>
            </a:ext>
          </a:extLst>
        </p:spPr>
        <p:txBody>
          <a:bodyPr wrap="none" lIns="91425" tIns="45713" rIns="91425" bIns="45713"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562" name="Oval 100"/>
          <p:cNvSpPr>
            <a:spLocks noChangeAspect="1" noChangeArrowheads="1"/>
          </p:cNvSpPr>
          <p:nvPr/>
        </p:nvSpPr>
        <p:spPr bwMode="auto">
          <a:xfrm>
            <a:off x="5166111" y="5257773"/>
            <a:ext cx="173040" cy="171925"/>
          </a:xfrm>
          <a:prstGeom prst="ellipse">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round/>
                <a:headEnd/>
                <a:tailEnd/>
              </a14:hiddenLine>
            </a:ext>
          </a:extLst>
        </p:spPr>
        <p:txBody>
          <a:bodyPr wrap="none" lIns="91425" tIns="45713" rIns="91425" bIns="45713"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564" name="Oval 102"/>
          <p:cNvSpPr>
            <a:spLocks noChangeAspect="1" noChangeArrowheads="1"/>
          </p:cNvSpPr>
          <p:nvPr/>
        </p:nvSpPr>
        <p:spPr bwMode="auto">
          <a:xfrm>
            <a:off x="6411595" y="5257773"/>
            <a:ext cx="173040" cy="171925"/>
          </a:xfrm>
          <a:prstGeom prst="ellipse">
            <a:avLst/>
          </a:prstGeom>
          <a:solidFill>
            <a:schemeClr val="tx1"/>
          </a:solidFill>
          <a:ln>
            <a:noFill/>
          </a:ln>
          <a:extLst>
            <a:ext uri="{91240B29-F687-4f45-9708-019B960494DF}">
              <a14:hiddenLine xmlns="" xmlns:a14="http://schemas.microsoft.com/office/drawing/2010/main" w="12700">
                <a:solidFill>
                  <a:srgbClr val="000000"/>
                </a:solidFill>
                <a:round/>
                <a:headEnd/>
                <a:tailEnd/>
              </a14:hiddenLine>
            </a:ext>
          </a:extLst>
        </p:spPr>
        <p:txBody>
          <a:bodyPr wrap="none" lIns="91425" tIns="45713" rIns="91425" bIns="45713"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565" name="Oval 103"/>
          <p:cNvSpPr>
            <a:spLocks noChangeAspect="1" noChangeArrowheads="1"/>
          </p:cNvSpPr>
          <p:nvPr/>
        </p:nvSpPr>
        <p:spPr bwMode="auto">
          <a:xfrm>
            <a:off x="3920628" y="6083411"/>
            <a:ext cx="173040" cy="171925"/>
          </a:xfrm>
          <a:prstGeom prst="ellipse">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round/>
                <a:headEnd/>
                <a:tailEnd/>
              </a14:hiddenLine>
            </a:ext>
          </a:extLst>
        </p:spPr>
        <p:txBody>
          <a:bodyPr wrap="none" lIns="91425" tIns="45713" rIns="91425" bIns="45713"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566" name="Oval 104"/>
          <p:cNvSpPr>
            <a:spLocks noChangeAspect="1" noChangeArrowheads="1"/>
          </p:cNvSpPr>
          <p:nvPr/>
        </p:nvSpPr>
        <p:spPr bwMode="auto">
          <a:xfrm>
            <a:off x="4335118" y="6083411"/>
            <a:ext cx="173040" cy="171925"/>
          </a:xfrm>
          <a:prstGeom prst="ellipse">
            <a:avLst/>
          </a:prstGeom>
          <a:solidFill>
            <a:srgbClr val="FF00FF"/>
          </a:solidFill>
          <a:ln>
            <a:noFill/>
          </a:ln>
          <a:extLst>
            <a:ext uri="{91240B29-F687-4f45-9708-019B960494DF}">
              <a14:hiddenLine xmlns="" xmlns:a14="http://schemas.microsoft.com/office/drawing/2010/main" w="12700">
                <a:solidFill>
                  <a:srgbClr val="000000"/>
                </a:solidFill>
                <a:round/>
                <a:headEnd/>
                <a:tailEnd/>
              </a14:hiddenLine>
            </a:ext>
          </a:extLst>
        </p:spPr>
        <p:txBody>
          <a:bodyPr wrap="none" lIns="0" tIns="36570" rIns="91425" bIns="45713"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2</a:t>
            </a:r>
          </a:p>
        </p:txBody>
      </p:sp>
      <p:sp>
        <p:nvSpPr>
          <p:cNvPr id="21567" name="Oval 105"/>
          <p:cNvSpPr>
            <a:spLocks noChangeAspect="1" noChangeArrowheads="1"/>
          </p:cNvSpPr>
          <p:nvPr/>
        </p:nvSpPr>
        <p:spPr bwMode="auto">
          <a:xfrm>
            <a:off x="4749610" y="6083411"/>
            <a:ext cx="173040" cy="171925"/>
          </a:xfrm>
          <a:prstGeom prst="ellipse">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round/>
                <a:headEnd/>
                <a:tailEnd/>
              </a14:hiddenLine>
            </a:ext>
          </a:extLst>
        </p:spPr>
        <p:txBody>
          <a:bodyPr wrap="none" lIns="91425" tIns="45713" rIns="91425" bIns="45713"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568" name="Oval 106"/>
          <p:cNvSpPr>
            <a:spLocks noChangeAspect="1" noChangeArrowheads="1"/>
          </p:cNvSpPr>
          <p:nvPr/>
        </p:nvSpPr>
        <p:spPr bwMode="auto">
          <a:xfrm>
            <a:off x="5166111" y="6083411"/>
            <a:ext cx="173040" cy="171925"/>
          </a:xfrm>
          <a:prstGeom prst="ellipse">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round/>
                <a:headEnd/>
                <a:tailEnd/>
              </a14:hiddenLine>
            </a:ext>
          </a:extLst>
        </p:spPr>
        <p:txBody>
          <a:bodyPr wrap="none" lIns="91425" tIns="45713" rIns="91425" bIns="45713"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569" name="Oval 107"/>
          <p:cNvSpPr>
            <a:spLocks noChangeAspect="1" noChangeArrowheads="1"/>
          </p:cNvSpPr>
          <p:nvPr/>
        </p:nvSpPr>
        <p:spPr bwMode="auto">
          <a:xfrm>
            <a:off x="5995091" y="6083411"/>
            <a:ext cx="173040" cy="171925"/>
          </a:xfrm>
          <a:prstGeom prst="ellipse">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round/>
                <a:headEnd/>
                <a:tailEnd/>
              </a14:hiddenLine>
            </a:ext>
          </a:extLst>
        </p:spPr>
        <p:txBody>
          <a:bodyPr wrap="none" lIns="91425" tIns="45713" rIns="91425" bIns="45713"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512" name="Text Box 109"/>
          <p:cNvSpPr txBox="1">
            <a:spLocks noChangeArrowheads="1"/>
          </p:cNvSpPr>
          <p:nvPr/>
        </p:nvSpPr>
        <p:spPr bwMode="auto">
          <a:xfrm>
            <a:off x="5108071" y="6410748"/>
            <a:ext cx="446374" cy="40009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91425" tIns="45713" rIns="91425" bIns="45713">
            <a:spAutoFit/>
          </a:bodyPr>
          <a:lstStyle>
            <a:lvl1pPr eaLnBrk="0" hangingPunct="0">
              <a:defRPr sz="2800">
                <a:solidFill>
                  <a:schemeClr val="tx1"/>
                </a:solidFill>
                <a:latin typeface="Verdana" pitchFamily="34" charset="0"/>
              </a:defRPr>
            </a:lvl1pPr>
            <a:lvl2pPr marL="742950" indent="-285750" eaLnBrk="0" hangingPunct="0">
              <a:defRPr sz="2800">
                <a:solidFill>
                  <a:schemeClr val="tx1"/>
                </a:solidFill>
                <a:latin typeface="Verdana" pitchFamily="34" charset="0"/>
              </a:defRPr>
            </a:lvl2pPr>
            <a:lvl3pPr marL="1143000" indent="-228600" eaLnBrk="0" hangingPunct="0">
              <a:defRPr sz="2800">
                <a:solidFill>
                  <a:schemeClr val="tx1"/>
                </a:solidFill>
                <a:latin typeface="Verdana" pitchFamily="34" charset="0"/>
              </a:defRPr>
            </a:lvl3pPr>
            <a:lvl4pPr marL="1600200" indent="-228600" eaLnBrk="0" hangingPunct="0">
              <a:defRPr sz="2800">
                <a:solidFill>
                  <a:schemeClr val="tx1"/>
                </a:solidFill>
                <a:latin typeface="Verdana" pitchFamily="34" charset="0"/>
              </a:defRPr>
            </a:lvl4pPr>
            <a:lvl5pPr marL="2057400" indent="-228600" eaLnBrk="0" hangingPunct="0">
              <a:defRPr sz="2800">
                <a:solidFill>
                  <a:schemeClr val="tx1"/>
                </a:solidFill>
                <a:latin typeface="Verdana" pitchFamily="34" charset="0"/>
              </a:defRPr>
            </a:lvl5pPr>
            <a:lvl6pPr marL="2514600" indent="-228600" eaLnBrk="0" fontAlgn="base" hangingPunct="0">
              <a:spcBef>
                <a:spcPct val="45000"/>
              </a:spcBef>
              <a:spcAft>
                <a:spcPct val="0"/>
              </a:spcAft>
              <a:buChar char="•"/>
              <a:defRPr sz="2800">
                <a:solidFill>
                  <a:schemeClr val="tx1"/>
                </a:solidFill>
                <a:latin typeface="Verdana" pitchFamily="34" charset="0"/>
              </a:defRPr>
            </a:lvl6pPr>
            <a:lvl7pPr marL="2971800" indent="-228600" eaLnBrk="0" fontAlgn="base" hangingPunct="0">
              <a:spcBef>
                <a:spcPct val="45000"/>
              </a:spcBef>
              <a:spcAft>
                <a:spcPct val="0"/>
              </a:spcAft>
              <a:buChar char="•"/>
              <a:defRPr sz="2800">
                <a:solidFill>
                  <a:schemeClr val="tx1"/>
                </a:solidFill>
                <a:latin typeface="Verdana" pitchFamily="34" charset="0"/>
              </a:defRPr>
            </a:lvl7pPr>
            <a:lvl8pPr marL="3429000" indent="-228600" eaLnBrk="0" fontAlgn="base" hangingPunct="0">
              <a:spcBef>
                <a:spcPct val="45000"/>
              </a:spcBef>
              <a:spcAft>
                <a:spcPct val="0"/>
              </a:spcAft>
              <a:buChar char="•"/>
              <a:defRPr sz="2800">
                <a:solidFill>
                  <a:schemeClr val="tx1"/>
                </a:solidFill>
                <a:latin typeface="Verdana" pitchFamily="34" charset="0"/>
              </a:defRPr>
            </a:lvl8pPr>
            <a:lvl9pPr marL="3886200" indent="-228600" eaLnBrk="0" fontAlgn="base" hangingPunct="0">
              <a:spcBef>
                <a:spcPct val="45000"/>
              </a:spcBef>
              <a:spcAft>
                <a:spcPct val="0"/>
              </a:spcAft>
              <a:buChar char="•"/>
              <a:defRPr sz="2800">
                <a:solidFill>
                  <a:schemeClr val="tx1"/>
                </a:solidFill>
                <a:latin typeface="Verdana" pitchFamily="34" charset="0"/>
              </a:defRPr>
            </a:lvl9pPr>
          </a:lstStyle>
          <a:p>
            <a:pPr marL="0" marR="0" lvl="0" indent="0" algn="r" defTabSz="457200" rtl="0" eaLnBrk="0" fontAlgn="auto" latinLnBrk="0" hangingPunct="0">
              <a:lnSpc>
                <a:spcPct val="100000"/>
              </a:lnSpc>
              <a:spcBef>
                <a:spcPct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Times" pitchFamily="18" charset="0"/>
                <a:ea typeface="+mn-ea"/>
                <a:cs typeface="+mn-cs"/>
              </a:rPr>
              <a:t>A</a:t>
            </a:r>
            <a:r>
              <a:rPr kumimoji="0" lang="en-US" sz="2000" b="0" i="0" u="none" strike="noStrike" kern="1200" cap="none" spc="0" normalizeH="0" baseline="30000" noProof="0" dirty="0">
                <a:ln>
                  <a:noFill/>
                </a:ln>
                <a:solidFill>
                  <a:prstClr val="black"/>
                </a:solidFill>
                <a:effectLst/>
                <a:uLnTx/>
                <a:uFillTx/>
                <a:latin typeface="Times" pitchFamily="18" charset="0"/>
                <a:ea typeface="+mn-ea"/>
                <a:cs typeface="+mn-cs"/>
              </a:rPr>
              <a:t>T</a:t>
            </a:r>
          </a:p>
        </p:txBody>
      </p:sp>
      <p:sp>
        <p:nvSpPr>
          <p:cNvPr id="21513" name="Oval 110"/>
          <p:cNvSpPr>
            <a:spLocks noChangeAspect="1" noChangeArrowheads="1"/>
          </p:cNvSpPr>
          <p:nvPr/>
        </p:nvSpPr>
        <p:spPr bwMode="auto">
          <a:xfrm>
            <a:off x="8495803" y="4322185"/>
            <a:ext cx="173040" cy="171925"/>
          </a:xfrm>
          <a:prstGeom prst="ellipse">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round/>
                <a:headEnd/>
                <a:tailEnd/>
              </a14:hiddenLine>
            </a:ext>
          </a:extLst>
        </p:spPr>
        <p:txBody>
          <a:bodyPr wrap="none" lIns="91425" tIns="45713" rIns="91425" bIns="45713"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514" name="Oval 111"/>
          <p:cNvSpPr>
            <a:spLocks noChangeAspect="1" noChangeArrowheads="1"/>
          </p:cNvSpPr>
          <p:nvPr/>
        </p:nvSpPr>
        <p:spPr bwMode="auto">
          <a:xfrm>
            <a:off x="8763925" y="5559642"/>
            <a:ext cx="173040" cy="171925"/>
          </a:xfrm>
          <a:prstGeom prst="ellipse">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round/>
                <a:headEnd/>
                <a:tailEnd/>
              </a14:hiddenLine>
            </a:ext>
          </a:extLst>
        </p:spPr>
        <p:txBody>
          <a:bodyPr wrap="none" lIns="91425" tIns="45713" rIns="91425" bIns="45713"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515" name="Oval 112"/>
          <p:cNvSpPr>
            <a:spLocks noChangeAspect="1" noChangeArrowheads="1"/>
          </p:cNvSpPr>
          <p:nvPr/>
        </p:nvSpPr>
        <p:spPr bwMode="auto">
          <a:xfrm>
            <a:off x="8763925" y="3498545"/>
            <a:ext cx="173040" cy="171925"/>
          </a:xfrm>
          <a:prstGeom prst="ellipse">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round/>
                <a:headEnd/>
                <a:tailEnd/>
              </a14:hiddenLine>
            </a:ext>
          </a:extLst>
        </p:spPr>
        <p:txBody>
          <a:bodyPr wrap="none" lIns="91425" tIns="45713" rIns="91425" bIns="45713"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516" name="Oval 113"/>
          <p:cNvSpPr>
            <a:spLocks noChangeAspect="1" noChangeArrowheads="1"/>
          </p:cNvSpPr>
          <p:nvPr/>
        </p:nvSpPr>
        <p:spPr bwMode="auto">
          <a:xfrm>
            <a:off x="8763925" y="3910364"/>
            <a:ext cx="173040" cy="171925"/>
          </a:xfrm>
          <a:prstGeom prst="ellipse">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round/>
                <a:headEnd/>
                <a:tailEnd/>
              </a14:hiddenLine>
            </a:ext>
          </a:extLst>
        </p:spPr>
        <p:txBody>
          <a:bodyPr wrap="none" lIns="91425" tIns="45713" rIns="91425" bIns="45713"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517" name="Oval 114"/>
          <p:cNvSpPr>
            <a:spLocks noChangeAspect="1" noChangeArrowheads="1"/>
          </p:cNvSpPr>
          <p:nvPr/>
        </p:nvSpPr>
        <p:spPr bwMode="auto">
          <a:xfrm>
            <a:off x="8763925" y="5147823"/>
            <a:ext cx="173040" cy="171925"/>
          </a:xfrm>
          <a:prstGeom prst="ellipse">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round/>
                <a:headEnd/>
                <a:tailEnd/>
              </a14:hiddenLine>
            </a:ext>
          </a:extLst>
        </p:spPr>
        <p:txBody>
          <a:bodyPr wrap="none" lIns="91425" tIns="45713" rIns="91425" bIns="45713"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518" name="Oval 115"/>
          <p:cNvSpPr>
            <a:spLocks noChangeAspect="1" noChangeArrowheads="1"/>
          </p:cNvSpPr>
          <p:nvPr/>
        </p:nvSpPr>
        <p:spPr bwMode="auto">
          <a:xfrm>
            <a:off x="8763925" y="5973460"/>
            <a:ext cx="173040" cy="171925"/>
          </a:xfrm>
          <a:prstGeom prst="ellipse">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round/>
                <a:headEnd/>
                <a:tailEnd/>
              </a14:hiddenLine>
            </a:ext>
          </a:extLst>
        </p:spPr>
        <p:txBody>
          <a:bodyPr wrap="none" lIns="91425" tIns="45713" rIns="91425" bIns="45713"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519" name="Oval 116"/>
          <p:cNvSpPr>
            <a:spLocks noChangeAspect="1" noChangeArrowheads="1"/>
          </p:cNvSpPr>
          <p:nvPr/>
        </p:nvSpPr>
        <p:spPr bwMode="auto">
          <a:xfrm>
            <a:off x="7797924" y="4706016"/>
            <a:ext cx="173040" cy="171925"/>
          </a:xfrm>
          <a:prstGeom prst="ellipse">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round/>
                <a:headEnd/>
                <a:tailEnd/>
              </a14:hiddenLine>
            </a:ext>
          </a:extLst>
        </p:spPr>
        <p:txBody>
          <a:bodyPr wrap="none" lIns="91425" tIns="45713" rIns="91425" bIns="45713"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520" name="Oval 117"/>
          <p:cNvSpPr>
            <a:spLocks noChangeAspect="1" noChangeArrowheads="1"/>
          </p:cNvSpPr>
          <p:nvPr/>
        </p:nvSpPr>
        <p:spPr bwMode="auto">
          <a:xfrm>
            <a:off x="7797924" y="5943473"/>
            <a:ext cx="173040" cy="171925"/>
          </a:xfrm>
          <a:prstGeom prst="ellipse">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round/>
                <a:headEnd/>
                <a:tailEnd/>
              </a14:hiddenLine>
            </a:ext>
          </a:extLst>
        </p:spPr>
        <p:txBody>
          <a:bodyPr wrap="none" lIns="91425" tIns="45713" rIns="91425" bIns="45713"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521" name="Oval 118"/>
          <p:cNvSpPr>
            <a:spLocks noChangeAspect="1" noChangeArrowheads="1"/>
          </p:cNvSpPr>
          <p:nvPr/>
        </p:nvSpPr>
        <p:spPr bwMode="auto">
          <a:xfrm>
            <a:off x="7797924" y="3882378"/>
            <a:ext cx="173040" cy="171925"/>
          </a:xfrm>
          <a:prstGeom prst="ellipse">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round/>
                <a:headEnd/>
                <a:tailEnd/>
              </a14:hiddenLine>
            </a:ext>
          </a:extLst>
        </p:spPr>
        <p:txBody>
          <a:bodyPr wrap="none" lIns="91425" tIns="45713" rIns="91425" bIns="45713"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522" name="Oval 119"/>
          <p:cNvSpPr>
            <a:spLocks noChangeAspect="1" noChangeArrowheads="1"/>
          </p:cNvSpPr>
          <p:nvPr/>
        </p:nvSpPr>
        <p:spPr bwMode="auto">
          <a:xfrm>
            <a:off x="7797924" y="4294197"/>
            <a:ext cx="173040" cy="171925"/>
          </a:xfrm>
          <a:prstGeom prst="ellipse">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round/>
                <a:headEnd/>
                <a:tailEnd/>
              </a14:hiddenLine>
            </a:ext>
          </a:extLst>
        </p:spPr>
        <p:txBody>
          <a:bodyPr wrap="none" lIns="91425" tIns="45713" rIns="91425" bIns="45713"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523" name="Oval 120"/>
          <p:cNvSpPr>
            <a:spLocks noChangeAspect="1" noChangeArrowheads="1"/>
          </p:cNvSpPr>
          <p:nvPr/>
        </p:nvSpPr>
        <p:spPr bwMode="auto">
          <a:xfrm>
            <a:off x="7797924" y="5531654"/>
            <a:ext cx="173040" cy="171925"/>
          </a:xfrm>
          <a:prstGeom prst="ellipse">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round/>
                <a:headEnd/>
                <a:tailEnd/>
              </a14:hiddenLine>
            </a:ext>
          </a:extLst>
        </p:spPr>
        <p:txBody>
          <a:bodyPr wrap="none" lIns="91425" tIns="45713" rIns="91425" bIns="45713"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524" name="Oval 121"/>
          <p:cNvSpPr>
            <a:spLocks noChangeAspect="1" noChangeArrowheads="1"/>
          </p:cNvSpPr>
          <p:nvPr/>
        </p:nvSpPr>
        <p:spPr bwMode="auto">
          <a:xfrm>
            <a:off x="7797924" y="6357291"/>
            <a:ext cx="173040" cy="171925"/>
          </a:xfrm>
          <a:prstGeom prst="ellipse">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round/>
                <a:headEnd/>
                <a:tailEnd/>
              </a14:hiddenLine>
            </a:ext>
          </a:extLst>
        </p:spPr>
        <p:txBody>
          <a:bodyPr wrap="none" lIns="91425" tIns="45713" rIns="91425" bIns="45713"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4" name="Text Box 27"/>
          <p:cNvSpPr txBox="1">
            <a:spLocks noChangeArrowheads="1"/>
          </p:cNvSpPr>
          <p:nvPr/>
        </p:nvSpPr>
        <p:spPr bwMode="auto">
          <a:xfrm>
            <a:off x="3468343" y="3500482"/>
            <a:ext cx="300003" cy="34119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91425" tIns="45713" rIns="91425" bIns="45713">
            <a:spAutoFit/>
          </a:bodyPr>
          <a:lstStyle>
            <a:lvl1pPr eaLnBrk="0" hangingPunct="0">
              <a:defRPr sz="2800">
                <a:solidFill>
                  <a:schemeClr val="tx1"/>
                </a:solidFill>
                <a:latin typeface="Verdana" pitchFamily="34" charset="0"/>
              </a:defRPr>
            </a:lvl1pPr>
            <a:lvl2pPr marL="742950" indent="-285750" eaLnBrk="0" hangingPunct="0">
              <a:defRPr sz="2800">
                <a:solidFill>
                  <a:schemeClr val="tx1"/>
                </a:solidFill>
                <a:latin typeface="Verdana" pitchFamily="34" charset="0"/>
              </a:defRPr>
            </a:lvl2pPr>
            <a:lvl3pPr marL="1143000" indent="-228600" eaLnBrk="0" hangingPunct="0">
              <a:defRPr sz="2800">
                <a:solidFill>
                  <a:schemeClr val="tx1"/>
                </a:solidFill>
                <a:latin typeface="Verdana" pitchFamily="34" charset="0"/>
              </a:defRPr>
            </a:lvl3pPr>
            <a:lvl4pPr marL="1600200" indent="-228600" eaLnBrk="0" hangingPunct="0">
              <a:defRPr sz="2800">
                <a:solidFill>
                  <a:schemeClr val="tx1"/>
                </a:solidFill>
                <a:latin typeface="Verdana" pitchFamily="34" charset="0"/>
              </a:defRPr>
            </a:lvl4pPr>
            <a:lvl5pPr marL="2057400" indent="-228600" eaLnBrk="0" hangingPunct="0">
              <a:defRPr sz="2800">
                <a:solidFill>
                  <a:schemeClr val="tx1"/>
                </a:solidFill>
                <a:latin typeface="Verdana" pitchFamily="34" charset="0"/>
              </a:defRPr>
            </a:lvl5pPr>
            <a:lvl6pPr marL="2514600" indent="-228600" eaLnBrk="0" fontAlgn="base" hangingPunct="0">
              <a:spcBef>
                <a:spcPct val="45000"/>
              </a:spcBef>
              <a:spcAft>
                <a:spcPct val="0"/>
              </a:spcAft>
              <a:buChar char="•"/>
              <a:defRPr sz="2800">
                <a:solidFill>
                  <a:schemeClr val="tx1"/>
                </a:solidFill>
                <a:latin typeface="Verdana" pitchFamily="34" charset="0"/>
              </a:defRPr>
            </a:lvl6pPr>
            <a:lvl7pPr marL="2971800" indent="-228600" eaLnBrk="0" fontAlgn="base" hangingPunct="0">
              <a:spcBef>
                <a:spcPct val="45000"/>
              </a:spcBef>
              <a:spcAft>
                <a:spcPct val="0"/>
              </a:spcAft>
              <a:buChar char="•"/>
              <a:defRPr sz="2800">
                <a:solidFill>
                  <a:schemeClr val="tx1"/>
                </a:solidFill>
                <a:latin typeface="Verdana" pitchFamily="34" charset="0"/>
              </a:defRPr>
            </a:lvl7pPr>
            <a:lvl8pPr marL="3429000" indent="-228600" eaLnBrk="0" fontAlgn="base" hangingPunct="0">
              <a:spcBef>
                <a:spcPct val="45000"/>
              </a:spcBef>
              <a:spcAft>
                <a:spcPct val="0"/>
              </a:spcAft>
              <a:buChar char="•"/>
              <a:defRPr sz="2800">
                <a:solidFill>
                  <a:schemeClr val="tx1"/>
                </a:solidFill>
                <a:latin typeface="Verdana" pitchFamily="34" charset="0"/>
              </a:defRPr>
            </a:lvl8pPr>
            <a:lvl9pPr marL="3886200" indent="-228600" eaLnBrk="0" fontAlgn="base" hangingPunct="0">
              <a:spcBef>
                <a:spcPct val="45000"/>
              </a:spcBef>
              <a:spcAft>
                <a:spcPct val="0"/>
              </a:spcAft>
              <a:buChar char="•"/>
              <a:defRPr sz="2800">
                <a:solidFill>
                  <a:schemeClr val="tx1"/>
                </a:solidFill>
                <a:latin typeface="Verdana" pitchFamily="34" charset="0"/>
              </a:defRPr>
            </a:lvl9pPr>
          </a:lstStyle>
          <a:p>
            <a:pPr marL="0" marR="0" lvl="0" indent="0" algn="l" defTabSz="457200" rtl="0" eaLnBrk="0" fontAlgn="auto" latinLnBrk="0" hangingPunct="0">
              <a:lnSpc>
                <a:spcPct val="100000"/>
              </a:lnSpc>
              <a:spcBef>
                <a:spcPct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charset="0"/>
                <a:ea typeface="+mn-ea"/>
                <a:cs typeface="+mn-cs"/>
              </a:rPr>
              <a:t>1</a:t>
            </a:r>
          </a:p>
        </p:txBody>
      </p:sp>
      <p:sp>
        <p:nvSpPr>
          <p:cNvPr id="125" name="Text Box 31"/>
          <p:cNvSpPr txBox="1">
            <a:spLocks noChangeArrowheads="1"/>
          </p:cNvSpPr>
          <p:nvPr/>
        </p:nvSpPr>
        <p:spPr bwMode="auto">
          <a:xfrm>
            <a:off x="3468343" y="5970163"/>
            <a:ext cx="300003" cy="34119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91425" tIns="45713" rIns="91425" bIns="45713">
            <a:spAutoFit/>
          </a:bodyPr>
          <a:lstStyle>
            <a:lvl1pPr eaLnBrk="0" hangingPunct="0">
              <a:defRPr sz="2800">
                <a:solidFill>
                  <a:schemeClr val="tx1"/>
                </a:solidFill>
                <a:latin typeface="Verdana" pitchFamily="34" charset="0"/>
              </a:defRPr>
            </a:lvl1pPr>
            <a:lvl2pPr marL="742950" indent="-285750" eaLnBrk="0" hangingPunct="0">
              <a:defRPr sz="2800">
                <a:solidFill>
                  <a:schemeClr val="tx1"/>
                </a:solidFill>
                <a:latin typeface="Verdana" pitchFamily="34" charset="0"/>
              </a:defRPr>
            </a:lvl2pPr>
            <a:lvl3pPr marL="1143000" indent="-228600" eaLnBrk="0" hangingPunct="0">
              <a:defRPr sz="2800">
                <a:solidFill>
                  <a:schemeClr val="tx1"/>
                </a:solidFill>
                <a:latin typeface="Verdana" pitchFamily="34" charset="0"/>
              </a:defRPr>
            </a:lvl3pPr>
            <a:lvl4pPr marL="1600200" indent="-228600" eaLnBrk="0" hangingPunct="0">
              <a:defRPr sz="2800">
                <a:solidFill>
                  <a:schemeClr val="tx1"/>
                </a:solidFill>
                <a:latin typeface="Verdana" pitchFamily="34" charset="0"/>
              </a:defRPr>
            </a:lvl4pPr>
            <a:lvl5pPr marL="2057400" indent="-228600" eaLnBrk="0" hangingPunct="0">
              <a:defRPr sz="2800">
                <a:solidFill>
                  <a:schemeClr val="tx1"/>
                </a:solidFill>
                <a:latin typeface="Verdana" pitchFamily="34" charset="0"/>
              </a:defRPr>
            </a:lvl5pPr>
            <a:lvl6pPr marL="2514600" indent="-228600" eaLnBrk="0" fontAlgn="base" hangingPunct="0">
              <a:spcBef>
                <a:spcPct val="45000"/>
              </a:spcBef>
              <a:spcAft>
                <a:spcPct val="0"/>
              </a:spcAft>
              <a:buChar char="•"/>
              <a:defRPr sz="2800">
                <a:solidFill>
                  <a:schemeClr val="tx1"/>
                </a:solidFill>
                <a:latin typeface="Verdana" pitchFamily="34" charset="0"/>
              </a:defRPr>
            </a:lvl6pPr>
            <a:lvl7pPr marL="2971800" indent="-228600" eaLnBrk="0" fontAlgn="base" hangingPunct="0">
              <a:spcBef>
                <a:spcPct val="45000"/>
              </a:spcBef>
              <a:spcAft>
                <a:spcPct val="0"/>
              </a:spcAft>
              <a:buChar char="•"/>
              <a:defRPr sz="2800">
                <a:solidFill>
                  <a:schemeClr val="tx1"/>
                </a:solidFill>
                <a:latin typeface="Verdana" pitchFamily="34" charset="0"/>
              </a:defRPr>
            </a:lvl7pPr>
            <a:lvl8pPr marL="3429000" indent="-228600" eaLnBrk="0" fontAlgn="base" hangingPunct="0">
              <a:spcBef>
                <a:spcPct val="45000"/>
              </a:spcBef>
              <a:spcAft>
                <a:spcPct val="0"/>
              </a:spcAft>
              <a:buChar char="•"/>
              <a:defRPr sz="2800">
                <a:solidFill>
                  <a:schemeClr val="tx1"/>
                </a:solidFill>
                <a:latin typeface="Verdana" pitchFamily="34" charset="0"/>
              </a:defRPr>
            </a:lvl8pPr>
            <a:lvl9pPr marL="3886200" indent="-228600" eaLnBrk="0" fontAlgn="base" hangingPunct="0">
              <a:spcBef>
                <a:spcPct val="45000"/>
              </a:spcBef>
              <a:spcAft>
                <a:spcPct val="0"/>
              </a:spcAft>
              <a:buChar char="•"/>
              <a:defRPr sz="2800">
                <a:solidFill>
                  <a:schemeClr val="tx1"/>
                </a:solidFill>
                <a:latin typeface="Verdana" pitchFamily="34" charset="0"/>
              </a:defRPr>
            </a:lvl9pPr>
          </a:lstStyle>
          <a:p>
            <a:pPr marL="0" marR="0" lvl="0" indent="0" algn="l" defTabSz="457200" rtl="0" eaLnBrk="0" fontAlgn="auto" latinLnBrk="0" hangingPunct="0">
              <a:lnSpc>
                <a:spcPct val="100000"/>
              </a:lnSpc>
              <a:spcBef>
                <a:spcPct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charset="0"/>
                <a:ea typeface="+mn-ea"/>
                <a:cs typeface="+mn-cs"/>
              </a:rPr>
              <a:t>7</a:t>
            </a:r>
          </a:p>
        </p:txBody>
      </p:sp>
      <p:sp>
        <p:nvSpPr>
          <p:cNvPr id="126" name="Text Box 31"/>
          <p:cNvSpPr txBox="1">
            <a:spLocks noChangeArrowheads="1"/>
          </p:cNvSpPr>
          <p:nvPr/>
        </p:nvSpPr>
        <p:spPr bwMode="auto">
          <a:xfrm>
            <a:off x="6286089" y="3132933"/>
            <a:ext cx="300003" cy="34119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91425" tIns="45713" rIns="91425" bIns="45713">
            <a:spAutoFit/>
          </a:bodyPr>
          <a:lstStyle>
            <a:lvl1pPr eaLnBrk="0" hangingPunct="0">
              <a:defRPr sz="2800">
                <a:solidFill>
                  <a:schemeClr val="tx1"/>
                </a:solidFill>
                <a:latin typeface="Verdana" pitchFamily="34" charset="0"/>
              </a:defRPr>
            </a:lvl1pPr>
            <a:lvl2pPr marL="742950" indent="-285750" eaLnBrk="0" hangingPunct="0">
              <a:defRPr sz="2800">
                <a:solidFill>
                  <a:schemeClr val="tx1"/>
                </a:solidFill>
                <a:latin typeface="Verdana" pitchFamily="34" charset="0"/>
              </a:defRPr>
            </a:lvl2pPr>
            <a:lvl3pPr marL="1143000" indent="-228600" eaLnBrk="0" hangingPunct="0">
              <a:defRPr sz="2800">
                <a:solidFill>
                  <a:schemeClr val="tx1"/>
                </a:solidFill>
                <a:latin typeface="Verdana" pitchFamily="34" charset="0"/>
              </a:defRPr>
            </a:lvl3pPr>
            <a:lvl4pPr marL="1600200" indent="-228600" eaLnBrk="0" hangingPunct="0">
              <a:defRPr sz="2800">
                <a:solidFill>
                  <a:schemeClr val="tx1"/>
                </a:solidFill>
                <a:latin typeface="Verdana" pitchFamily="34" charset="0"/>
              </a:defRPr>
            </a:lvl4pPr>
            <a:lvl5pPr marL="2057400" indent="-228600" eaLnBrk="0" hangingPunct="0">
              <a:defRPr sz="2800">
                <a:solidFill>
                  <a:schemeClr val="tx1"/>
                </a:solidFill>
                <a:latin typeface="Verdana" pitchFamily="34" charset="0"/>
              </a:defRPr>
            </a:lvl5pPr>
            <a:lvl6pPr marL="2514600" indent="-228600" eaLnBrk="0" fontAlgn="base" hangingPunct="0">
              <a:spcBef>
                <a:spcPct val="45000"/>
              </a:spcBef>
              <a:spcAft>
                <a:spcPct val="0"/>
              </a:spcAft>
              <a:buChar char="•"/>
              <a:defRPr sz="2800">
                <a:solidFill>
                  <a:schemeClr val="tx1"/>
                </a:solidFill>
                <a:latin typeface="Verdana" pitchFamily="34" charset="0"/>
              </a:defRPr>
            </a:lvl6pPr>
            <a:lvl7pPr marL="2971800" indent="-228600" eaLnBrk="0" fontAlgn="base" hangingPunct="0">
              <a:spcBef>
                <a:spcPct val="45000"/>
              </a:spcBef>
              <a:spcAft>
                <a:spcPct val="0"/>
              </a:spcAft>
              <a:buChar char="•"/>
              <a:defRPr sz="2800">
                <a:solidFill>
                  <a:schemeClr val="tx1"/>
                </a:solidFill>
                <a:latin typeface="Verdana" pitchFamily="34" charset="0"/>
              </a:defRPr>
            </a:lvl7pPr>
            <a:lvl8pPr marL="3429000" indent="-228600" eaLnBrk="0" fontAlgn="base" hangingPunct="0">
              <a:spcBef>
                <a:spcPct val="45000"/>
              </a:spcBef>
              <a:spcAft>
                <a:spcPct val="0"/>
              </a:spcAft>
              <a:buChar char="•"/>
              <a:defRPr sz="2800">
                <a:solidFill>
                  <a:schemeClr val="tx1"/>
                </a:solidFill>
                <a:latin typeface="Verdana" pitchFamily="34" charset="0"/>
              </a:defRPr>
            </a:lvl8pPr>
            <a:lvl9pPr marL="3886200" indent="-228600" eaLnBrk="0" fontAlgn="base" hangingPunct="0">
              <a:spcBef>
                <a:spcPct val="45000"/>
              </a:spcBef>
              <a:spcAft>
                <a:spcPct val="0"/>
              </a:spcAft>
              <a:buChar char="•"/>
              <a:defRPr sz="2800">
                <a:solidFill>
                  <a:schemeClr val="tx1"/>
                </a:solidFill>
                <a:latin typeface="Verdana" pitchFamily="34" charset="0"/>
              </a:defRPr>
            </a:lvl9pPr>
          </a:lstStyle>
          <a:p>
            <a:pPr marL="0" marR="0" lvl="0" indent="0" algn="l" defTabSz="457200" rtl="0" eaLnBrk="0" fontAlgn="auto" latinLnBrk="0" hangingPunct="0">
              <a:lnSpc>
                <a:spcPct val="100000"/>
              </a:lnSpc>
              <a:spcBef>
                <a:spcPct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charset="0"/>
                <a:ea typeface="+mn-ea"/>
                <a:cs typeface="+mn-cs"/>
              </a:rPr>
              <a:t>7</a:t>
            </a:r>
          </a:p>
        </p:txBody>
      </p:sp>
      <p:sp>
        <p:nvSpPr>
          <p:cNvPr id="127" name="Text Box 27"/>
          <p:cNvSpPr txBox="1">
            <a:spLocks noChangeArrowheads="1"/>
          </p:cNvSpPr>
          <p:nvPr/>
        </p:nvSpPr>
        <p:spPr bwMode="auto">
          <a:xfrm>
            <a:off x="3809560" y="3132933"/>
            <a:ext cx="300003" cy="34119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91425" tIns="45713" rIns="91425" bIns="45713">
            <a:spAutoFit/>
          </a:bodyPr>
          <a:lstStyle>
            <a:lvl1pPr eaLnBrk="0" hangingPunct="0">
              <a:defRPr sz="2800">
                <a:solidFill>
                  <a:schemeClr val="tx1"/>
                </a:solidFill>
                <a:latin typeface="Verdana" pitchFamily="34" charset="0"/>
              </a:defRPr>
            </a:lvl1pPr>
            <a:lvl2pPr marL="742950" indent="-285750" eaLnBrk="0" hangingPunct="0">
              <a:defRPr sz="2800">
                <a:solidFill>
                  <a:schemeClr val="tx1"/>
                </a:solidFill>
                <a:latin typeface="Verdana" pitchFamily="34" charset="0"/>
              </a:defRPr>
            </a:lvl2pPr>
            <a:lvl3pPr marL="1143000" indent="-228600" eaLnBrk="0" hangingPunct="0">
              <a:defRPr sz="2800">
                <a:solidFill>
                  <a:schemeClr val="tx1"/>
                </a:solidFill>
                <a:latin typeface="Verdana" pitchFamily="34" charset="0"/>
              </a:defRPr>
            </a:lvl3pPr>
            <a:lvl4pPr marL="1600200" indent="-228600" eaLnBrk="0" hangingPunct="0">
              <a:defRPr sz="2800">
                <a:solidFill>
                  <a:schemeClr val="tx1"/>
                </a:solidFill>
                <a:latin typeface="Verdana" pitchFamily="34" charset="0"/>
              </a:defRPr>
            </a:lvl4pPr>
            <a:lvl5pPr marL="2057400" indent="-228600" eaLnBrk="0" hangingPunct="0">
              <a:defRPr sz="2800">
                <a:solidFill>
                  <a:schemeClr val="tx1"/>
                </a:solidFill>
                <a:latin typeface="Verdana" pitchFamily="34" charset="0"/>
              </a:defRPr>
            </a:lvl5pPr>
            <a:lvl6pPr marL="2514600" indent="-228600" eaLnBrk="0" fontAlgn="base" hangingPunct="0">
              <a:spcBef>
                <a:spcPct val="45000"/>
              </a:spcBef>
              <a:spcAft>
                <a:spcPct val="0"/>
              </a:spcAft>
              <a:buChar char="•"/>
              <a:defRPr sz="2800">
                <a:solidFill>
                  <a:schemeClr val="tx1"/>
                </a:solidFill>
                <a:latin typeface="Verdana" pitchFamily="34" charset="0"/>
              </a:defRPr>
            </a:lvl6pPr>
            <a:lvl7pPr marL="2971800" indent="-228600" eaLnBrk="0" fontAlgn="base" hangingPunct="0">
              <a:spcBef>
                <a:spcPct val="45000"/>
              </a:spcBef>
              <a:spcAft>
                <a:spcPct val="0"/>
              </a:spcAft>
              <a:buChar char="•"/>
              <a:defRPr sz="2800">
                <a:solidFill>
                  <a:schemeClr val="tx1"/>
                </a:solidFill>
                <a:latin typeface="Verdana" pitchFamily="34" charset="0"/>
              </a:defRPr>
            </a:lvl7pPr>
            <a:lvl8pPr marL="3429000" indent="-228600" eaLnBrk="0" fontAlgn="base" hangingPunct="0">
              <a:spcBef>
                <a:spcPct val="45000"/>
              </a:spcBef>
              <a:spcAft>
                <a:spcPct val="0"/>
              </a:spcAft>
              <a:buChar char="•"/>
              <a:defRPr sz="2800">
                <a:solidFill>
                  <a:schemeClr val="tx1"/>
                </a:solidFill>
                <a:latin typeface="Verdana" pitchFamily="34" charset="0"/>
              </a:defRPr>
            </a:lvl8pPr>
            <a:lvl9pPr marL="3886200" indent="-228600" eaLnBrk="0" fontAlgn="base" hangingPunct="0">
              <a:spcBef>
                <a:spcPct val="45000"/>
              </a:spcBef>
              <a:spcAft>
                <a:spcPct val="0"/>
              </a:spcAft>
              <a:buChar char="•"/>
              <a:defRPr sz="2800">
                <a:solidFill>
                  <a:schemeClr val="tx1"/>
                </a:solidFill>
                <a:latin typeface="Verdana" pitchFamily="34" charset="0"/>
              </a:defRPr>
            </a:lvl9pPr>
          </a:lstStyle>
          <a:p>
            <a:pPr marL="0" marR="0" lvl="0" indent="0" algn="l" defTabSz="457200" rtl="0" eaLnBrk="0" fontAlgn="auto" latinLnBrk="0" hangingPunct="0">
              <a:lnSpc>
                <a:spcPct val="100000"/>
              </a:lnSpc>
              <a:spcBef>
                <a:spcPct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charset="0"/>
                <a:ea typeface="+mn-ea"/>
                <a:cs typeface="+mn-cs"/>
              </a:rPr>
              <a:t>1</a:t>
            </a:r>
          </a:p>
        </p:txBody>
      </p:sp>
      <p:sp>
        <p:nvSpPr>
          <p:cNvPr id="128" name="Text Box 109"/>
          <p:cNvSpPr txBox="1">
            <a:spLocks noChangeArrowheads="1"/>
          </p:cNvSpPr>
          <p:nvPr/>
        </p:nvSpPr>
        <p:spPr bwMode="auto">
          <a:xfrm>
            <a:off x="4898053" y="2912862"/>
            <a:ext cx="681567" cy="40009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91425" tIns="45713" rIns="91425" bIns="45713">
            <a:spAutoFit/>
          </a:bodyPr>
          <a:lstStyle>
            <a:lvl1pPr eaLnBrk="0" hangingPunct="0">
              <a:defRPr sz="2800">
                <a:solidFill>
                  <a:schemeClr val="tx1"/>
                </a:solidFill>
                <a:latin typeface="Verdana" pitchFamily="34" charset="0"/>
              </a:defRPr>
            </a:lvl1pPr>
            <a:lvl2pPr marL="742950" indent="-285750" eaLnBrk="0" hangingPunct="0">
              <a:defRPr sz="2800">
                <a:solidFill>
                  <a:schemeClr val="tx1"/>
                </a:solidFill>
                <a:latin typeface="Verdana" pitchFamily="34" charset="0"/>
              </a:defRPr>
            </a:lvl2pPr>
            <a:lvl3pPr marL="1143000" indent="-228600" eaLnBrk="0" hangingPunct="0">
              <a:defRPr sz="2800">
                <a:solidFill>
                  <a:schemeClr val="tx1"/>
                </a:solidFill>
                <a:latin typeface="Verdana" pitchFamily="34" charset="0"/>
              </a:defRPr>
            </a:lvl3pPr>
            <a:lvl4pPr marL="1600200" indent="-228600" eaLnBrk="0" hangingPunct="0">
              <a:defRPr sz="2800">
                <a:solidFill>
                  <a:schemeClr val="tx1"/>
                </a:solidFill>
                <a:latin typeface="Verdana" pitchFamily="34" charset="0"/>
              </a:defRPr>
            </a:lvl4pPr>
            <a:lvl5pPr marL="2057400" indent="-228600" eaLnBrk="0" hangingPunct="0">
              <a:defRPr sz="2800">
                <a:solidFill>
                  <a:schemeClr val="tx1"/>
                </a:solidFill>
                <a:latin typeface="Verdana" pitchFamily="34" charset="0"/>
              </a:defRPr>
            </a:lvl5pPr>
            <a:lvl6pPr marL="2514600" indent="-228600" eaLnBrk="0" fontAlgn="base" hangingPunct="0">
              <a:spcBef>
                <a:spcPct val="45000"/>
              </a:spcBef>
              <a:spcAft>
                <a:spcPct val="0"/>
              </a:spcAft>
              <a:buChar char="•"/>
              <a:defRPr sz="2800">
                <a:solidFill>
                  <a:schemeClr val="tx1"/>
                </a:solidFill>
                <a:latin typeface="Verdana" pitchFamily="34" charset="0"/>
              </a:defRPr>
            </a:lvl6pPr>
            <a:lvl7pPr marL="2971800" indent="-228600" eaLnBrk="0" fontAlgn="base" hangingPunct="0">
              <a:spcBef>
                <a:spcPct val="45000"/>
              </a:spcBef>
              <a:spcAft>
                <a:spcPct val="0"/>
              </a:spcAft>
              <a:buChar char="•"/>
              <a:defRPr sz="2800">
                <a:solidFill>
                  <a:schemeClr val="tx1"/>
                </a:solidFill>
                <a:latin typeface="Verdana" pitchFamily="34" charset="0"/>
              </a:defRPr>
            </a:lvl7pPr>
            <a:lvl8pPr marL="3429000" indent="-228600" eaLnBrk="0" fontAlgn="base" hangingPunct="0">
              <a:spcBef>
                <a:spcPct val="45000"/>
              </a:spcBef>
              <a:spcAft>
                <a:spcPct val="0"/>
              </a:spcAft>
              <a:buChar char="•"/>
              <a:defRPr sz="2800">
                <a:solidFill>
                  <a:schemeClr val="tx1"/>
                </a:solidFill>
                <a:latin typeface="Verdana" pitchFamily="34" charset="0"/>
              </a:defRPr>
            </a:lvl8pPr>
            <a:lvl9pPr marL="3886200" indent="-228600" eaLnBrk="0" fontAlgn="base" hangingPunct="0">
              <a:spcBef>
                <a:spcPct val="45000"/>
              </a:spcBef>
              <a:spcAft>
                <a:spcPct val="0"/>
              </a:spcAft>
              <a:buChar char="•"/>
              <a:defRPr sz="2800">
                <a:solidFill>
                  <a:schemeClr val="tx1"/>
                </a:solidFill>
                <a:latin typeface="Verdana" pitchFamily="34" charset="0"/>
              </a:defRPr>
            </a:lvl9pPr>
          </a:lstStyle>
          <a:p>
            <a:pPr marL="0" marR="0" lvl="0" indent="0" algn="ctr" defTabSz="457200" rtl="0" eaLnBrk="0" fontAlgn="auto" latinLnBrk="0" hangingPunct="0">
              <a:lnSpc>
                <a:spcPct val="100000"/>
              </a:lnSpc>
              <a:spcBef>
                <a:spcPct val="0"/>
              </a:spcBef>
              <a:spcAft>
                <a:spcPts val="0"/>
              </a:spcAft>
              <a:buClrTx/>
              <a:buSzTx/>
              <a:buFontTx/>
              <a:buNone/>
              <a:tabLst/>
              <a:defRPr/>
            </a:pPr>
            <a:r>
              <a:rPr kumimoji="0" lang="en-US" sz="2000" b="0" i="0" u="none" strike="noStrike" kern="1200" cap="none" spc="0" normalizeH="0" baseline="0" noProof="0" dirty="0">
                <a:ln>
                  <a:noFill/>
                </a:ln>
                <a:solidFill>
                  <a:srgbClr val="FF0000"/>
                </a:solidFill>
                <a:effectLst/>
                <a:uLnTx/>
                <a:uFillTx/>
                <a:latin typeface="Times" pitchFamily="18" charset="0"/>
                <a:ea typeface="+mn-ea"/>
                <a:cs typeface="+mn-cs"/>
              </a:rPr>
              <a:t>from</a:t>
            </a:r>
            <a:endParaRPr kumimoji="0" lang="en-US" sz="2000" b="0" i="0" u="none" strike="noStrike" kern="1200" cap="none" spc="0" normalizeH="0" baseline="30000" noProof="0" dirty="0">
              <a:ln>
                <a:noFill/>
              </a:ln>
              <a:solidFill>
                <a:srgbClr val="FF0000"/>
              </a:solidFill>
              <a:effectLst/>
              <a:uLnTx/>
              <a:uFillTx/>
              <a:latin typeface="Times" pitchFamily="18" charset="0"/>
              <a:ea typeface="+mn-ea"/>
              <a:cs typeface="+mn-cs"/>
            </a:endParaRPr>
          </a:p>
        </p:txBody>
      </p:sp>
      <p:sp>
        <p:nvSpPr>
          <p:cNvPr id="129" name="Text Box 109"/>
          <p:cNvSpPr txBox="1">
            <a:spLocks noChangeArrowheads="1"/>
          </p:cNvSpPr>
          <p:nvPr/>
        </p:nvSpPr>
        <p:spPr bwMode="auto">
          <a:xfrm>
            <a:off x="3280050" y="4553719"/>
            <a:ext cx="383408" cy="40009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91425" tIns="45713" rIns="91425" bIns="45713">
            <a:spAutoFit/>
          </a:bodyPr>
          <a:lstStyle>
            <a:lvl1pPr eaLnBrk="0" hangingPunct="0">
              <a:defRPr sz="2800">
                <a:solidFill>
                  <a:schemeClr val="tx1"/>
                </a:solidFill>
                <a:latin typeface="Verdana" pitchFamily="34" charset="0"/>
              </a:defRPr>
            </a:lvl1pPr>
            <a:lvl2pPr marL="742950" indent="-285750" eaLnBrk="0" hangingPunct="0">
              <a:defRPr sz="2800">
                <a:solidFill>
                  <a:schemeClr val="tx1"/>
                </a:solidFill>
                <a:latin typeface="Verdana" pitchFamily="34" charset="0"/>
              </a:defRPr>
            </a:lvl2pPr>
            <a:lvl3pPr marL="1143000" indent="-228600" eaLnBrk="0" hangingPunct="0">
              <a:defRPr sz="2800">
                <a:solidFill>
                  <a:schemeClr val="tx1"/>
                </a:solidFill>
                <a:latin typeface="Verdana" pitchFamily="34" charset="0"/>
              </a:defRPr>
            </a:lvl3pPr>
            <a:lvl4pPr marL="1600200" indent="-228600" eaLnBrk="0" hangingPunct="0">
              <a:defRPr sz="2800">
                <a:solidFill>
                  <a:schemeClr val="tx1"/>
                </a:solidFill>
                <a:latin typeface="Verdana" pitchFamily="34" charset="0"/>
              </a:defRPr>
            </a:lvl4pPr>
            <a:lvl5pPr marL="2057400" indent="-228600" eaLnBrk="0" hangingPunct="0">
              <a:defRPr sz="2800">
                <a:solidFill>
                  <a:schemeClr val="tx1"/>
                </a:solidFill>
                <a:latin typeface="Verdana" pitchFamily="34" charset="0"/>
              </a:defRPr>
            </a:lvl5pPr>
            <a:lvl6pPr marL="2514600" indent="-228600" eaLnBrk="0" fontAlgn="base" hangingPunct="0">
              <a:spcBef>
                <a:spcPct val="45000"/>
              </a:spcBef>
              <a:spcAft>
                <a:spcPct val="0"/>
              </a:spcAft>
              <a:buChar char="•"/>
              <a:defRPr sz="2800">
                <a:solidFill>
                  <a:schemeClr val="tx1"/>
                </a:solidFill>
                <a:latin typeface="Verdana" pitchFamily="34" charset="0"/>
              </a:defRPr>
            </a:lvl6pPr>
            <a:lvl7pPr marL="2971800" indent="-228600" eaLnBrk="0" fontAlgn="base" hangingPunct="0">
              <a:spcBef>
                <a:spcPct val="45000"/>
              </a:spcBef>
              <a:spcAft>
                <a:spcPct val="0"/>
              </a:spcAft>
              <a:buChar char="•"/>
              <a:defRPr sz="2800">
                <a:solidFill>
                  <a:schemeClr val="tx1"/>
                </a:solidFill>
                <a:latin typeface="Verdana" pitchFamily="34" charset="0"/>
              </a:defRPr>
            </a:lvl7pPr>
            <a:lvl8pPr marL="3429000" indent="-228600" eaLnBrk="0" fontAlgn="base" hangingPunct="0">
              <a:spcBef>
                <a:spcPct val="45000"/>
              </a:spcBef>
              <a:spcAft>
                <a:spcPct val="0"/>
              </a:spcAft>
              <a:buChar char="•"/>
              <a:defRPr sz="2800">
                <a:solidFill>
                  <a:schemeClr val="tx1"/>
                </a:solidFill>
                <a:latin typeface="Verdana" pitchFamily="34" charset="0"/>
              </a:defRPr>
            </a:lvl8pPr>
            <a:lvl9pPr marL="3886200" indent="-228600" eaLnBrk="0" fontAlgn="base" hangingPunct="0">
              <a:spcBef>
                <a:spcPct val="45000"/>
              </a:spcBef>
              <a:spcAft>
                <a:spcPct val="0"/>
              </a:spcAft>
              <a:buChar char="•"/>
              <a:defRPr sz="2800">
                <a:solidFill>
                  <a:schemeClr val="tx1"/>
                </a:solidFill>
                <a:latin typeface="Verdana" pitchFamily="34" charset="0"/>
              </a:defRPr>
            </a:lvl9pPr>
          </a:lstStyle>
          <a:p>
            <a:pPr marL="0" marR="0" lvl="0" indent="0" algn="ctr" defTabSz="457200" rtl="0" eaLnBrk="0" fontAlgn="auto" latinLnBrk="0" hangingPunct="0">
              <a:lnSpc>
                <a:spcPct val="100000"/>
              </a:lnSpc>
              <a:spcBef>
                <a:spcPct val="0"/>
              </a:spcBef>
              <a:spcAft>
                <a:spcPts val="0"/>
              </a:spcAft>
              <a:buClrTx/>
              <a:buSzTx/>
              <a:buFontTx/>
              <a:buNone/>
              <a:tabLst/>
              <a:defRPr/>
            </a:pPr>
            <a:r>
              <a:rPr kumimoji="0" lang="en-US" sz="2000" b="0" i="0" u="none" strike="noStrike" kern="1200" cap="none" spc="0" normalizeH="0" baseline="0" noProof="0" dirty="0">
                <a:ln>
                  <a:noFill/>
                </a:ln>
                <a:solidFill>
                  <a:srgbClr val="FF0000"/>
                </a:solidFill>
                <a:effectLst/>
                <a:uLnTx/>
                <a:uFillTx/>
                <a:latin typeface="Times" pitchFamily="18" charset="0"/>
                <a:ea typeface="+mn-ea"/>
                <a:cs typeface="+mn-cs"/>
              </a:rPr>
              <a:t>to</a:t>
            </a:r>
            <a:endParaRPr kumimoji="0" lang="en-US" sz="2000" b="0" i="0" u="none" strike="noStrike" kern="1200" cap="none" spc="0" normalizeH="0" baseline="30000" noProof="0" dirty="0">
              <a:ln>
                <a:noFill/>
              </a:ln>
              <a:solidFill>
                <a:srgbClr val="FF0000"/>
              </a:solidFill>
              <a:effectLst/>
              <a:uLnTx/>
              <a:uFillTx/>
              <a:latin typeface="Times" pitchFamily="18" charset="0"/>
              <a:ea typeface="+mn-ea"/>
              <a:cs typeface="+mn-cs"/>
            </a:endParaRPr>
          </a:p>
        </p:txBody>
      </p:sp>
      <p:sp>
        <p:nvSpPr>
          <p:cNvPr id="130" name="Rectangle 81"/>
          <p:cNvSpPr>
            <a:spLocks noChangeAspect="1" noChangeArrowheads="1"/>
          </p:cNvSpPr>
          <p:nvPr/>
        </p:nvSpPr>
        <p:spPr bwMode="auto">
          <a:xfrm>
            <a:off x="8212699" y="3526533"/>
            <a:ext cx="378272" cy="2812766"/>
          </a:xfrm>
          <a:prstGeom prst="rect">
            <a:avLst/>
          </a:prstGeom>
          <a:solidFill>
            <a:schemeClr val="accent1">
              <a:lumMod val="60000"/>
              <a:lumOff val="40000"/>
            </a:schemeClr>
          </a:solidFill>
          <a:ln w="28575">
            <a:solidFill>
              <a:schemeClr val="accent1"/>
            </a:solidFill>
            <a:miter lim="800000"/>
            <a:headEnd/>
            <a:tailEnd/>
          </a:ln>
        </p:spPr>
        <p:txBody>
          <a:bodyPr wrap="none" lIns="91425" tIns="45713" rIns="91425" bIns="45713"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1" name="Oval 4"/>
          <p:cNvSpPr>
            <a:spLocks noChangeAspect="1" noChangeArrowheads="1"/>
          </p:cNvSpPr>
          <p:nvPr/>
        </p:nvSpPr>
        <p:spPr bwMode="auto">
          <a:xfrm>
            <a:off x="7878607" y="4528095"/>
            <a:ext cx="173040" cy="171925"/>
          </a:xfrm>
          <a:prstGeom prst="ellipse">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round/>
                <a:headEnd/>
                <a:tailEnd/>
              </a14:hiddenLine>
            </a:ext>
          </a:extLst>
        </p:spPr>
        <p:txBody>
          <a:bodyPr wrap="none" lIns="91425" tIns="45713" rIns="91425" bIns="45713"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2" name="Rectangle 5"/>
          <p:cNvSpPr>
            <a:spLocks noChangeAspect="1" noChangeArrowheads="1"/>
          </p:cNvSpPr>
          <p:nvPr/>
        </p:nvSpPr>
        <p:spPr bwMode="auto">
          <a:xfrm>
            <a:off x="7796111" y="3526533"/>
            <a:ext cx="327970" cy="28127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28575">
                <a:solidFill>
                  <a:srgbClr val="000000"/>
                </a:solidFill>
                <a:miter lim="800000"/>
                <a:headEnd/>
                <a:tailEnd/>
              </a14:hiddenLine>
            </a:ext>
          </a:extLst>
        </p:spPr>
        <p:txBody>
          <a:bodyPr wrap="none" lIns="91425" tIns="45713" rIns="91425" bIns="45713"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3" name="Oval 6"/>
          <p:cNvSpPr>
            <a:spLocks noChangeAspect="1" noChangeArrowheads="1"/>
          </p:cNvSpPr>
          <p:nvPr/>
        </p:nvSpPr>
        <p:spPr bwMode="auto">
          <a:xfrm>
            <a:off x="7878607" y="5765550"/>
            <a:ext cx="173040" cy="171925"/>
          </a:xfrm>
          <a:prstGeom prst="ellipse">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round/>
                <a:headEnd/>
                <a:tailEnd/>
              </a14:hiddenLine>
            </a:ext>
          </a:extLst>
        </p:spPr>
        <p:txBody>
          <a:bodyPr wrap="none" lIns="91425" tIns="45713" rIns="91425" bIns="45713"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4" name="Oval 7"/>
          <p:cNvSpPr>
            <a:spLocks noChangeAspect="1" noChangeArrowheads="1"/>
          </p:cNvSpPr>
          <p:nvPr/>
        </p:nvSpPr>
        <p:spPr bwMode="auto">
          <a:xfrm>
            <a:off x="7878607" y="3704456"/>
            <a:ext cx="173040" cy="171925"/>
          </a:xfrm>
          <a:prstGeom prst="ellipse">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round/>
                <a:headEnd/>
                <a:tailEnd/>
              </a14:hiddenLine>
            </a:ext>
          </a:extLst>
        </p:spPr>
        <p:txBody>
          <a:bodyPr wrap="none" lIns="91425" tIns="45713" rIns="91425" bIns="45713"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5" name="Oval 8"/>
          <p:cNvSpPr>
            <a:spLocks noChangeAspect="1" noChangeArrowheads="1"/>
          </p:cNvSpPr>
          <p:nvPr/>
        </p:nvSpPr>
        <p:spPr bwMode="auto">
          <a:xfrm>
            <a:off x="7878607" y="4116276"/>
            <a:ext cx="173040" cy="171925"/>
          </a:xfrm>
          <a:prstGeom prst="ellipse">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round/>
                <a:headEnd/>
                <a:tailEnd/>
              </a14:hiddenLine>
            </a:ext>
          </a:extLst>
        </p:spPr>
        <p:txBody>
          <a:bodyPr wrap="none" lIns="91425" tIns="45713" rIns="91425" bIns="45713"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6" name="Oval 9"/>
          <p:cNvSpPr>
            <a:spLocks noChangeAspect="1" noChangeArrowheads="1"/>
          </p:cNvSpPr>
          <p:nvPr/>
        </p:nvSpPr>
        <p:spPr bwMode="auto">
          <a:xfrm>
            <a:off x="7878607" y="4941913"/>
            <a:ext cx="173040" cy="171925"/>
          </a:xfrm>
          <a:prstGeom prst="ellipse">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round/>
                <a:headEnd/>
                <a:tailEnd/>
              </a14:hiddenLine>
            </a:ext>
          </a:extLst>
        </p:spPr>
        <p:txBody>
          <a:bodyPr wrap="none" lIns="91425" tIns="45713" rIns="91425" bIns="45713"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7" name="Oval 10"/>
          <p:cNvSpPr>
            <a:spLocks noChangeAspect="1" noChangeArrowheads="1"/>
          </p:cNvSpPr>
          <p:nvPr/>
        </p:nvSpPr>
        <p:spPr bwMode="auto">
          <a:xfrm>
            <a:off x="7878607" y="5353731"/>
            <a:ext cx="173040" cy="171925"/>
          </a:xfrm>
          <a:prstGeom prst="ellipse">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round/>
                <a:headEnd/>
                <a:tailEnd/>
              </a14:hiddenLine>
            </a:ext>
          </a:extLst>
        </p:spPr>
        <p:txBody>
          <a:bodyPr wrap="none" lIns="91425" tIns="45713" rIns="91425" bIns="45713"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8" name="Oval 11"/>
          <p:cNvSpPr>
            <a:spLocks noChangeAspect="1" noChangeArrowheads="1"/>
          </p:cNvSpPr>
          <p:nvPr/>
        </p:nvSpPr>
        <p:spPr bwMode="auto">
          <a:xfrm>
            <a:off x="7878607" y="6179370"/>
            <a:ext cx="173040" cy="171925"/>
          </a:xfrm>
          <a:prstGeom prst="ellipse">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round/>
                <a:headEnd/>
                <a:tailEnd/>
              </a14:hiddenLine>
            </a:ext>
          </a:extLst>
        </p:spPr>
        <p:txBody>
          <a:bodyPr wrap="none" lIns="91425" tIns="45713" rIns="91425" bIns="45713"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9" name="Oval 68"/>
          <p:cNvSpPr>
            <a:spLocks noChangeAspect="1" noChangeArrowheads="1"/>
          </p:cNvSpPr>
          <p:nvPr/>
        </p:nvSpPr>
        <p:spPr bwMode="auto">
          <a:xfrm>
            <a:off x="8570766" y="5655599"/>
            <a:ext cx="173040" cy="171925"/>
          </a:xfrm>
          <a:prstGeom prst="ellipse">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round/>
                <a:headEnd/>
                <a:tailEnd/>
              </a14:hiddenLine>
            </a:ext>
          </a:extLst>
        </p:spPr>
        <p:txBody>
          <a:bodyPr wrap="none" lIns="91425" tIns="45713" rIns="91425" bIns="45713"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0" name="Oval 69"/>
          <p:cNvSpPr>
            <a:spLocks noChangeAspect="1" noChangeArrowheads="1"/>
          </p:cNvSpPr>
          <p:nvPr/>
        </p:nvSpPr>
        <p:spPr bwMode="auto">
          <a:xfrm>
            <a:off x="8570766" y="3594504"/>
            <a:ext cx="173040" cy="171925"/>
          </a:xfrm>
          <a:prstGeom prst="ellipse">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round/>
                <a:headEnd/>
                <a:tailEnd/>
              </a14:hiddenLine>
            </a:ext>
          </a:extLst>
        </p:spPr>
        <p:txBody>
          <a:bodyPr wrap="none" lIns="91425" tIns="45713" rIns="91425" bIns="45713"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1" name="Oval 70"/>
          <p:cNvSpPr>
            <a:spLocks noChangeAspect="1" noChangeArrowheads="1"/>
          </p:cNvSpPr>
          <p:nvPr/>
        </p:nvSpPr>
        <p:spPr bwMode="auto">
          <a:xfrm>
            <a:off x="8302642" y="4006322"/>
            <a:ext cx="173040" cy="171925"/>
          </a:xfrm>
          <a:prstGeom prst="ellipse">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round/>
                <a:headEnd/>
                <a:tailEnd/>
              </a14:hiddenLine>
            </a:ext>
          </a:extLst>
        </p:spPr>
        <p:txBody>
          <a:bodyPr wrap="none" lIns="91425" tIns="45713" rIns="91425" bIns="45713"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2" name="Oval 71"/>
          <p:cNvSpPr>
            <a:spLocks noChangeAspect="1" noChangeArrowheads="1"/>
          </p:cNvSpPr>
          <p:nvPr/>
        </p:nvSpPr>
        <p:spPr bwMode="auto">
          <a:xfrm>
            <a:off x="8570766" y="5243780"/>
            <a:ext cx="173040" cy="171925"/>
          </a:xfrm>
          <a:prstGeom prst="ellipse">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round/>
                <a:headEnd/>
                <a:tailEnd/>
              </a14:hiddenLine>
            </a:ext>
          </a:extLst>
        </p:spPr>
        <p:txBody>
          <a:bodyPr wrap="none" lIns="91425" tIns="45713" rIns="91425" bIns="45713"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3" name="Oval 72"/>
          <p:cNvSpPr>
            <a:spLocks noChangeAspect="1" noChangeArrowheads="1"/>
          </p:cNvSpPr>
          <p:nvPr/>
        </p:nvSpPr>
        <p:spPr bwMode="auto">
          <a:xfrm>
            <a:off x="8570766" y="6069419"/>
            <a:ext cx="173040" cy="171925"/>
          </a:xfrm>
          <a:prstGeom prst="ellipse">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round/>
                <a:headEnd/>
                <a:tailEnd/>
              </a14:hiddenLine>
            </a:ext>
          </a:extLst>
        </p:spPr>
        <p:txBody>
          <a:bodyPr wrap="none" lIns="91425" tIns="45713" rIns="91425" bIns="45713"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4" name="Oval 82"/>
          <p:cNvSpPr>
            <a:spLocks noChangeAspect="1" noChangeArrowheads="1"/>
          </p:cNvSpPr>
          <p:nvPr/>
        </p:nvSpPr>
        <p:spPr bwMode="auto">
          <a:xfrm>
            <a:off x="8554668" y="5669594"/>
            <a:ext cx="173040" cy="171925"/>
          </a:xfrm>
          <a:prstGeom prst="ellipse">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round/>
                <a:headEnd/>
                <a:tailEnd/>
              </a14:hiddenLine>
            </a:ext>
          </a:extLst>
        </p:spPr>
        <p:txBody>
          <a:bodyPr wrap="none" lIns="91425" tIns="45713" rIns="91425" bIns="45713"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6" name="Oval 84"/>
          <p:cNvSpPr>
            <a:spLocks noChangeAspect="1" noChangeArrowheads="1"/>
          </p:cNvSpPr>
          <p:nvPr/>
        </p:nvSpPr>
        <p:spPr bwMode="auto">
          <a:xfrm>
            <a:off x="8286546" y="4020318"/>
            <a:ext cx="173040" cy="171925"/>
          </a:xfrm>
          <a:prstGeom prst="ellipse">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round/>
                <a:headEnd/>
                <a:tailEnd/>
              </a14:hiddenLine>
            </a:ext>
          </a:extLst>
        </p:spPr>
        <p:txBody>
          <a:bodyPr wrap="none" lIns="91425" tIns="45713" rIns="91425" bIns="45713"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8" name="Oval 86"/>
          <p:cNvSpPr>
            <a:spLocks noChangeAspect="1" noChangeArrowheads="1"/>
          </p:cNvSpPr>
          <p:nvPr/>
        </p:nvSpPr>
        <p:spPr bwMode="auto">
          <a:xfrm>
            <a:off x="8554668" y="5257773"/>
            <a:ext cx="173040" cy="171925"/>
          </a:xfrm>
          <a:prstGeom prst="ellipse">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round/>
                <a:headEnd/>
                <a:tailEnd/>
              </a14:hiddenLine>
            </a:ext>
          </a:extLst>
        </p:spPr>
        <p:txBody>
          <a:bodyPr wrap="none" lIns="91425" tIns="45713" rIns="91425" bIns="45713"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9" name="Oval 87"/>
          <p:cNvSpPr>
            <a:spLocks noChangeAspect="1" noChangeArrowheads="1"/>
          </p:cNvSpPr>
          <p:nvPr/>
        </p:nvSpPr>
        <p:spPr bwMode="auto">
          <a:xfrm>
            <a:off x="8554668" y="6083411"/>
            <a:ext cx="173040" cy="171925"/>
          </a:xfrm>
          <a:prstGeom prst="ellipse">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round/>
                <a:headEnd/>
                <a:tailEnd/>
              </a14:hiddenLine>
            </a:ext>
          </a:extLst>
        </p:spPr>
        <p:txBody>
          <a:bodyPr wrap="none" lIns="91425" tIns="45713" rIns="91425" bIns="45713"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0" name="Text Box 88"/>
          <p:cNvSpPr txBox="1">
            <a:spLocks noChangeArrowheads="1"/>
          </p:cNvSpPr>
          <p:nvPr/>
        </p:nvSpPr>
        <p:spPr bwMode="auto">
          <a:xfrm>
            <a:off x="8148957" y="6396823"/>
            <a:ext cx="574614" cy="40009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91425" tIns="45713" rIns="91425" bIns="45713">
            <a:spAutoFit/>
          </a:bodyPr>
          <a:lstStyle>
            <a:lvl1pPr eaLnBrk="0" hangingPunct="0">
              <a:defRPr sz="2800">
                <a:solidFill>
                  <a:schemeClr val="tx1"/>
                </a:solidFill>
                <a:latin typeface="Verdana" pitchFamily="34" charset="0"/>
              </a:defRPr>
            </a:lvl1pPr>
            <a:lvl2pPr marL="742950" indent="-285750" eaLnBrk="0" hangingPunct="0">
              <a:defRPr sz="2800">
                <a:solidFill>
                  <a:schemeClr val="tx1"/>
                </a:solidFill>
                <a:latin typeface="Verdana" pitchFamily="34" charset="0"/>
              </a:defRPr>
            </a:lvl2pPr>
            <a:lvl3pPr marL="1143000" indent="-228600" eaLnBrk="0" hangingPunct="0">
              <a:defRPr sz="2800">
                <a:solidFill>
                  <a:schemeClr val="tx1"/>
                </a:solidFill>
                <a:latin typeface="Verdana" pitchFamily="34" charset="0"/>
              </a:defRPr>
            </a:lvl3pPr>
            <a:lvl4pPr marL="1600200" indent="-228600" eaLnBrk="0" hangingPunct="0">
              <a:defRPr sz="2800">
                <a:solidFill>
                  <a:schemeClr val="tx1"/>
                </a:solidFill>
                <a:latin typeface="Verdana" pitchFamily="34" charset="0"/>
              </a:defRPr>
            </a:lvl4pPr>
            <a:lvl5pPr marL="2057400" indent="-228600" eaLnBrk="0" hangingPunct="0">
              <a:defRPr sz="2800">
                <a:solidFill>
                  <a:schemeClr val="tx1"/>
                </a:solidFill>
                <a:latin typeface="Verdana" pitchFamily="34" charset="0"/>
              </a:defRPr>
            </a:lvl5pPr>
            <a:lvl6pPr marL="2514600" indent="-228600" eaLnBrk="0" fontAlgn="base" hangingPunct="0">
              <a:spcBef>
                <a:spcPct val="45000"/>
              </a:spcBef>
              <a:spcAft>
                <a:spcPct val="0"/>
              </a:spcAft>
              <a:buChar char="•"/>
              <a:defRPr sz="2800">
                <a:solidFill>
                  <a:schemeClr val="tx1"/>
                </a:solidFill>
                <a:latin typeface="Verdana" pitchFamily="34" charset="0"/>
              </a:defRPr>
            </a:lvl6pPr>
            <a:lvl7pPr marL="2971800" indent="-228600" eaLnBrk="0" fontAlgn="base" hangingPunct="0">
              <a:spcBef>
                <a:spcPct val="45000"/>
              </a:spcBef>
              <a:spcAft>
                <a:spcPct val="0"/>
              </a:spcAft>
              <a:buChar char="•"/>
              <a:defRPr sz="2800">
                <a:solidFill>
                  <a:schemeClr val="tx1"/>
                </a:solidFill>
                <a:latin typeface="Verdana" pitchFamily="34" charset="0"/>
              </a:defRPr>
            </a:lvl7pPr>
            <a:lvl8pPr marL="3429000" indent="-228600" eaLnBrk="0" fontAlgn="base" hangingPunct="0">
              <a:spcBef>
                <a:spcPct val="45000"/>
              </a:spcBef>
              <a:spcAft>
                <a:spcPct val="0"/>
              </a:spcAft>
              <a:buChar char="•"/>
              <a:defRPr sz="2800">
                <a:solidFill>
                  <a:schemeClr val="tx1"/>
                </a:solidFill>
                <a:latin typeface="Verdana" pitchFamily="34" charset="0"/>
              </a:defRPr>
            </a:lvl8pPr>
            <a:lvl9pPr marL="3886200" indent="-228600" eaLnBrk="0" fontAlgn="base" hangingPunct="0">
              <a:spcBef>
                <a:spcPct val="45000"/>
              </a:spcBef>
              <a:spcAft>
                <a:spcPct val="0"/>
              </a:spcAft>
              <a:buChar char="•"/>
              <a:defRPr sz="2800">
                <a:solidFill>
                  <a:schemeClr val="tx1"/>
                </a:solidFill>
                <a:latin typeface="Verdana" pitchFamily="34" charset="0"/>
              </a:defRPr>
            </a:lvl9pPr>
          </a:lstStyle>
          <a:p>
            <a:pPr marL="0" marR="0" lvl="0" indent="0" algn="ctr" defTabSz="457200" rtl="0" eaLnBrk="0" fontAlgn="auto" latinLnBrk="0" hangingPunct="0">
              <a:lnSpc>
                <a:spcPct val="100000"/>
              </a:lnSpc>
              <a:spcBef>
                <a:spcPct val="0"/>
              </a:spcBef>
              <a:spcAft>
                <a:spcPts val="0"/>
              </a:spcAft>
              <a:buClrTx/>
              <a:buSzTx/>
              <a:buFontTx/>
              <a:buNone/>
              <a:tabLst/>
              <a:defRPr/>
            </a:pPr>
            <a:r>
              <a:rPr kumimoji="0" lang="en-US" sz="2000" b="0" i="0" u="none" strike="noStrike" kern="1200" cap="none" spc="0" normalizeH="0" baseline="0" noProof="0" dirty="0" err="1">
                <a:ln>
                  <a:noFill/>
                </a:ln>
                <a:solidFill>
                  <a:prstClr val="black"/>
                </a:solidFill>
                <a:effectLst/>
                <a:uLnTx/>
                <a:uFillTx/>
                <a:latin typeface="Times" pitchFamily="18" charset="0"/>
                <a:ea typeface="+mn-ea"/>
                <a:cs typeface="+mn-cs"/>
              </a:rPr>
              <a:t>A</a:t>
            </a:r>
            <a:r>
              <a:rPr kumimoji="0" lang="en-US" sz="2000" b="0" i="0" u="none" strike="noStrike" kern="1200" cap="none" spc="0" normalizeH="0" baseline="30000" noProof="0" dirty="0" err="1">
                <a:ln>
                  <a:noFill/>
                </a:ln>
                <a:solidFill>
                  <a:prstClr val="black"/>
                </a:solidFill>
                <a:effectLst/>
                <a:uLnTx/>
                <a:uFillTx/>
                <a:latin typeface="Times" pitchFamily="18" charset="0"/>
                <a:ea typeface="+mn-ea"/>
                <a:cs typeface="+mn-cs"/>
              </a:rPr>
              <a:t>T</a:t>
            </a:r>
            <a:r>
              <a:rPr kumimoji="0" lang="en-US" sz="2000" b="0" i="0" u="none" strike="noStrike" kern="1200" cap="none" spc="0" normalizeH="0" baseline="0" noProof="0" dirty="0" err="1">
                <a:ln>
                  <a:noFill/>
                </a:ln>
                <a:solidFill>
                  <a:prstClr val="black"/>
                </a:solidFill>
                <a:effectLst/>
                <a:uLnTx/>
                <a:uFillTx/>
                <a:latin typeface="Times" pitchFamily="18" charset="0"/>
                <a:ea typeface="+mn-ea"/>
                <a:cs typeface="+mn-cs"/>
              </a:rPr>
              <a:t>x</a:t>
            </a:r>
            <a:endParaRPr kumimoji="0" lang="en-US" sz="2000" b="0" i="0" u="none" strike="noStrike" kern="1200" cap="none" spc="0" normalizeH="0" baseline="0" noProof="0" dirty="0">
              <a:ln>
                <a:noFill/>
              </a:ln>
              <a:solidFill>
                <a:prstClr val="black"/>
              </a:solidFill>
              <a:effectLst/>
              <a:uLnTx/>
              <a:uFillTx/>
              <a:latin typeface="Times" pitchFamily="18" charset="0"/>
              <a:ea typeface="+mn-ea"/>
              <a:cs typeface="+mn-cs"/>
            </a:endParaRPr>
          </a:p>
        </p:txBody>
      </p:sp>
      <p:sp>
        <p:nvSpPr>
          <p:cNvPr id="151" name="Text Box 89"/>
          <p:cNvSpPr txBox="1">
            <a:spLocks noChangeArrowheads="1"/>
          </p:cNvSpPr>
          <p:nvPr/>
        </p:nvSpPr>
        <p:spPr bwMode="auto">
          <a:xfrm>
            <a:off x="7508440" y="4476119"/>
            <a:ext cx="484950" cy="46022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91425" tIns="45713" rIns="91425" bIns="45713">
            <a:spAutoFit/>
          </a:bodyPr>
          <a:lstStyle>
            <a:lvl1pPr eaLnBrk="0" hangingPunct="0">
              <a:defRPr sz="2800">
                <a:solidFill>
                  <a:schemeClr val="tx1"/>
                </a:solidFill>
                <a:latin typeface="Verdana" pitchFamily="34" charset="0"/>
              </a:defRPr>
            </a:lvl1pPr>
            <a:lvl2pPr marL="742950" indent="-285750" eaLnBrk="0" hangingPunct="0">
              <a:defRPr sz="2800">
                <a:solidFill>
                  <a:schemeClr val="tx1"/>
                </a:solidFill>
                <a:latin typeface="Verdana" pitchFamily="34" charset="0"/>
              </a:defRPr>
            </a:lvl2pPr>
            <a:lvl3pPr marL="1143000" indent="-228600" eaLnBrk="0" hangingPunct="0">
              <a:defRPr sz="2800">
                <a:solidFill>
                  <a:schemeClr val="tx1"/>
                </a:solidFill>
                <a:latin typeface="Verdana" pitchFamily="34" charset="0"/>
              </a:defRPr>
            </a:lvl3pPr>
            <a:lvl4pPr marL="1600200" indent="-228600" eaLnBrk="0" hangingPunct="0">
              <a:defRPr sz="2800">
                <a:solidFill>
                  <a:schemeClr val="tx1"/>
                </a:solidFill>
                <a:latin typeface="Verdana" pitchFamily="34" charset="0"/>
              </a:defRPr>
            </a:lvl4pPr>
            <a:lvl5pPr marL="2057400" indent="-228600" eaLnBrk="0" hangingPunct="0">
              <a:defRPr sz="2800">
                <a:solidFill>
                  <a:schemeClr val="tx1"/>
                </a:solidFill>
                <a:latin typeface="Verdana" pitchFamily="34" charset="0"/>
              </a:defRPr>
            </a:lvl5pPr>
            <a:lvl6pPr marL="2514600" indent="-228600" eaLnBrk="0" fontAlgn="base" hangingPunct="0">
              <a:spcBef>
                <a:spcPct val="45000"/>
              </a:spcBef>
              <a:spcAft>
                <a:spcPct val="0"/>
              </a:spcAft>
              <a:buChar char="•"/>
              <a:defRPr sz="2800">
                <a:solidFill>
                  <a:schemeClr val="tx1"/>
                </a:solidFill>
                <a:latin typeface="Verdana" pitchFamily="34" charset="0"/>
              </a:defRPr>
            </a:lvl6pPr>
            <a:lvl7pPr marL="2971800" indent="-228600" eaLnBrk="0" fontAlgn="base" hangingPunct="0">
              <a:spcBef>
                <a:spcPct val="45000"/>
              </a:spcBef>
              <a:spcAft>
                <a:spcPct val="0"/>
              </a:spcAft>
              <a:buChar char="•"/>
              <a:defRPr sz="2800">
                <a:solidFill>
                  <a:schemeClr val="tx1"/>
                </a:solidFill>
                <a:latin typeface="Verdana" pitchFamily="34" charset="0"/>
              </a:defRPr>
            </a:lvl7pPr>
            <a:lvl8pPr marL="3429000" indent="-228600" eaLnBrk="0" fontAlgn="base" hangingPunct="0">
              <a:spcBef>
                <a:spcPct val="45000"/>
              </a:spcBef>
              <a:spcAft>
                <a:spcPct val="0"/>
              </a:spcAft>
              <a:buChar char="•"/>
              <a:defRPr sz="2800">
                <a:solidFill>
                  <a:schemeClr val="tx1"/>
                </a:solidFill>
                <a:latin typeface="Verdana" pitchFamily="34" charset="0"/>
              </a:defRPr>
            </a:lvl8pPr>
            <a:lvl9pPr marL="3886200" indent="-228600" eaLnBrk="0" fontAlgn="base" hangingPunct="0">
              <a:spcBef>
                <a:spcPct val="45000"/>
              </a:spcBef>
              <a:spcAft>
                <a:spcPct val="0"/>
              </a:spcAft>
              <a:buChar char="•"/>
              <a:defRPr sz="2800">
                <a:solidFill>
                  <a:schemeClr val="tx1"/>
                </a:solidFill>
                <a:latin typeface="Verdana" pitchFamily="34" charset="0"/>
              </a:defRPr>
            </a:lvl9pPr>
          </a:lstStyle>
          <a:p>
            <a:pPr marL="0" marR="0" lvl="0" indent="0" algn="l" defTabSz="457200" rtl="0" eaLnBrk="0" fontAlgn="auto" latinLnBrk="0" hangingPunct="0">
              <a:lnSpc>
                <a:spcPct val="100000"/>
              </a:lnSpc>
              <a:spcBef>
                <a:spcPct val="0"/>
              </a:spcBef>
              <a:spcAft>
                <a:spcPts val="0"/>
              </a:spcAft>
              <a:buClrTx/>
              <a:buSzTx/>
              <a:buFontTx/>
              <a:buNone/>
              <a:tabLst/>
              <a:defRPr/>
            </a:pPr>
            <a:r>
              <a:rPr kumimoji="0" lang="en-US" sz="2400" b="0" i="0" u="none" strike="noStrike" kern="1200" cap="none" spc="0" normalizeH="0" baseline="0" noProof="0" dirty="0">
                <a:ln>
                  <a:noFill/>
                </a:ln>
                <a:solidFill>
                  <a:srgbClr val="FF0000"/>
                </a:solidFill>
                <a:effectLst/>
                <a:uLnTx/>
                <a:uFillTx/>
                <a:latin typeface="Arial" charset="0"/>
                <a:ea typeface="+mn-ea"/>
                <a:cs typeface="+mn-cs"/>
                <a:sym typeface="Wingdings" pitchFamily="2" charset="2"/>
              </a:rPr>
              <a:t></a:t>
            </a:r>
          </a:p>
        </p:txBody>
      </p:sp>
      <p:sp>
        <p:nvSpPr>
          <p:cNvPr id="152" name="Oval 90"/>
          <p:cNvSpPr>
            <a:spLocks noChangeAspect="1" noChangeArrowheads="1"/>
          </p:cNvSpPr>
          <p:nvPr/>
        </p:nvSpPr>
        <p:spPr bwMode="auto">
          <a:xfrm>
            <a:off x="7053857" y="4030703"/>
            <a:ext cx="173040" cy="171925"/>
          </a:xfrm>
          <a:prstGeom prst="ellipse">
            <a:avLst/>
          </a:prstGeom>
          <a:solidFill>
            <a:srgbClr val="00FF00"/>
          </a:solidFill>
          <a:ln>
            <a:noFill/>
          </a:ln>
          <a:extLst>
            <a:ext uri="{91240B29-F687-4f45-9708-019B960494DF}">
              <a14:hiddenLine xmlns="" xmlns:a14="http://schemas.microsoft.com/office/drawing/2010/main" w="12700">
                <a:solidFill>
                  <a:srgbClr val="000000"/>
                </a:solidFill>
                <a:round/>
                <a:headEnd/>
                <a:tailEnd/>
              </a14:hiddenLine>
            </a:ext>
          </a:extLst>
        </p:spPr>
        <p:txBody>
          <a:bodyPr wrap="none" lIns="91425" tIns="45713" rIns="91425" bIns="45713"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2</a:t>
            </a:r>
          </a:p>
        </p:txBody>
      </p:sp>
      <p:sp>
        <p:nvSpPr>
          <p:cNvPr id="153" name="Oval 91"/>
          <p:cNvSpPr>
            <a:spLocks noChangeAspect="1" noChangeArrowheads="1"/>
          </p:cNvSpPr>
          <p:nvPr/>
        </p:nvSpPr>
        <p:spPr bwMode="auto">
          <a:xfrm>
            <a:off x="8298618" y="4464122"/>
            <a:ext cx="173040" cy="171925"/>
          </a:xfrm>
          <a:prstGeom prst="ellipse">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round/>
                <a:headEnd/>
                <a:tailEnd/>
              </a14:hiddenLine>
            </a:ext>
          </a:extLst>
        </p:spPr>
        <p:txBody>
          <a:bodyPr wrap="none" lIns="91425" tIns="45713" rIns="91425" bIns="45713"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7" name="Oval 95"/>
          <p:cNvSpPr>
            <a:spLocks noChangeAspect="1" noChangeArrowheads="1"/>
          </p:cNvSpPr>
          <p:nvPr/>
        </p:nvSpPr>
        <p:spPr bwMode="auto">
          <a:xfrm>
            <a:off x="7053857" y="4830031"/>
            <a:ext cx="173040" cy="171925"/>
          </a:xfrm>
          <a:prstGeom prst="ellipse">
            <a:avLst/>
          </a:prstGeom>
          <a:solidFill>
            <a:srgbClr val="00FF00"/>
          </a:solidFill>
          <a:ln>
            <a:noFill/>
          </a:ln>
          <a:extLst>
            <a:ext uri="{91240B29-F687-4f45-9708-019B960494DF}">
              <a14:hiddenLine xmlns="" xmlns:a14="http://schemas.microsoft.com/office/drawing/2010/main" w="12700">
                <a:solidFill>
                  <a:srgbClr val="000000"/>
                </a:solidFill>
                <a:round/>
                <a:headEnd/>
                <a:tailEnd/>
              </a14:hiddenLine>
            </a:ext>
          </a:extLst>
        </p:spPr>
        <p:txBody>
          <a:bodyPr wrap="none" lIns="91425" tIns="45713" rIns="91425" bIns="45713"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4</a:t>
            </a:r>
          </a:p>
        </p:txBody>
      </p:sp>
      <p:sp>
        <p:nvSpPr>
          <p:cNvPr id="158" name="Rectangle 157"/>
          <p:cNvSpPr/>
          <p:nvPr/>
        </p:nvSpPr>
        <p:spPr>
          <a:xfrm rot="16200000">
            <a:off x="3754214" y="4749834"/>
            <a:ext cx="2980437" cy="38415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25" tIns="45713" rIns="91425" bIns="45713"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9" name="Oval 90"/>
          <p:cNvSpPr>
            <a:spLocks noChangeAspect="1" noChangeArrowheads="1"/>
          </p:cNvSpPr>
          <p:nvPr/>
        </p:nvSpPr>
        <p:spPr bwMode="auto">
          <a:xfrm>
            <a:off x="8310385" y="4407379"/>
            <a:ext cx="173040" cy="171925"/>
          </a:xfrm>
          <a:prstGeom prst="ellipse">
            <a:avLst/>
          </a:prstGeom>
          <a:solidFill>
            <a:srgbClr val="0000FF"/>
          </a:solidFill>
          <a:ln>
            <a:noFill/>
          </a:ln>
        </p:spPr>
        <p:txBody>
          <a:bodyPr wrap="none" lIns="91425" tIns="45713" rIns="91425" bIns="45713"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4</a:t>
            </a:r>
          </a:p>
        </p:txBody>
      </p:sp>
      <p:sp>
        <p:nvSpPr>
          <p:cNvPr id="165" name="Oval 95"/>
          <p:cNvSpPr>
            <a:spLocks noChangeAspect="1" noChangeArrowheads="1"/>
          </p:cNvSpPr>
          <p:nvPr/>
        </p:nvSpPr>
        <p:spPr bwMode="auto">
          <a:xfrm>
            <a:off x="8310385" y="5206707"/>
            <a:ext cx="173040" cy="171925"/>
          </a:xfrm>
          <a:prstGeom prst="ellipse">
            <a:avLst/>
          </a:prstGeom>
          <a:solidFill>
            <a:srgbClr val="0000FF"/>
          </a:solidFill>
          <a:ln>
            <a:noFill/>
          </a:ln>
        </p:spPr>
        <p:txBody>
          <a:bodyPr wrap="none" lIns="91425" tIns="45713" rIns="91425" bIns="45713"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2</a:t>
            </a:r>
          </a:p>
        </p:txBody>
      </p:sp>
      <p:sp>
        <p:nvSpPr>
          <p:cNvPr id="167" name="Oval 95"/>
          <p:cNvSpPr>
            <a:spLocks noChangeAspect="1" noChangeArrowheads="1"/>
          </p:cNvSpPr>
          <p:nvPr/>
        </p:nvSpPr>
        <p:spPr bwMode="auto">
          <a:xfrm>
            <a:off x="8316144" y="6014682"/>
            <a:ext cx="173040" cy="171925"/>
          </a:xfrm>
          <a:prstGeom prst="ellipse">
            <a:avLst/>
          </a:prstGeom>
          <a:solidFill>
            <a:srgbClr val="0000FF"/>
          </a:solidFill>
          <a:ln>
            <a:noFill/>
          </a:ln>
        </p:spPr>
        <p:txBody>
          <a:bodyPr wrap="none" lIns="91425" tIns="36570" rIns="91425" bIns="45713"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2</a:t>
            </a:r>
          </a:p>
        </p:txBody>
      </p:sp>
      <p:sp>
        <p:nvSpPr>
          <p:cNvPr id="154" name="Rectangle 153"/>
          <p:cNvSpPr/>
          <p:nvPr/>
        </p:nvSpPr>
        <p:spPr>
          <a:xfrm rot="16200000">
            <a:off x="2940993" y="4749833"/>
            <a:ext cx="2980437" cy="38415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25" tIns="45713" rIns="91425" bIns="45713"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6" name="Oval 104"/>
          <p:cNvSpPr>
            <a:spLocks noChangeAspect="1" noChangeArrowheads="1"/>
          </p:cNvSpPr>
          <p:nvPr/>
        </p:nvSpPr>
        <p:spPr bwMode="auto">
          <a:xfrm>
            <a:off x="5166111" y="6100644"/>
            <a:ext cx="173040" cy="171925"/>
          </a:xfrm>
          <a:prstGeom prst="ellipse">
            <a:avLst/>
          </a:prstGeom>
          <a:solidFill>
            <a:srgbClr val="FF00FF"/>
          </a:solidFill>
          <a:ln>
            <a:noFill/>
          </a:ln>
          <a:extLst>
            <a:ext uri="{91240B29-F687-4f45-9708-019B960494DF}">
              <a14:hiddenLine xmlns="" xmlns:a14="http://schemas.microsoft.com/office/drawing/2010/main" w="12700">
                <a:solidFill>
                  <a:srgbClr val="000000"/>
                </a:solidFill>
                <a:round/>
                <a:headEnd/>
                <a:tailEnd/>
              </a14:hiddenLine>
            </a:ext>
          </a:extLst>
        </p:spPr>
        <p:txBody>
          <a:bodyPr wrap="none" lIns="0" tIns="36570" rIns="91425" bIns="45713"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4</a:t>
            </a:r>
          </a:p>
        </p:txBody>
      </p:sp>
      <p:sp>
        <p:nvSpPr>
          <p:cNvPr id="171" name="Oval 110"/>
          <p:cNvSpPr>
            <a:spLocks noChangeAspect="1" noChangeArrowheads="1"/>
          </p:cNvSpPr>
          <p:nvPr/>
        </p:nvSpPr>
        <p:spPr bwMode="auto">
          <a:xfrm>
            <a:off x="2425853" y="4756345"/>
            <a:ext cx="173040" cy="171925"/>
          </a:xfrm>
          <a:prstGeom prst="ellipse">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round/>
                <a:headEnd/>
                <a:tailEnd/>
              </a14:hiddenLine>
            </a:ext>
          </a:extLst>
        </p:spPr>
        <p:txBody>
          <a:bodyPr wrap="none" lIns="91425" tIns="45713" rIns="91425" bIns="45713"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2" name="Rectangle 81"/>
          <p:cNvSpPr>
            <a:spLocks noChangeAspect="1" noChangeArrowheads="1"/>
          </p:cNvSpPr>
          <p:nvPr/>
        </p:nvSpPr>
        <p:spPr bwMode="auto">
          <a:xfrm>
            <a:off x="2142749" y="3960693"/>
            <a:ext cx="378272" cy="2812766"/>
          </a:xfrm>
          <a:prstGeom prst="rect">
            <a:avLst/>
          </a:prstGeom>
          <a:solidFill>
            <a:schemeClr val="accent6">
              <a:lumMod val="40000"/>
              <a:lumOff val="60000"/>
            </a:schemeClr>
          </a:solidFill>
          <a:ln w="28575">
            <a:solidFill>
              <a:schemeClr val="accent6">
                <a:lumMod val="60000"/>
                <a:lumOff val="40000"/>
              </a:schemeClr>
            </a:solidFill>
            <a:miter lim="800000"/>
            <a:headEnd/>
            <a:tailEnd/>
          </a:ln>
        </p:spPr>
        <p:txBody>
          <a:bodyPr wrap="none" lIns="91425" tIns="45713" rIns="91425" bIns="45713"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3" name="Oval 68"/>
          <p:cNvSpPr>
            <a:spLocks noChangeAspect="1" noChangeArrowheads="1"/>
          </p:cNvSpPr>
          <p:nvPr/>
        </p:nvSpPr>
        <p:spPr bwMode="auto">
          <a:xfrm>
            <a:off x="2500815" y="6089759"/>
            <a:ext cx="173040" cy="171925"/>
          </a:xfrm>
          <a:prstGeom prst="ellipse">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round/>
                <a:headEnd/>
                <a:tailEnd/>
              </a14:hiddenLine>
            </a:ext>
          </a:extLst>
        </p:spPr>
        <p:txBody>
          <a:bodyPr wrap="none" lIns="91425" tIns="45713" rIns="91425" bIns="45713"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4" name="Oval 69"/>
          <p:cNvSpPr>
            <a:spLocks noChangeAspect="1" noChangeArrowheads="1"/>
          </p:cNvSpPr>
          <p:nvPr/>
        </p:nvSpPr>
        <p:spPr bwMode="auto">
          <a:xfrm>
            <a:off x="2500815" y="4028664"/>
            <a:ext cx="173040" cy="171925"/>
          </a:xfrm>
          <a:prstGeom prst="ellipse">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round/>
                <a:headEnd/>
                <a:tailEnd/>
              </a14:hiddenLine>
            </a:ext>
          </a:extLst>
        </p:spPr>
        <p:txBody>
          <a:bodyPr wrap="none" lIns="91425" tIns="45713" rIns="91425" bIns="45713"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5" name="Oval 70"/>
          <p:cNvSpPr>
            <a:spLocks noChangeAspect="1" noChangeArrowheads="1"/>
          </p:cNvSpPr>
          <p:nvPr/>
        </p:nvSpPr>
        <p:spPr bwMode="auto">
          <a:xfrm>
            <a:off x="2232692" y="4440483"/>
            <a:ext cx="173040" cy="171925"/>
          </a:xfrm>
          <a:prstGeom prst="ellipse">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round/>
                <a:headEnd/>
                <a:tailEnd/>
              </a14:hiddenLine>
            </a:ext>
          </a:extLst>
        </p:spPr>
        <p:txBody>
          <a:bodyPr wrap="none" lIns="91425" tIns="45713" rIns="91425" bIns="45713"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6" name="Oval 71"/>
          <p:cNvSpPr>
            <a:spLocks noChangeAspect="1" noChangeArrowheads="1"/>
          </p:cNvSpPr>
          <p:nvPr/>
        </p:nvSpPr>
        <p:spPr bwMode="auto">
          <a:xfrm>
            <a:off x="2500815" y="5677940"/>
            <a:ext cx="173040" cy="171925"/>
          </a:xfrm>
          <a:prstGeom prst="ellipse">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round/>
                <a:headEnd/>
                <a:tailEnd/>
              </a14:hiddenLine>
            </a:ext>
          </a:extLst>
        </p:spPr>
        <p:txBody>
          <a:bodyPr wrap="none" lIns="91425" tIns="45713" rIns="91425" bIns="45713"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7" name="Oval 72"/>
          <p:cNvSpPr>
            <a:spLocks noChangeAspect="1" noChangeArrowheads="1"/>
          </p:cNvSpPr>
          <p:nvPr/>
        </p:nvSpPr>
        <p:spPr bwMode="auto">
          <a:xfrm>
            <a:off x="2500815" y="6503579"/>
            <a:ext cx="173040" cy="171925"/>
          </a:xfrm>
          <a:prstGeom prst="ellipse">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round/>
                <a:headEnd/>
                <a:tailEnd/>
              </a14:hiddenLine>
            </a:ext>
          </a:extLst>
        </p:spPr>
        <p:txBody>
          <a:bodyPr wrap="none" lIns="91425" tIns="45713" rIns="91425" bIns="45713"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8" name="Oval 82"/>
          <p:cNvSpPr>
            <a:spLocks noChangeAspect="1" noChangeArrowheads="1"/>
          </p:cNvSpPr>
          <p:nvPr/>
        </p:nvSpPr>
        <p:spPr bwMode="auto">
          <a:xfrm>
            <a:off x="2484718" y="6103754"/>
            <a:ext cx="173040" cy="171925"/>
          </a:xfrm>
          <a:prstGeom prst="ellipse">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round/>
                <a:headEnd/>
                <a:tailEnd/>
              </a14:hiddenLine>
            </a:ext>
          </a:extLst>
        </p:spPr>
        <p:txBody>
          <a:bodyPr wrap="none" lIns="91425" tIns="45713" rIns="91425" bIns="45713"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9" name="Oval 84"/>
          <p:cNvSpPr>
            <a:spLocks noChangeAspect="1" noChangeArrowheads="1"/>
          </p:cNvSpPr>
          <p:nvPr/>
        </p:nvSpPr>
        <p:spPr bwMode="auto">
          <a:xfrm>
            <a:off x="2216595" y="4454478"/>
            <a:ext cx="173040" cy="171925"/>
          </a:xfrm>
          <a:prstGeom prst="ellipse">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round/>
                <a:headEnd/>
                <a:tailEnd/>
              </a14:hiddenLine>
            </a:ext>
          </a:extLst>
        </p:spPr>
        <p:txBody>
          <a:bodyPr wrap="none" lIns="91425" tIns="45713" rIns="91425" bIns="45713"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0" name="Oval 86"/>
          <p:cNvSpPr>
            <a:spLocks noChangeAspect="1" noChangeArrowheads="1"/>
          </p:cNvSpPr>
          <p:nvPr/>
        </p:nvSpPr>
        <p:spPr bwMode="auto">
          <a:xfrm>
            <a:off x="2484718" y="5691933"/>
            <a:ext cx="173040" cy="171925"/>
          </a:xfrm>
          <a:prstGeom prst="ellipse">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round/>
                <a:headEnd/>
                <a:tailEnd/>
              </a14:hiddenLine>
            </a:ext>
          </a:extLst>
        </p:spPr>
        <p:txBody>
          <a:bodyPr wrap="none" lIns="91425" tIns="45713" rIns="91425" bIns="45713"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1" name="Oval 87"/>
          <p:cNvSpPr>
            <a:spLocks noChangeAspect="1" noChangeArrowheads="1"/>
          </p:cNvSpPr>
          <p:nvPr/>
        </p:nvSpPr>
        <p:spPr bwMode="auto">
          <a:xfrm>
            <a:off x="2484718" y="6517571"/>
            <a:ext cx="173040" cy="171925"/>
          </a:xfrm>
          <a:prstGeom prst="ellipse">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round/>
                <a:headEnd/>
                <a:tailEnd/>
              </a14:hiddenLine>
            </a:ext>
          </a:extLst>
        </p:spPr>
        <p:txBody>
          <a:bodyPr wrap="none" lIns="91425" tIns="45713" rIns="91425" bIns="45713"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2" name="Oval 90"/>
          <p:cNvSpPr>
            <a:spLocks noChangeAspect="1" noChangeArrowheads="1"/>
          </p:cNvSpPr>
          <p:nvPr/>
        </p:nvSpPr>
        <p:spPr bwMode="auto">
          <a:xfrm>
            <a:off x="2260563" y="4464863"/>
            <a:ext cx="173040" cy="171925"/>
          </a:xfrm>
          <a:prstGeom prst="ellipse">
            <a:avLst/>
          </a:prstGeom>
          <a:solidFill>
            <a:srgbClr val="00FF00"/>
          </a:solidFill>
          <a:ln>
            <a:noFill/>
          </a:ln>
          <a:extLst>
            <a:ext uri="{91240B29-F687-4f45-9708-019B960494DF}">
              <a14:hiddenLine xmlns="" xmlns:a14="http://schemas.microsoft.com/office/drawing/2010/main" w="12700">
                <a:solidFill>
                  <a:srgbClr val="000000"/>
                </a:solidFill>
                <a:round/>
                <a:headEnd/>
                <a:tailEnd/>
              </a14:hiddenLine>
            </a:ext>
          </a:extLst>
        </p:spPr>
        <p:txBody>
          <a:bodyPr wrap="none" lIns="91425" tIns="45713" rIns="91425" bIns="45713"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a:t>
            </a:r>
          </a:p>
        </p:txBody>
      </p:sp>
      <p:sp>
        <p:nvSpPr>
          <p:cNvPr id="183" name="Oval 91"/>
          <p:cNvSpPr>
            <a:spLocks noChangeAspect="1" noChangeArrowheads="1"/>
          </p:cNvSpPr>
          <p:nvPr/>
        </p:nvSpPr>
        <p:spPr bwMode="auto">
          <a:xfrm>
            <a:off x="2228667" y="4898282"/>
            <a:ext cx="173040" cy="171925"/>
          </a:xfrm>
          <a:prstGeom prst="ellipse">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round/>
                <a:headEnd/>
                <a:tailEnd/>
              </a14:hiddenLine>
            </a:ext>
          </a:extLst>
        </p:spPr>
        <p:txBody>
          <a:bodyPr wrap="none" lIns="91425" tIns="45713" rIns="91425" bIns="45713"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4" name="Oval 95"/>
          <p:cNvSpPr>
            <a:spLocks noChangeAspect="1" noChangeArrowheads="1"/>
          </p:cNvSpPr>
          <p:nvPr/>
        </p:nvSpPr>
        <p:spPr bwMode="auto">
          <a:xfrm>
            <a:off x="2260563" y="5264191"/>
            <a:ext cx="173040" cy="171925"/>
          </a:xfrm>
          <a:prstGeom prst="ellipse">
            <a:avLst/>
          </a:prstGeom>
          <a:solidFill>
            <a:srgbClr val="00FF00"/>
          </a:solidFill>
          <a:ln>
            <a:noFill/>
          </a:ln>
          <a:extLst>
            <a:ext uri="{91240B29-F687-4f45-9708-019B960494DF}">
              <a14:hiddenLine xmlns="" xmlns:a14="http://schemas.microsoft.com/office/drawing/2010/main" w="12700">
                <a:solidFill>
                  <a:srgbClr val="000000"/>
                </a:solidFill>
                <a:round/>
                <a:headEnd/>
                <a:tailEnd/>
              </a14:hiddenLine>
            </a:ext>
          </a:extLst>
        </p:spPr>
        <p:txBody>
          <a:bodyPr wrap="none" lIns="91425" tIns="45713" rIns="91425" bIns="45713"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a:t>
            </a:r>
          </a:p>
        </p:txBody>
      </p:sp>
      <p:sp>
        <p:nvSpPr>
          <p:cNvPr id="185" name="Rectangle 184"/>
          <p:cNvSpPr/>
          <p:nvPr/>
        </p:nvSpPr>
        <p:spPr>
          <a:xfrm>
            <a:off x="532671" y="5092621"/>
            <a:ext cx="1395545" cy="400095"/>
          </a:xfrm>
          <a:prstGeom prst="rect">
            <a:avLst/>
          </a:prstGeom>
        </p:spPr>
        <p:txBody>
          <a:bodyPr wrap="none" lIns="91425" tIns="45713" rIns="91425" bIns="45713">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parents (p):</a:t>
            </a:r>
          </a:p>
        </p:txBody>
      </p:sp>
      <p:sp>
        <p:nvSpPr>
          <p:cNvPr id="186" name="Oval 90"/>
          <p:cNvSpPr>
            <a:spLocks noChangeAspect="1" noChangeArrowheads="1"/>
          </p:cNvSpPr>
          <p:nvPr/>
        </p:nvSpPr>
        <p:spPr bwMode="auto">
          <a:xfrm>
            <a:off x="2260563" y="4878020"/>
            <a:ext cx="173040" cy="171925"/>
          </a:xfrm>
          <a:prstGeom prst="ellipse">
            <a:avLst/>
          </a:prstGeom>
          <a:solidFill>
            <a:srgbClr val="0000FF"/>
          </a:solidFill>
          <a:ln>
            <a:noFill/>
          </a:ln>
        </p:spPr>
        <p:txBody>
          <a:bodyPr wrap="none" lIns="91425" tIns="45713" rIns="91425" bIns="45713"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4</a:t>
            </a:r>
          </a:p>
        </p:txBody>
      </p:sp>
      <p:sp>
        <p:nvSpPr>
          <p:cNvPr id="187" name="Oval 95"/>
          <p:cNvSpPr>
            <a:spLocks noChangeAspect="1" noChangeArrowheads="1"/>
          </p:cNvSpPr>
          <p:nvPr/>
        </p:nvSpPr>
        <p:spPr bwMode="auto">
          <a:xfrm>
            <a:off x="2260563" y="5677348"/>
            <a:ext cx="173040" cy="171925"/>
          </a:xfrm>
          <a:prstGeom prst="ellipse">
            <a:avLst/>
          </a:prstGeom>
          <a:solidFill>
            <a:srgbClr val="0000FF"/>
          </a:solidFill>
          <a:ln>
            <a:noFill/>
          </a:ln>
        </p:spPr>
        <p:txBody>
          <a:bodyPr wrap="none" lIns="91425" tIns="45713" rIns="91425" bIns="45713"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2</a:t>
            </a:r>
          </a:p>
        </p:txBody>
      </p:sp>
      <p:sp>
        <p:nvSpPr>
          <p:cNvPr id="188" name="Oval 95"/>
          <p:cNvSpPr>
            <a:spLocks noChangeAspect="1" noChangeArrowheads="1"/>
          </p:cNvSpPr>
          <p:nvPr/>
        </p:nvSpPr>
        <p:spPr bwMode="auto">
          <a:xfrm>
            <a:off x="2266321" y="6485325"/>
            <a:ext cx="173040" cy="171925"/>
          </a:xfrm>
          <a:prstGeom prst="ellipse">
            <a:avLst/>
          </a:prstGeom>
          <a:solidFill>
            <a:srgbClr val="0000FF"/>
          </a:solidFill>
          <a:ln>
            <a:noFill/>
          </a:ln>
        </p:spPr>
        <p:txBody>
          <a:bodyPr wrap="none" lIns="91425" tIns="36570" rIns="91425" bIns="45713"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2</a:t>
            </a:r>
          </a:p>
        </p:txBody>
      </p:sp>
      <p:sp>
        <p:nvSpPr>
          <p:cNvPr id="170" name="Oval 70">
            <a:extLst>
              <a:ext uri="{FF2B5EF4-FFF2-40B4-BE49-F238E27FC236}">
                <a16:creationId xmlns:a16="http://schemas.microsoft.com/office/drawing/2014/main" id="{972DDF92-44BA-7B49-8A93-62F486BC660A}"/>
              </a:ext>
            </a:extLst>
          </p:cNvPr>
          <p:cNvSpPr>
            <a:spLocks noChangeAspect="1" noChangeArrowheads="1"/>
          </p:cNvSpPr>
          <p:nvPr/>
        </p:nvSpPr>
        <p:spPr bwMode="auto">
          <a:xfrm>
            <a:off x="2248907" y="4067590"/>
            <a:ext cx="173040" cy="171925"/>
          </a:xfrm>
          <a:prstGeom prst="ellipse">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round/>
                <a:headEnd/>
                <a:tailEnd/>
              </a14:hiddenLine>
            </a:ext>
          </a:extLst>
        </p:spPr>
        <p:txBody>
          <a:bodyPr wrap="none" lIns="91425" tIns="45713" rIns="91425" bIns="45713"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9" name="Oval 84">
            <a:extLst>
              <a:ext uri="{FF2B5EF4-FFF2-40B4-BE49-F238E27FC236}">
                <a16:creationId xmlns:a16="http://schemas.microsoft.com/office/drawing/2014/main" id="{B46DC34B-6566-204A-A9D0-2A3DAFDC06D6}"/>
              </a:ext>
            </a:extLst>
          </p:cNvPr>
          <p:cNvSpPr>
            <a:spLocks noChangeAspect="1" noChangeArrowheads="1"/>
          </p:cNvSpPr>
          <p:nvPr/>
        </p:nvSpPr>
        <p:spPr bwMode="auto">
          <a:xfrm>
            <a:off x="2232810" y="4081585"/>
            <a:ext cx="173040" cy="171925"/>
          </a:xfrm>
          <a:prstGeom prst="ellipse">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round/>
                <a:headEnd/>
                <a:tailEnd/>
              </a14:hiddenLine>
            </a:ext>
          </a:extLst>
        </p:spPr>
        <p:txBody>
          <a:bodyPr wrap="none" lIns="91425" tIns="45713" rIns="91425" bIns="45713"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0" name="Oval 90">
            <a:extLst>
              <a:ext uri="{FF2B5EF4-FFF2-40B4-BE49-F238E27FC236}">
                <a16:creationId xmlns:a16="http://schemas.microsoft.com/office/drawing/2014/main" id="{DAE34977-5B97-C14D-AF1E-73C40B42CBB5}"/>
              </a:ext>
            </a:extLst>
          </p:cNvPr>
          <p:cNvSpPr>
            <a:spLocks noChangeAspect="1" noChangeArrowheads="1"/>
          </p:cNvSpPr>
          <p:nvPr/>
        </p:nvSpPr>
        <p:spPr bwMode="auto">
          <a:xfrm>
            <a:off x="2257323" y="4091970"/>
            <a:ext cx="173040" cy="171925"/>
          </a:xfrm>
          <a:prstGeom prst="ellipse">
            <a:avLst/>
          </a:prstGeom>
          <a:solidFill>
            <a:srgbClr val="FF0000"/>
          </a:solidFill>
          <a:ln>
            <a:noFill/>
          </a:ln>
          <a:extLst>
            <a:ext uri="{91240B29-F687-4f45-9708-019B960494DF}">
              <a14:hiddenLine xmlns="" xmlns:a14="http://schemas.microsoft.com/office/drawing/2010/main" w="12700">
                <a:solidFill>
                  <a:srgbClr val="000000"/>
                </a:solidFill>
                <a:round/>
                <a:headEnd/>
                <a:tailEnd/>
              </a14:hiddenLine>
            </a:ext>
          </a:extLst>
        </p:spPr>
        <p:txBody>
          <a:bodyPr wrap="none" lIns="91425" tIns="45713" rIns="91425" bIns="45713"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0</a:t>
            </a:r>
          </a:p>
        </p:txBody>
      </p:sp>
      <p:sp>
        <p:nvSpPr>
          <p:cNvPr id="191" name="TextBox 190">
            <a:extLst>
              <a:ext uri="{FF2B5EF4-FFF2-40B4-BE49-F238E27FC236}">
                <a16:creationId xmlns:a16="http://schemas.microsoft.com/office/drawing/2014/main" id="{22D73E59-8280-E940-A507-10AFA2D5C122}"/>
              </a:ext>
            </a:extLst>
          </p:cNvPr>
          <p:cNvSpPr txBox="1"/>
          <p:nvPr/>
        </p:nvSpPr>
        <p:spPr>
          <a:xfrm>
            <a:off x="4213650" y="611355"/>
            <a:ext cx="4875761" cy="230832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prstClr val="black"/>
                </a:solidFill>
                <a:effectLst/>
                <a:uLnTx/>
                <a:uFillTx/>
                <a:latin typeface="Calibri" panose="020F0502020204030204"/>
                <a:ea typeface="+mn-ea"/>
                <a:cs typeface="+mn-cs"/>
              </a:rPr>
              <a:t>SpMSpV</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 single-source graph traversal</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Used in BFS, CC, matching, ordering, etc.</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lvl="0" defTabSz="457200" fontAlgn="auto">
              <a:spcBef>
                <a:spcPts val="0"/>
              </a:spcBef>
              <a:spcAft>
                <a:spcPts val="0"/>
              </a:spcAft>
            </a:pPr>
            <a:r>
              <a:rPr lang="en-US" dirty="0">
                <a:solidFill>
                  <a:prstClr val="black"/>
                </a:solidFill>
                <a:highlight>
                  <a:srgbClr val="FFFF00"/>
                </a:highlight>
                <a:latin typeface="Calibri" panose="020F0502020204030204"/>
                <a:cs typeface="+mn-cs"/>
              </a:rPr>
              <a:t>       y</a:t>
            </a:r>
            <a:r>
              <a:rPr kumimoji="0" lang="en-US" sz="1800" b="0" i="0" u="none" strike="noStrike" kern="1200" cap="none" spc="0" normalizeH="0" baseline="0" noProof="0" dirty="0">
                <a:ln>
                  <a:noFill/>
                </a:ln>
                <a:solidFill>
                  <a:prstClr val="black"/>
                </a:solidFill>
                <a:effectLst/>
                <a:highlight>
                  <a:srgbClr val="FFFF00"/>
                </a:highlight>
                <a:uLnTx/>
                <a:uFillTx/>
                <a:latin typeface="Calibri" panose="020F0502020204030204"/>
                <a:ea typeface="+mn-ea"/>
                <a:cs typeface="+mn-cs"/>
              </a:rPr>
              <a:t> = </a:t>
            </a:r>
            <a:r>
              <a:rPr kumimoji="0" lang="en-US" sz="1800" b="0" i="0" u="none" strike="noStrike" kern="1200" cap="none" spc="0" normalizeH="0" baseline="0" noProof="0" dirty="0" err="1">
                <a:ln>
                  <a:noFill/>
                </a:ln>
                <a:solidFill>
                  <a:prstClr val="black"/>
                </a:solidFill>
                <a:effectLst/>
                <a:highlight>
                  <a:srgbClr val="FFFF00"/>
                </a:highlight>
                <a:uLnTx/>
                <a:uFillTx/>
                <a:latin typeface="Calibri" panose="020F0502020204030204"/>
                <a:ea typeface="+mn-ea"/>
                <a:cs typeface="+mn-cs"/>
              </a:rPr>
              <a:t>A.mxv</a:t>
            </a:r>
            <a:r>
              <a:rPr kumimoji="0" lang="en-US" sz="1800" b="0" i="0" u="none" strike="noStrike" kern="1200" cap="none" spc="0" normalizeH="0" baseline="0" noProof="0" dirty="0">
                <a:ln>
                  <a:noFill/>
                </a:ln>
                <a:solidFill>
                  <a:prstClr val="black"/>
                </a:solidFill>
                <a:effectLst/>
                <a:highlight>
                  <a:srgbClr val="FFFF00"/>
                </a:highlight>
                <a:uLnTx/>
                <a:uFillTx/>
                <a:latin typeface="Calibri" panose="020F0502020204030204"/>
                <a:ea typeface="+mn-ea"/>
                <a:cs typeface="+mn-cs"/>
              </a:rPr>
              <a:t>(x, mask=p, desc=</a:t>
            </a:r>
            <a:r>
              <a:rPr lang="en-US" dirty="0">
                <a:solidFill>
                  <a:prstClr val="black"/>
                </a:solidFill>
                <a:highlight>
                  <a:srgbClr val="FFFF00"/>
                </a:highlight>
                <a:latin typeface="Calibri" panose="020F0502020204030204"/>
              </a:rPr>
              <a:t>descriptor.T0</a:t>
            </a:r>
            <a:r>
              <a:rPr kumimoji="0" lang="en-US" sz="1800" b="0" i="0" u="none" strike="noStrike" kern="1200" cap="none" spc="0" normalizeH="0" baseline="0" noProof="0" dirty="0">
                <a:ln>
                  <a:noFill/>
                </a:ln>
                <a:solidFill>
                  <a:prstClr val="black"/>
                </a:solidFill>
                <a:effectLst/>
                <a:highlight>
                  <a:srgbClr val="FFFF00"/>
                </a:highlight>
                <a:uLnTx/>
                <a:uFillTx/>
                <a:latin typeface="Calibri" panose="020F0502020204030204"/>
                <a:ea typeface="+mn-ea"/>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lvl="1" defTabSz="457200" fontAlgn="auto">
              <a:spcBef>
                <a:spcPts val="0"/>
              </a:spcBef>
              <a:spcAft>
                <a:spcPts val="0"/>
              </a:spcAft>
            </a:pPr>
            <a:r>
              <a:rPr kumimoji="0" lang="en-US" b="0" i="0" u="none" strike="noStrike" kern="1200" cap="none" spc="0" normalizeH="0" baseline="0" noProof="0" dirty="0">
                <a:ln>
                  <a:noFill/>
                </a:ln>
                <a:solidFill>
                  <a:prstClr val="black"/>
                </a:solidFill>
                <a:effectLst/>
                <a:uLnTx/>
                <a:uFillTx/>
                <a:latin typeface="Calibri" panose="020F0502020204030204"/>
                <a:ea typeface="+mn-ea"/>
                <a:cs typeface="+mn-cs"/>
              </a:rPr>
              <a:t>A: sparse adjacency matrix</a:t>
            </a:r>
          </a:p>
          <a:p>
            <a:pPr lvl="1" defTabSz="457200" fontAlgn="auto">
              <a:spcBef>
                <a:spcPts val="0"/>
              </a:spcBef>
              <a:spcAft>
                <a:spcPts val="0"/>
              </a:spcAft>
            </a:pPr>
            <a:r>
              <a:rPr kumimoji="0" lang="en-US" b="0" i="0" u="none" strike="noStrike" kern="1200" cap="none" spc="0" normalizeH="0" baseline="0" noProof="0" dirty="0">
                <a:ln>
                  <a:noFill/>
                </a:ln>
                <a:solidFill>
                  <a:prstClr val="black"/>
                </a:solidFill>
                <a:effectLst/>
                <a:uLnTx/>
                <a:uFillTx/>
                <a:latin typeface="Calibri" panose="020F0502020204030204"/>
                <a:ea typeface="+mn-ea"/>
                <a:cs typeface="+mn-cs"/>
              </a:rPr>
              <a:t>x: sparse input vector (previous frontier)</a:t>
            </a:r>
          </a:p>
          <a:p>
            <a:pPr lvl="1" defTabSz="457200" fontAlgn="auto">
              <a:spcBef>
                <a:spcPts val="0"/>
              </a:spcBef>
              <a:spcAft>
                <a:spcPts val="0"/>
              </a:spcAft>
            </a:pPr>
            <a:r>
              <a:rPr kumimoji="0" lang="en-US" b="0" i="0" u="none" strike="noStrike" kern="1200" cap="none" spc="0" normalizeH="0" baseline="0" noProof="0" dirty="0">
                <a:ln>
                  <a:noFill/>
                </a:ln>
                <a:solidFill>
                  <a:prstClr val="black"/>
                </a:solidFill>
                <a:effectLst/>
                <a:uLnTx/>
                <a:uFillTx/>
                <a:latin typeface="Calibri" panose="020F0502020204030204"/>
                <a:ea typeface="+mn-ea"/>
                <a:cs typeface="+mn-cs"/>
              </a:rPr>
              <a:t>p: mask (already discovered vertices)</a:t>
            </a:r>
          </a:p>
        </p:txBody>
      </p:sp>
      <p:sp>
        <p:nvSpPr>
          <p:cNvPr id="192" name="Title 1">
            <a:extLst>
              <a:ext uri="{FF2B5EF4-FFF2-40B4-BE49-F238E27FC236}">
                <a16:creationId xmlns:a16="http://schemas.microsoft.com/office/drawing/2014/main" id="{F957A390-D698-6B4A-8FAA-F88EB2257E12}"/>
              </a:ext>
            </a:extLst>
          </p:cNvPr>
          <p:cNvSpPr>
            <a:spLocks noGrp="1"/>
          </p:cNvSpPr>
          <p:nvPr>
            <p:ph type="title"/>
          </p:nvPr>
        </p:nvSpPr>
        <p:spPr>
          <a:xfrm>
            <a:off x="214957" y="-104621"/>
            <a:ext cx="8237537" cy="889000"/>
          </a:xfrm>
        </p:spPr>
        <p:txBody>
          <a:bodyPr>
            <a:noAutofit/>
          </a:bodyPr>
          <a:lstStyle/>
          <a:p>
            <a:r>
              <a:rPr lang="en-US" sz="2800" b="1" dirty="0" err="1">
                <a:solidFill>
                  <a:srgbClr val="0070C0"/>
                </a:solidFill>
                <a:latin typeface="Calibri" panose="020F0502020204030204"/>
              </a:rPr>
              <a:t>SpMSpV</a:t>
            </a:r>
            <a:r>
              <a:rPr lang="en-US" sz="2800" b="1" dirty="0">
                <a:solidFill>
                  <a:srgbClr val="0070C0"/>
                </a:solidFill>
                <a:latin typeface="Calibri" panose="020F0502020204030204"/>
              </a:rPr>
              <a:t>:  Sparse-Matrix/Sparse-Vector Multiplication</a:t>
            </a:r>
            <a:endParaRPr lang="en-US" sz="2800" dirty="0">
              <a:solidFill>
                <a:srgbClr val="0070C0"/>
              </a:solidFill>
            </a:endParaRPr>
          </a:p>
        </p:txBody>
      </p:sp>
    </p:spTree>
    <p:extLst>
      <p:ext uri="{BB962C8B-B14F-4D97-AF65-F5344CB8AC3E}">
        <p14:creationId xmlns:p14="http://schemas.microsoft.com/office/powerpoint/2010/main" val="25924086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 name="Rectangle 3">
            <a:extLst>
              <a:ext uri="{FF2B5EF4-FFF2-40B4-BE49-F238E27FC236}">
                <a16:creationId xmlns:a16="http://schemas.microsoft.com/office/drawing/2014/main" id="{6985DB36-EC9D-1543-AB70-9015EABFE741}"/>
              </a:ext>
            </a:extLst>
          </p:cNvPr>
          <p:cNvSpPr>
            <a:spLocks noChangeAspect="1" noChangeArrowheads="1"/>
          </p:cNvSpPr>
          <p:nvPr/>
        </p:nvSpPr>
        <p:spPr bwMode="auto">
          <a:xfrm>
            <a:off x="2902280" y="3509548"/>
            <a:ext cx="749300" cy="2233613"/>
          </a:xfrm>
          <a:prstGeom prst="rect">
            <a:avLst/>
          </a:prstGeom>
          <a:noFill/>
          <a:ln w="28575">
            <a:solidFill>
              <a:schemeClr val="accent1"/>
            </a:solidFill>
            <a:miter lim="800000"/>
            <a:headEnd/>
            <a:tailEnd/>
          </a:ln>
          <a:extLst>
            <a:ext uri="{909E8E84-426E-40dd-AFC4-6F175D3DCCD1}">
              <a14:hiddenFill xmlns="" xmlns:a14="http://schemas.microsoft.com/office/drawing/2010/main">
                <a:solidFill>
                  <a:srgbClr val="FFFFFF"/>
                </a:solidFill>
              </a14:hiddenFill>
            </a:ext>
          </a:extLst>
        </p:spPr>
        <p:txBody>
          <a:bodyPr wrap="none" lIns="91299" tIns="45650" rIns="91299" bIns="45650" anchor="ctr"/>
          <a:lstStyle/>
          <a:p>
            <a:pPr marL="0" marR="0" lvl="0" indent="0" algn="l" defTabSz="914400" rtl="0" eaLnBrk="1" fontAlgn="base" latinLnBrk="0" hangingPunct="1">
              <a:lnSpc>
                <a:spcPct val="100000"/>
              </a:lnSpc>
              <a:spcBef>
                <a:spcPct val="45000"/>
              </a:spcBef>
              <a:spcAft>
                <a:spcPct val="0"/>
              </a:spcAft>
              <a:buClrTx/>
              <a:buSzTx/>
              <a:buFontTx/>
              <a:buChar char="•"/>
              <a:tabLst/>
              <a:defRPr/>
            </a:pPr>
            <a:endParaRPr kumimoji="0" lang="en-US" sz="2800" b="0" i="0" u="none" strike="noStrike" kern="1200" cap="none" spc="0" normalizeH="0" baseline="0" noProof="0">
              <a:ln>
                <a:noFill/>
              </a:ln>
              <a:solidFill>
                <a:srgbClr val="000000"/>
              </a:solidFill>
              <a:effectLst/>
              <a:uLnTx/>
              <a:uFillTx/>
              <a:latin typeface="Verdana" charset="0"/>
              <a:ea typeface="ＭＳ Ｐゴシック" charset="0"/>
              <a:cs typeface="+mn-cs"/>
            </a:endParaRPr>
          </a:p>
        </p:txBody>
      </p:sp>
      <p:sp>
        <p:nvSpPr>
          <p:cNvPr id="193" name="Text Box 4">
            <a:extLst>
              <a:ext uri="{FF2B5EF4-FFF2-40B4-BE49-F238E27FC236}">
                <a16:creationId xmlns:a16="http://schemas.microsoft.com/office/drawing/2014/main" id="{91FFA118-201A-084D-9629-0E3B34A817F0}"/>
              </a:ext>
            </a:extLst>
          </p:cNvPr>
          <p:cNvSpPr txBox="1">
            <a:spLocks noChangeArrowheads="1"/>
          </p:cNvSpPr>
          <p:nvPr/>
        </p:nvSpPr>
        <p:spPr bwMode="auto">
          <a:xfrm>
            <a:off x="3057864" y="5757454"/>
            <a:ext cx="480937" cy="58463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91299" tIns="45650" rIns="91299" bIns="45650">
            <a:spAutoFit/>
          </a:bodyPr>
          <a:lstStyle>
            <a:lvl1pPr eaLnBrk="0" hangingPunct="0">
              <a:defRPr sz="2800">
                <a:solidFill>
                  <a:schemeClr val="tx1"/>
                </a:solidFill>
                <a:latin typeface="Verdana" charset="0"/>
                <a:ea typeface="ＭＳ Ｐゴシック" charset="0"/>
              </a:defRPr>
            </a:lvl1pPr>
            <a:lvl2pPr marL="742950" indent="-285750" eaLnBrk="0" hangingPunct="0">
              <a:defRPr sz="2800">
                <a:solidFill>
                  <a:schemeClr val="tx1"/>
                </a:solidFill>
                <a:latin typeface="Verdana" charset="0"/>
                <a:ea typeface="ＭＳ Ｐゴシック" charset="0"/>
              </a:defRPr>
            </a:lvl2pPr>
            <a:lvl3pPr marL="1143000" indent="-228600" eaLnBrk="0" hangingPunct="0">
              <a:defRPr sz="2800">
                <a:solidFill>
                  <a:schemeClr val="tx1"/>
                </a:solidFill>
                <a:latin typeface="Verdana" charset="0"/>
                <a:ea typeface="ＭＳ Ｐゴシック" charset="0"/>
              </a:defRPr>
            </a:lvl3pPr>
            <a:lvl4pPr marL="1600200" indent="-228600" eaLnBrk="0" hangingPunct="0">
              <a:defRPr sz="2800">
                <a:solidFill>
                  <a:schemeClr val="tx1"/>
                </a:solidFill>
                <a:latin typeface="Verdana" charset="0"/>
                <a:ea typeface="ＭＳ Ｐゴシック" charset="0"/>
              </a:defRPr>
            </a:lvl4pPr>
            <a:lvl5pPr marL="2057400" indent="-228600" eaLnBrk="0" hangingPunct="0">
              <a:defRPr sz="2800">
                <a:solidFill>
                  <a:schemeClr val="tx1"/>
                </a:solidFill>
                <a:latin typeface="Verdana" charset="0"/>
                <a:ea typeface="ＭＳ Ｐゴシック" charset="0"/>
              </a:defRPr>
            </a:lvl5pPr>
            <a:lvl6pPr marL="2514600" indent="-228600" eaLnBrk="0" fontAlgn="base" hangingPunct="0">
              <a:spcBef>
                <a:spcPct val="45000"/>
              </a:spcBef>
              <a:spcAft>
                <a:spcPct val="0"/>
              </a:spcAft>
              <a:buChar char="•"/>
              <a:defRPr sz="2800">
                <a:solidFill>
                  <a:schemeClr val="tx1"/>
                </a:solidFill>
                <a:latin typeface="Verdana" charset="0"/>
                <a:ea typeface="ＭＳ Ｐゴシック" charset="0"/>
              </a:defRPr>
            </a:lvl6pPr>
            <a:lvl7pPr marL="2971800" indent="-228600" eaLnBrk="0" fontAlgn="base" hangingPunct="0">
              <a:spcBef>
                <a:spcPct val="45000"/>
              </a:spcBef>
              <a:spcAft>
                <a:spcPct val="0"/>
              </a:spcAft>
              <a:buChar char="•"/>
              <a:defRPr sz="2800">
                <a:solidFill>
                  <a:schemeClr val="tx1"/>
                </a:solidFill>
                <a:latin typeface="Verdana" charset="0"/>
                <a:ea typeface="ＭＳ Ｐゴシック" charset="0"/>
              </a:defRPr>
            </a:lvl7pPr>
            <a:lvl8pPr marL="3429000" indent="-228600" eaLnBrk="0" fontAlgn="base" hangingPunct="0">
              <a:spcBef>
                <a:spcPct val="45000"/>
              </a:spcBef>
              <a:spcAft>
                <a:spcPct val="0"/>
              </a:spcAft>
              <a:buChar char="•"/>
              <a:defRPr sz="2800">
                <a:solidFill>
                  <a:schemeClr val="tx1"/>
                </a:solidFill>
                <a:latin typeface="Verdana" charset="0"/>
                <a:ea typeface="ＭＳ Ｐゴシック" charset="0"/>
              </a:defRPr>
            </a:lvl8pPr>
            <a:lvl9pPr marL="3886200" indent="-228600" eaLnBrk="0" fontAlgn="base" hangingPunct="0">
              <a:spcBef>
                <a:spcPct val="45000"/>
              </a:spcBef>
              <a:spcAft>
                <a:spcPct val="0"/>
              </a:spcAft>
              <a:buChar char="•"/>
              <a:defRPr sz="2800">
                <a:solidFill>
                  <a:schemeClr val="tx1"/>
                </a:solidFill>
                <a:latin typeface="Verdana"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3200" b="0" i="0" u="none" strike="noStrike" kern="1200" cap="none" spc="0" normalizeH="0" baseline="0" noProof="0" dirty="0">
                <a:ln>
                  <a:noFill/>
                </a:ln>
                <a:solidFill>
                  <a:srgbClr val="FF0000"/>
                </a:solidFill>
                <a:effectLst/>
                <a:uLnTx/>
                <a:uFillTx/>
                <a:latin typeface="Times" charset="0"/>
                <a:ea typeface="ＭＳ Ｐゴシック" charset="0"/>
                <a:cs typeface="+mn-cs"/>
              </a:rPr>
              <a:t>X</a:t>
            </a:r>
          </a:p>
        </p:txBody>
      </p:sp>
      <p:grpSp>
        <p:nvGrpSpPr>
          <p:cNvPr id="194" name="Group 5">
            <a:extLst>
              <a:ext uri="{FF2B5EF4-FFF2-40B4-BE49-F238E27FC236}">
                <a16:creationId xmlns:a16="http://schemas.microsoft.com/office/drawing/2014/main" id="{5BB2E5A1-1FBA-394D-9FA9-2ED8A889D817}"/>
              </a:ext>
            </a:extLst>
          </p:cNvPr>
          <p:cNvGrpSpPr>
            <a:grpSpLocks/>
          </p:cNvGrpSpPr>
          <p:nvPr/>
        </p:nvGrpSpPr>
        <p:grpSpPr bwMode="auto">
          <a:xfrm>
            <a:off x="2967394" y="3574635"/>
            <a:ext cx="136525" cy="2101850"/>
            <a:chOff x="2017" y="814"/>
            <a:chExt cx="86" cy="1324"/>
          </a:xfrm>
        </p:grpSpPr>
        <p:sp>
          <p:nvSpPr>
            <p:cNvPr id="195" name="Oval 6">
              <a:extLst>
                <a:ext uri="{FF2B5EF4-FFF2-40B4-BE49-F238E27FC236}">
                  <a16:creationId xmlns:a16="http://schemas.microsoft.com/office/drawing/2014/main" id="{F2AA8950-227F-8649-B5EF-2C163965F078}"/>
                </a:ext>
              </a:extLst>
            </p:cNvPr>
            <p:cNvSpPr>
              <a:spLocks noChangeAspect="1" noChangeArrowheads="1"/>
            </p:cNvSpPr>
            <p:nvPr/>
          </p:nvSpPr>
          <p:spPr bwMode="auto">
            <a:xfrm>
              <a:off x="2017" y="1226"/>
              <a:ext cx="86" cy="86"/>
            </a:xfrm>
            <a:prstGeom prst="ellipse">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round/>
                  <a:headEnd/>
                  <a:tailEnd/>
                </a14:hiddenLine>
              </a:ext>
            </a:extLst>
          </p:spPr>
          <p:txBody>
            <a:bodyPr wrap="none" anchor="ctr"/>
            <a:lstStyle/>
            <a:p>
              <a:pPr marL="0" marR="0" lvl="0" indent="0" algn="l" defTabSz="914400" rtl="0" eaLnBrk="1" fontAlgn="base" latinLnBrk="0" hangingPunct="1">
                <a:lnSpc>
                  <a:spcPct val="100000"/>
                </a:lnSpc>
                <a:spcBef>
                  <a:spcPct val="45000"/>
                </a:spcBef>
                <a:spcAft>
                  <a:spcPct val="0"/>
                </a:spcAft>
                <a:buClrTx/>
                <a:buSzTx/>
                <a:buFontTx/>
                <a:buChar char="•"/>
                <a:tabLst/>
                <a:defRPr/>
              </a:pPr>
              <a:endParaRPr kumimoji="0" lang="en-US" sz="2800" b="0" i="0" u="none" strike="noStrike" kern="1200" cap="none" spc="0" normalizeH="0" baseline="0" noProof="0">
                <a:ln>
                  <a:noFill/>
                </a:ln>
                <a:solidFill>
                  <a:srgbClr val="000000"/>
                </a:solidFill>
                <a:effectLst/>
                <a:uLnTx/>
                <a:uFillTx/>
                <a:latin typeface="Verdana" charset="0"/>
                <a:ea typeface="ＭＳ Ｐゴシック" charset="0"/>
                <a:cs typeface="+mn-cs"/>
              </a:endParaRPr>
            </a:p>
          </p:txBody>
        </p:sp>
        <p:sp>
          <p:nvSpPr>
            <p:cNvPr id="196" name="Oval 7">
              <a:extLst>
                <a:ext uri="{FF2B5EF4-FFF2-40B4-BE49-F238E27FC236}">
                  <a16:creationId xmlns:a16="http://schemas.microsoft.com/office/drawing/2014/main" id="{36796EAB-263C-1449-AAF6-913466859C79}"/>
                </a:ext>
              </a:extLst>
            </p:cNvPr>
            <p:cNvSpPr>
              <a:spLocks noChangeAspect="1" noChangeArrowheads="1"/>
            </p:cNvSpPr>
            <p:nvPr/>
          </p:nvSpPr>
          <p:spPr bwMode="auto">
            <a:xfrm>
              <a:off x="2017" y="1845"/>
              <a:ext cx="86" cy="86"/>
            </a:xfrm>
            <a:prstGeom prst="ellipse">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round/>
                  <a:headEnd/>
                  <a:tailEnd/>
                </a14:hiddenLine>
              </a:ext>
            </a:extLst>
          </p:spPr>
          <p:txBody>
            <a:bodyPr wrap="none" anchor="ctr"/>
            <a:lstStyle/>
            <a:p>
              <a:pPr marL="0" marR="0" lvl="0" indent="0" algn="l" defTabSz="914400" rtl="0" eaLnBrk="1" fontAlgn="base" latinLnBrk="0" hangingPunct="1">
                <a:lnSpc>
                  <a:spcPct val="100000"/>
                </a:lnSpc>
                <a:spcBef>
                  <a:spcPct val="45000"/>
                </a:spcBef>
                <a:spcAft>
                  <a:spcPct val="0"/>
                </a:spcAft>
                <a:buClrTx/>
                <a:buSzTx/>
                <a:buFontTx/>
                <a:buChar char="•"/>
                <a:tabLst/>
                <a:defRPr/>
              </a:pPr>
              <a:endParaRPr kumimoji="0" lang="en-US" sz="2800" b="0" i="0" u="none" strike="noStrike" kern="1200" cap="none" spc="0" normalizeH="0" baseline="0" noProof="0">
                <a:ln>
                  <a:noFill/>
                </a:ln>
                <a:solidFill>
                  <a:srgbClr val="000000"/>
                </a:solidFill>
                <a:effectLst/>
                <a:uLnTx/>
                <a:uFillTx/>
                <a:latin typeface="Verdana" charset="0"/>
                <a:ea typeface="ＭＳ Ｐゴシック" charset="0"/>
                <a:cs typeface="+mn-cs"/>
              </a:endParaRPr>
            </a:p>
          </p:txBody>
        </p:sp>
        <p:sp>
          <p:nvSpPr>
            <p:cNvPr id="197" name="Oval 8">
              <a:extLst>
                <a:ext uri="{FF2B5EF4-FFF2-40B4-BE49-F238E27FC236}">
                  <a16:creationId xmlns:a16="http://schemas.microsoft.com/office/drawing/2014/main" id="{2F51B8A8-0EAE-DE44-ACEE-234EE952DB75}"/>
                </a:ext>
              </a:extLst>
            </p:cNvPr>
            <p:cNvSpPr>
              <a:spLocks noChangeAspect="1" noChangeArrowheads="1"/>
            </p:cNvSpPr>
            <p:nvPr/>
          </p:nvSpPr>
          <p:spPr bwMode="auto">
            <a:xfrm>
              <a:off x="2017" y="814"/>
              <a:ext cx="86" cy="86"/>
            </a:xfrm>
            <a:prstGeom prst="ellipse">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round/>
                  <a:headEnd/>
                  <a:tailEnd/>
                </a14:hiddenLine>
              </a:ext>
            </a:extLst>
          </p:spPr>
          <p:txBody>
            <a:bodyPr wrap="none" anchor="ctr"/>
            <a:lstStyle/>
            <a:p>
              <a:pPr marL="0" marR="0" lvl="0" indent="0" algn="l" defTabSz="914400" rtl="0" eaLnBrk="1" fontAlgn="base" latinLnBrk="0" hangingPunct="1">
                <a:lnSpc>
                  <a:spcPct val="100000"/>
                </a:lnSpc>
                <a:spcBef>
                  <a:spcPct val="45000"/>
                </a:spcBef>
                <a:spcAft>
                  <a:spcPct val="0"/>
                </a:spcAft>
                <a:buClrTx/>
                <a:buSzTx/>
                <a:buFontTx/>
                <a:buChar char="•"/>
                <a:tabLst/>
                <a:defRPr/>
              </a:pPr>
              <a:endParaRPr kumimoji="0" lang="en-US" sz="2800" b="0" i="0" u="none" strike="noStrike" kern="1200" cap="none" spc="0" normalizeH="0" baseline="0" noProof="0">
                <a:ln>
                  <a:noFill/>
                </a:ln>
                <a:solidFill>
                  <a:srgbClr val="000000"/>
                </a:solidFill>
                <a:effectLst/>
                <a:uLnTx/>
                <a:uFillTx/>
                <a:latin typeface="Verdana" charset="0"/>
                <a:ea typeface="ＭＳ Ｐゴシック" charset="0"/>
                <a:cs typeface="+mn-cs"/>
              </a:endParaRPr>
            </a:p>
          </p:txBody>
        </p:sp>
        <p:sp>
          <p:nvSpPr>
            <p:cNvPr id="198" name="Oval 9">
              <a:extLst>
                <a:ext uri="{FF2B5EF4-FFF2-40B4-BE49-F238E27FC236}">
                  <a16:creationId xmlns:a16="http://schemas.microsoft.com/office/drawing/2014/main" id="{23705B2A-07EC-6548-847F-D065A33CB67A}"/>
                </a:ext>
              </a:extLst>
            </p:cNvPr>
            <p:cNvSpPr>
              <a:spLocks noChangeAspect="1" noChangeArrowheads="1"/>
            </p:cNvSpPr>
            <p:nvPr/>
          </p:nvSpPr>
          <p:spPr bwMode="auto">
            <a:xfrm>
              <a:off x="2017" y="1020"/>
              <a:ext cx="86" cy="86"/>
            </a:xfrm>
            <a:prstGeom prst="ellipse">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round/>
                  <a:headEnd/>
                  <a:tailEnd/>
                </a14:hiddenLine>
              </a:ext>
            </a:extLst>
          </p:spPr>
          <p:txBody>
            <a:bodyPr wrap="none" anchor="ctr"/>
            <a:lstStyle/>
            <a:p>
              <a:pPr marL="0" marR="0" lvl="0" indent="0" algn="l" defTabSz="914400" rtl="0" eaLnBrk="1" fontAlgn="base" latinLnBrk="0" hangingPunct="1">
                <a:lnSpc>
                  <a:spcPct val="100000"/>
                </a:lnSpc>
                <a:spcBef>
                  <a:spcPct val="45000"/>
                </a:spcBef>
                <a:spcAft>
                  <a:spcPct val="0"/>
                </a:spcAft>
                <a:buClrTx/>
                <a:buSzTx/>
                <a:buFontTx/>
                <a:buChar char="•"/>
                <a:tabLst/>
                <a:defRPr/>
              </a:pPr>
              <a:endParaRPr kumimoji="0" lang="en-US" sz="2800" b="0" i="0" u="none" strike="noStrike" kern="1200" cap="none" spc="0" normalizeH="0" baseline="0" noProof="0">
                <a:ln>
                  <a:noFill/>
                </a:ln>
                <a:solidFill>
                  <a:srgbClr val="000000"/>
                </a:solidFill>
                <a:effectLst/>
                <a:uLnTx/>
                <a:uFillTx/>
                <a:latin typeface="Verdana" charset="0"/>
                <a:ea typeface="ＭＳ Ｐゴシック" charset="0"/>
                <a:cs typeface="+mn-cs"/>
              </a:endParaRPr>
            </a:p>
          </p:txBody>
        </p:sp>
        <p:sp>
          <p:nvSpPr>
            <p:cNvPr id="199" name="Oval 10">
              <a:extLst>
                <a:ext uri="{FF2B5EF4-FFF2-40B4-BE49-F238E27FC236}">
                  <a16:creationId xmlns:a16="http://schemas.microsoft.com/office/drawing/2014/main" id="{4BB7F4D2-6015-8B4A-8937-0D1B7DC4A8B7}"/>
                </a:ext>
              </a:extLst>
            </p:cNvPr>
            <p:cNvSpPr>
              <a:spLocks noChangeAspect="1" noChangeArrowheads="1"/>
            </p:cNvSpPr>
            <p:nvPr/>
          </p:nvSpPr>
          <p:spPr bwMode="auto">
            <a:xfrm>
              <a:off x="2017" y="1433"/>
              <a:ext cx="86" cy="86"/>
            </a:xfrm>
            <a:prstGeom prst="ellipse">
              <a:avLst/>
            </a:prstGeom>
            <a:solidFill>
              <a:srgbClr val="FF0000"/>
            </a:solidFill>
            <a:ln>
              <a:noFill/>
            </a:ln>
            <a:extLst>
              <a:ext uri="{91240B29-F687-4f45-9708-019B960494DF}">
                <a14:hiddenLine xmlns="" xmlns:a14="http://schemas.microsoft.com/office/drawing/2010/main" w="12700">
                  <a:solidFill>
                    <a:srgbClr val="000000"/>
                  </a:solidFill>
                  <a:round/>
                  <a:headEnd/>
                  <a:tailEnd/>
                </a14:hiddenLine>
              </a:ext>
            </a:extLst>
          </p:spPr>
          <p:txBody>
            <a:bodyPr wrap="none" anchor="ctr"/>
            <a:lstStyle/>
            <a:p>
              <a:pPr marL="0" marR="0" lvl="0" indent="0" algn="l" defTabSz="914400" rtl="0" eaLnBrk="1" fontAlgn="base" latinLnBrk="0" hangingPunct="1">
                <a:lnSpc>
                  <a:spcPct val="100000"/>
                </a:lnSpc>
                <a:spcBef>
                  <a:spcPct val="45000"/>
                </a:spcBef>
                <a:spcAft>
                  <a:spcPct val="0"/>
                </a:spcAft>
                <a:buClrTx/>
                <a:buSzTx/>
                <a:buFontTx/>
                <a:buChar char="•"/>
                <a:tabLst/>
                <a:defRPr/>
              </a:pPr>
              <a:endParaRPr kumimoji="0" lang="en-US" sz="2800" b="0" i="0" u="none" strike="noStrike" kern="1200" cap="none" spc="0" normalizeH="0" baseline="0" noProof="0">
                <a:ln>
                  <a:noFill/>
                </a:ln>
                <a:solidFill>
                  <a:srgbClr val="000000"/>
                </a:solidFill>
                <a:effectLst/>
                <a:uLnTx/>
                <a:uFillTx/>
                <a:latin typeface="Verdana" charset="0"/>
                <a:ea typeface="ＭＳ Ｐゴシック" charset="0"/>
                <a:cs typeface="+mn-cs"/>
              </a:endParaRPr>
            </a:p>
          </p:txBody>
        </p:sp>
        <p:sp>
          <p:nvSpPr>
            <p:cNvPr id="200" name="Oval 11">
              <a:extLst>
                <a:ext uri="{FF2B5EF4-FFF2-40B4-BE49-F238E27FC236}">
                  <a16:creationId xmlns:a16="http://schemas.microsoft.com/office/drawing/2014/main" id="{615FA038-E06E-084F-9D3B-0C1419226CD8}"/>
                </a:ext>
              </a:extLst>
            </p:cNvPr>
            <p:cNvSpPr>
              <a:spLocks noChangeAspect="1" noChangeArrowheads="1"/>
            </p:cNvSpPr>
            <p:nvPr/>
          </p:nvSpPr>
          <p:spPr bwMode="auto">
            <a:xfrm>
              <a:off x="2017" y="1639"/>
              <a:ext cx="86" cy="86"/>
            </a:xfrm>
            <a:prstGeom prst="ellipse">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round/>
                  <a:headEnd/>
                  <a:tailEnd/>
                </a14:hiddenLine>
              </a:ext>
            </a:extLst>
          </p:spPr>
          <p:txBody>
            <a:bodyPr wrap="none" anchor="ctr"/>
            <a:lstStyle/>
            <a:p>
              <a:pPr marL="0" marR="0" lvl="0" indent="0" algn="l" defTabSz="914400" rtl="0" eaLnBrk="1" fontAlgn="base" latinLnBrk="0" hangingPunct="1">
                <a:lnSpc>
                  <a:spcPct val="100000"/>
                </a:lnSpc>
                <a:spcBef>
                  <a:spcPct val="45000"/>
                </a:spcBef>
                <a:spcAft>
                  <a:spcPct val="0"/>
                </a:spcAft>
                <a:buClrTx/>
                <a:buSzTx/>
                <a:buFontTx/>
                <a:buChar char="•"/>
                <a:tabLst/>
                <a:defRPr/>
              </a:pPr>
              <a:endParaRPr kumimoji="0" lang="en-US" sz="2800" b="0" i="0" u="none" strike="noStrike" kern="1200" cap="none" spc="0" normalizeH="0" baseline="0" noProof="0">
                <a:ln>
                  <a:noFill/>
                </a:ln>
                <a:solidFill>
                  <a:srgbClr val="000000"/>
                </a:solidFill>
                <a:effectLst/>
                <a:uLnTx/>
                <a:uFillTx/>
                <a:latin typeface="Verdana" charset="0"/>
                <a:ea typeface="ＭＳ Ｐゴシック" charset="0"/>
                <a:cs typeface="+mn-cs"/>
              </a:endParaRPr>
            </a:p>
          </p:txBody>
        </p:sp>
        <p:sp>
          <p:nvSpPr>
            <p:cNvPr id="201" name="Oval 12">
              <a:extLst>
                <a:ext uri="{FF2B5EF4-FFF2-40B4-BE49-F238E27FC236}">
                  <a16:creationId xmlns:a16="http://schemas.microsoft.com/office/drawing/2014/main" id="{5FF1CEE1-8402-A84F-A876-D11642ADA0E4}"/>
                </a:ext>
              </a:extLst>
            </p:cNvPr>
            <p:cNvSpPr>
              <a:spLocks noChangeAspect="1" noChangeArrowheads="1"/>
            </p:cNvSpPr>
            <p:nvPr/>
          </p:nvSpPr>
          <p:spPr bwMode="auto">
            <a:xfrm>
              <a:off x="2017" y="2052"/>
              <a:ext cx="86" cy="86"/>
            </a:xfrm>
            <a:prstGeom prst="ellipse">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round/>
                  <a:headEnd/>
                  <a:tailEnd/>
                </a14:hiddenLine>
              </a:ext>
            </a:extLst>
          </p:spPr>
          <p:txBody>
            <a:bodyPr wrap="none" anchor="ctr"/>
            <a:lstStyle/>
            <a:p>
              <a:pPr marL="0" marR="0" lvl="0" indent="0" algn="l" defTabSz="914400" rtl="0" eaLnBrk="1" fontAlgn="base" latinLnBrk="0" hangingPunct="1">
                <a:lnSpc>
                  <a:spcPct val="100000"/>
                </a:lnSpc>
                <a:spcBef>
                  <a:spcPct val="45000"/>
                </a:spcBef>
                <a:spcAft>
                  <a:spcPct val="0"/>
                </a:spcAft>
                <a:buClrTx/>
                <a:buSzTx/>
                <a:buFontTx/>
                <a:buChar char="•"/>
                <a:tabLst/>
                <a:defRPr/>
              </a:pPr>
              <a:endParaRPr kumimoji="0" lang="en-US" sz="2800" b="0" i="0" u="none" strike="noStrike" kern="1200" cap="none" spc="0" normalizeH="0" baseline="0" noProof="0">
                <a:ln>
                  <a:noFill/>
                </a:ln>
                <a:solidFill>
                  <a:srgbClr val="000000"/>
                </a:solidFill>
                <a:effectLst/>
                <a:uLnTx/>
                <a:uFillTx/>
                <a:latin typeface="Verdana" charset="0"/>
                <a:ea typeface="ＭＳ Ｐゴシック" charset="0"/>
                <a:cs typeface="+mn-cs"/>
              </a:endParaRPr>
            </a:p>
          </p:txBody>
        </p:sp>
      </p:grpSp>
      <p:grpSp>
        <p:nvGrpSpPr>
          <p:cNvPr id="202" name="Group 201">
            <a:extLst>
              <a:ext uri="{FF2B5EF4-FFF2-40B4-BE49-F238E27FC236}">
                <a16:creationId xmlns:a16="http://schemas.microsoft.com/office/drawing/2014/main" id="{29F953F5-C36E-AB4F-AC1B-121C966C4E96}"/>
              </a:ext>
            </a:extLst>
          </p:cNvPr>
          <p:cNvGrpSpPr/>
          <p:nvPr/>
        </p:nvGrpSpPr>
        <p:grpSpPr>
          <a:xfrm>
            <a:off x="451180" y="3509548"/>
            <a:ext cx="2230438" cy="2233613"/>
            <a:chOff x="457200" y="2003425"/>
            <a:chExt cx="2230438" cy="2233613"/>
          </a:xfrm>
        </p:grpSpPr>
        <p:sp>
          <p:nvSpPr>
            <p:cNvPr id="203" name="Oval 65">
              <a:extLst>
                <a:ext uri="{FF2B5EF4-FFF2-40B4-BE49-F238E27FC236}">
                  <a16:creationId xmlns:a16="http://schemas.microsoft.com/office/drawing/2014/main" id="{FCE6EF2B-A475-E440-B433-9C40DAF4B340}"/>
                </a:ext>
              </a:extLst>
            </p:cNvPr>
            <p:cNvSpPr>
              <a:spLocks noChangeAspect="1" noChangeArrowheads="1"/>
            </p:cNvSpPr>
            <p:nvPr/>
          </p:nvSpPr>
          <p:spPr bwMode="auto">
            <a:xfrm>
              <a:off x="522288" y="2722563"/>
              <a:ext cx="136525" cy="136525"/>
            </a:xfrm>
            <a:prstGeom prst="ellipse">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round/>
                  <a:headEnd/>
                  <a:tailEnd/>
                </a14:hiddenLine>
              </a:ext>
            </a:extLst>
          </p:spPr>
          <p:txBody>
            <a:bodyPr wrap="none" anchor="ctr"/>
            <a:lstStyle/>
            <a:p>
              <a:pPr marL="0" marR="0" lvl="0" indent="0" algn="l" defTabSz="914400" rtl="0" eaLnBrk="1" fontAlgn="base" latinLnBrk="0" hangingPunct="1">
                <a:lnSpc>
                  <a:spcPct val="100000"/>
                </a:lnSpc>
                <a:spcBef>
                  <a:spcPct val="45000"/>
                </a:spcBef>
                <a:spcAft>
                  <a:spcPct val="0"/>
                </a:spcAft>
                <a:buClrTx/>
                <a:buSzTx/>
                <a:buFontTx/>
                <a:buChar char="•"/>
                <a:tabLst/>
                <a:defRPr/>
              </a:pPr>
              <a:endParaRPr kumimoji="0" lang="en-US" sz="2800" b="0" i="0" u="none" strike="noStrike" kern="1200" cap="none" spc="0" normalizeH="0" baseline="0" noProof="0">
                <a:ln>
                  <a:noFill/>
                </a:ln>
                <a:solidFill>
                  <a:srgbClr val="000000"/>
                </a:solidFill>
                <a:effectLst/>
                <a:uLnTx/>
                <a:uFillTx/>
                <a:latin typeface="Verdana" charset="0"/>
                <a:ea typeface="ＭＳ Ｐゴシック" charset="0"/>
                <a:cs typeface="+mn-cs"/>
              </a:endParaRPr>
            </a:p>
          </p:txBody>
        </p:sp>
        <p:sp>
          <p:nvSpPr>
            <p:cNvPr id="204" name="Rectangle 66">
              <a:extLst>
                <a:ext uri="{FF2B5EF4-FFF2-40B4-BE49-F238E27FC236}">
                  <a16:creationId xmlns:a16="http://schemas.microsoft.com/office/drawing/2014/main" id="{3AACDDBC-EB61-994D-A046-8CE4481AA92B}"/>
                </a:ext>
              </a:extLst>
            </p:cNvPr>
            <p:cNvSpPr>
              <a:spLocks noChangeAspect="1" noChangeArrowheads="1"/>
            </p:cNvSpPr>
            <p:nvPr/>
          </p:nvSpPr>
          <p:spPr bwMode="auto">
            <a:xfrm>
              <a:off x="457200" y="2003425"/>
              <a:ext cx="2230438" cy="2233613"/>
            </a:xfrm>
            <a:prstGeom prst="rect">
              <a:avLst/>
            </a:prstGeom>
            <a:noFill/>
            <a:ln w="28575">
              <a:solidFill>
                <a:schemeClr val="accent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marL="0" marR="0" lvl="0" indent="0" algn="l" defTabSz="914400" rtl="0" eaLnBrk="1" fontAlgn="base" latinLnBrk="0" hangingPunct="1">
                <a:lnSpc>
                  <a:spcPct val="100000"/>
                </a:lnSpc>
                <a:spcBef>
                  <a:spcPct val="45000"/>
                </a:spcBef>
                <a:spcAft>
                  <a:spcPct val="0"/>
                </a:spcAft>
                <a:buClrTx/>
                <a:buSzTx/>
                <a:buFontTx/>
                <a:buChar char="•"/>
                <a:tabLst/>
                <a:defRPr/>
              </a:pPr>
              <a:endParaRPr kumimoji="0" lang="en-US" sz="2800" b="0" i="0" u="none" strike="noStrike" kern="1200" cap="none" spc="0" normalizeH="0" baseline="0" noProof="0">
                <a:ln>
                  <a:noFill/>
                </a:ln>
                <a:solidFill>
                  <a:srgbClr val="000000"/>
                </a:solidFill>
                <a:effectLst/>
                <a:uLnTx/>
                <a:uFillTx/>
                <a:latin typeface="Verdana" charset="0"/>
                <a:ea typeface="ＭＳ Ｐゴシック" charset="0"/>
                <a:cs typeface="+mn-cs"/>
              </a:endParaRPr>
            </a:p>
          </p:txBody>
        </p:sp>
        <p:sp>
          <p:nvSpPr>
            <p:cNvPr id="205" name="Oval 67">
              <a:extLst>
                <a:ext uri="{FF2B5EF4-FFF2-40B4-BE49-F238E27FC236}">
                  <a16:creationId xmlns:a16="http://schemas.microsoft.com/office/drawing/2014/main" id="{234A2C27-A9E0-D749-9A26-ACD18B423FF1}"/>
                </a:ext>
              </a:extLst>
            </p:cNvPr>
            <p:cNvSpPr>
              <a:spLocks noChangeAspect="1" noChangeArrowheads="1"/>
            </p:cNvSpPr>
            <p:nvPr/>
          </p:nvSpPr>
          <p:spPr bwMode="auto">
            <a:xfrm>
              <a:off x="522288" y="3705225"/>
              <a:ext cx="136525" cy="136525"/>
            </a:xfrm>
            <a:prstGeom prst="ellipse">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round/>
                  <a:headEnd/>
                  <a:tailEnd/>
                </a14:hiddenLine>
              </a:ext>
            </a:extLst>
          </p:spPr>
          <p:txBody>
            <a:bodyPr wrap="none" anchor="ctr"/>
            <a:lstStyle/>
            <a:p>
              <a:pPr marL="0" marR="0" lvl="0" indent="0" algn="l" defTabSz="914400" rtl="0" eaLnBrk="1" fontAlgn="base" latinLnBrk="0" hangingPunct="1">
                <a:lnSpc>
                  <a:spcPct val="100000"/>
                </a:lnSpc>
                <a:spcBef>
                  <a:spcPct val="45000"/>
                </a:spcBef>
                <a:spcAft>
                  <a:spcPct val="0"/>
                </a:spcAft>
                <a:buClrTx/>
                <a:buSzTx/>
                <a:buFontTx/>
                <a:buChar char="•"/>
                <a:tabLst/>
                <a:defRPr/>
              </a:pPr>
              <a:endParaRPr kumimoji="0" lang="en-US" sz="2800" b="0" i="0" u="none" strike="noStrike" kern="1200" cap="none" spc="0" normalizeH="0" baseline="0" noProof="0">
                <a:ln>
                  <a:noFill/>
                </a:ln>
                <a:solidFill>
                  <a:srgbClr val="000000"/>
                </a:solidFill>
                <a:effectLst/>
                <a:uLnTx/>
                <a:uFillTx/>
                <a:latin typeface="Verdana" charset="0"/>
                <a:ea typeface="ＭＳ Ｐゴシック" charset="0"/>
                <a:cs typeface="+mn-cs"/>
              </a:endParaRPr>
            </a:p>
          </p:txBody>
        </p:sp>
        <p:sp>
          <p:nvSpPr>
            <p:cNvPr id="206" name="Oval 68">
              <a:extLst>
                <a:ext uri="{FF2B5EF4-FFF2-40B4-BE49-F238E27FC236}">
                  <a16:creationId xmlns:a16="http://schemas.microsoft.com/office/drawing/2014/main" id="{0EE036B0-59F3-9E43-8CB5-59748411AFB7}"/>
                </a:ext>
              </a:extLst>
            </p:cNvPr>
            <p:cNvSpPr>
              <a:spLocks noChangeAspect="1" noChangeArrowheads="1"/>
            </p:cNvSpPr>
            <p:nvPr/>
          </p:nvSpPr>
          <p:spPr bwMode="auto">
            <a:xfrm>
              <a:off x="849313" y="3705225"/>
              <a:ext cx="136525" cy="136525"/>
            </a:xfrm>
            <a:prstGeom prst="ellipse">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round/>
                  <a:headEnd/>
                  <a:tailEnd/>
                </a14:hiddenLine>
              </a:ext>
            </a:extLst>
          </p:spPr>
          <p:txBody>
            <a:bodyPr wrap="none" anchor="ctr"/>
            <a:lstStyle/>
            <a:p>
              <a:pPr marL="0" marR="0" lvl="0" indent="0" algn="l" defTabSz="914400" rtl="0" eaLnBrk="1" fontAlgn="base" latinLnBrk="0" hangingPunct="1">
                <a:lnSpc>
                  <a:spcPct val="100000"/>
                </a:lnSpc>
                <a:spcBef>
                  <a:spcPct val="45000"/>
                </a:spcBef>
                <a:spcAft>
                  <a:spcPct val="0"/>
                </a:spcAft>
                <a:buClrTx/>
                <a:buSzTx/>
                <a:buFontTx/>
                <a:buChar char="•"/>
                <a:tabLst/>
                <a:defRPr/>
              </a:pPr>
              <a:endParaRPr kumimoji="0" lang="en-US" sz="2800" b="0" i="0" u="none" strike="noStrike" kern="1200" cap="none" spc="0" normalizeH="0" baseline="0" noProof="0">
                <a:ln>
                  <a:noFill/>
                </a:ln>
                <a:solidFill>
                  <a:srgbClr val="000000"/>
                </a:solidFill>
                <a:effectLst/>
                <a:uLnTx/>
                <a:uFillTx/>
                <a:latin typeface="Verdana" charset="0"/>
                <a:ea typeface="ＭＳ Ｐゴシック" charset="0"/>
                <a:cs typeface="+mn-cs"/>
              </a:endParaRPr>
            </a:p>
          </p:txBody>
        </p:sp>
        <p:sp>
          <p:nvSpPr>
            <p:cNvPr id="207" name="Oval 69">
              <a:extLst>
                <a:ext uri="{FF2B5EF4-FFF2-40B4-BE49-F238E27FC236}">
                  <a16:creationId xmlns:a16="http://schemas.microsoft.com/office/drawing/2014/main" id="{CAA060ED-F4AD-1D40-92D9-321A3EA796BA}"/>
                </a:ext>
              </a:extLst>
            </p:cNvPr>
            <p:cNvSpPr>
              <a:spLocks noChangeAspect="1" noChangeArrowheads="1"/>
            </p:cNvSpPr>
            <p:nvPr/>
          </p:nvSpPr>
          <p:spPr bwMode="auto">
            <a:xfrm>
              <a:off x="1176338" y="3705225"/>
              <a:ext cx="136525" cy="136525"/>
            </a:xfrm>
            <a:prstGeom prst="ellipse">
              <a:avLst/>
            </a:prstGeom>
            <a:solidFill>
              <a:schemeClr val="tx1"/>
            </a:solidFill>
            <a:ln>
              <a:noFill/>
            </a:ln>
            <a:extLst>
              <a:ext uri="{91240B29-F687-4f45-9708-019B960494DF}">
                <a14:hiddenLine xmlns="" xmlns:a14="http://schemas.microsoft.com/office/drawing/2010/main" w="12700">
                  <a:solidFill>
                    <a:srgbClr val="000000"/>
                  </a:solidFill>
                  <a:round/>
                  <a:headEnd/>
                  <a:tailEnd/>
                </a14:hiddenLine>
              </a:ext>
            </a:extLst>
          </p:spPr>
          <p:txBody>
            <a:bodyPr wrap="none" anchor="ctr"/>
            <a:lstStyle/>
            <a:p>
              <a:pPr marL="0" marR="0" lvl="0" indent="0" algn="l" defTabSz="914400" rtl="0" eaLnBrk="1" fontAlgn="base" latinLnBrk="0" hangingPunct="1">
                <a:lnSpc>
                  <a:spcPct val="100000"/>
                </a:lnSpc>
                <a:spcBef>
                  <a:spcPct val="45000"/>
                </a:spcBef>
                <a:spcAft>
                  <a:spcPct val="0"/>
                </a:spcAft>
                <a:buClrTx/>
                <a:buSzTx/>
                <a:buFontTx/>
                <a:buChar char="•"/>
                <a:tabLst/>
                <a:defRPr/>
              </a:pPr>
              <a:endParaRPr kumimoji="0" lang="en-US" sz="2800" b="0" i="0" u="none" strike="noStrike" kern="1200" cap="none" spc="0" normalizeH="0" baseline="0" noProof="0">
                <a:ln>
                  <a:noFill/>
                </a:ln>
                <a:solidFill>
                  <a:srgbClr val="000000"/>
                </a:solidFill>
                <a:effectLst/>
                <a:uLnTx/>
                <a:uFillTx/>
                <a:latin typeface="Verdana" charset="0"/>
                <a:ea typeface="ＭＳ Ｐゴシック" charset="0"/>
                <a:cs typeface="+mn-cs"/>
              </a:endParaRPr>
            </a:p>
          </p:txBody>
        </p:sp>
        <p:sp>
          <p:nvSpPr>
            <p:cNvPr id="208" name="Oval 70">
              <a:extLst>
                <a:ext uri="{FF2B5EF4-FFF2-40B4-BE49-F238E27FC236}">
                  <a16:creationId xmlns:a16="http://schemas.microsoft.com/office/drawing/2014/main" id="{C0325162-6E64-1D49-A0EE-F1A4F3D4CF77}"/>
                </a:ext>
              </a:extLst>
            </p:cNvPr>
            <p:cNvSpPr>
              <a:spLocks noChangeAspect="1" noChangeArrowheads="1"/>
            </p:cNvSpPr>
            <p:nvPr/>
          </p:nvSpPr>
          <p:spPr bwMode="auto">
            <a:xfrm>
              <a:off x="1504950" y="3705225"/>
              <a:ext cx="136525" cy="136525"/>
            </a:xfrm>
            <a:prstGeom prst="ellipse">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round/>
                  <a:headEnd/>
                  <a:tailEnd/>
                </a14:hiddenLine>
              </a:ext>
            </a:extLst>
          </p:spPr>
          <p:txBody>
            <a:bodyPr wrap="none" anchor="ctr"/>
            <a:lstStyle/>
            <a:p>
              <a:pPr marL="0" marR="0" lvl="0" indent="0" algn="l" defTabSz="914400" rtl="0" eaLnBrk="1" fontAlgn="base" latinLnBrk="0" hangingPunct="1">
                <a:lnSpc>
                  <a:spcPct val="100000"/>
                </a:lnSpc>
                <a:spcBef>
                  <a:spcPct val="45000"/>
                </a:spcBef>
                <a:spcAft>
                  <a:spcPct val="0"/>
                </a:spcAft>
                <a:buClrTx/>
                <a:buSzTx/>
                <a:buFontTx/>
                <a:buChar char="•"/>
                <a:tabLst/>
                <a:defRPr/>
              </a:pPr>
              <a:endParaRPr kumimoji="0" lang="en-US" sz="2800" b="0" i="0" u="none" strike="noStrike" kern="1200" cap="none" spc="0" normalizeH="0" baseline="0" noProof="0">
                <a:ln>
                  <a:noFill/>
                </a:ln>
                <a:solidFill>
                  <a:srgbClr val="000000"/>
                </a:solidFill>
                <a:effectLst/>
                <a:uLnTx/>
                <a:uFillTx/>
                <a:latin typeface="Verdana" charset="0"/>
                <a:ea typeface="ＭＳ Ｐゴシック" charset="0"/>
                <a:cs typeface="+mn-cs"/>
              </a:endParaRPr>
            </a:p>
          </p:txBody>
        </p:sp>
        <p:sp>
          <p:nvSpPr>
            <p:cNvPr id="209" name="Oval 71">
              <a:extLst>
                <a:ext uri="{FF2B5EF4-FFF2-40B4-BE49-F238E27FC236}">
                  <a16:creationId xmlns:a16="http://schemas.microsoft.com/office/drawing/2014/main" id="{86C11EA4-D9C8-6748-93E7-99F9A9763A7C}"/>
                </a:ext>
              </a:extLst>
            </p:cNvPr>
            <p:cNvSpPr>
              <a:spLocks noChangeAspect="1" noChangeArrowheads="1"/>
            </p:cNvSpPr>
            <p:nvPr/>
          </p:nvSpPr>
          <p:spPr bwMode="auto">
            <a:xfrm>
              <a:off x="1831975" y="3705225"/>
              <a:ext cx="136525" cy="136525"/>
            </a:xfrm>
            <a:prstGeom prst="ellipse">
              <a:avLst/>
            </a:prstGeom>
            <a:solidFill>
              <a:schemeClr val="tx1"/>
            </a:solidFill>
            <a:ln>
              <a:noFill/>
            </a:ln>
            <a:extLst>
              <a:ext uri="{91240B29-F687-4f45-9708-019B960494DF}">
                <a14:hiddenLine xmlns="" xmlns:a14="http://schemas.microsoft.com/office/drawing/2010/main" w="12700">
                  <a:solidFill>
                    <a:srgbClr val="000000"/>
                  </a:solidFill>
                  <a:round/>
                  <a:headEnd/>
                  <a:tailEnd/>
                </a14:hiddenLine>
              </a:ext>
            </a:extLst>
          </p:spPr>
          <p:txBody>
            <a:bodyPr wrap="none" anchor="ctr"/>
            <a:lstStyle/>
            <a:p>
              <a:pPr marL="0" marR="0" lvl="0" indent="0" algn="l" defTabSz="914400" rtl="0" eaLnBrk="1" fontAlgn="base" latinLnBrk="0" hangingPunct="1">
                <a:lnSpc>
                  <a:spcPct val="100000"/>
                </a:lnSpc>
                <a:spcBef>
                  <a:spcPct val="45000"/>
                </a:spcBef>
                <a:spcAft>
                  <a:spcPct val="0"/>
                </a:spcAft>
                <a:buClrTx/>
                <a:buSzTx/>
                <a:buFontTx/>
                <a:buChar char="•"/>
                <a:tabLst/>
                <a:defRPr/>
              </a:pPr>
              <a:endParaRPr kumimoji="0" lang="en-US" sz="2800" b="0" i="0" u="none" strike="noStrike" kern="1200" cap="none" spc="0" normalizeH="0" baseline="0" noProof="0">
                <a:ln>
                  <a:noFill/>
                </a:ln>
                <a:solidFill>
                  <a:srgbClr val="000000"/>
                </a:solidFill>
                <a:effectLst/>
                <a:uLnTx/>
                <a:uFillTx/>
                <a:latin typeface="Verdana" charset="0"/>
                <a:ea typeface="ＭＳ Ｐゴシック" charset="0"/>
                <a:cs typeface="+mn-cs"/>
              </a:endParaRPr>
            </a:p>
          </p:txBody>
        </p:sp>
        <p:sp>
          <p:nvSpPr>
            <p:cNvPr id="210" name="Oval 72">
              <a:extLst>
                <a:ext uri="{FF2B5EF4-FFF2-40B4-BE49-F238E27FC236}">
                  <a16:creationId xmlns:a16="http://schemas.microsoft.com/office/drawing/2014/main" id="{5CCAD37E-44AD-CC40-A482-2B34B39D3A02}"/>
                </a:ext>
              </a:extLst>
            </p:cNvPr>
            <p:cNvSpPr>
              <a:spLocks noChangeAspect="1" noChangeArrowheads="1"/>
            </p:cNvSpPr>
            <p:nvPr/>
          </p:nvSpPr>
          <p:spPr bwMode="auto">
            <a:xfrm>
              <a:off x="2159000" y="3705225"/>
              <a:ext cx="136525" cy="136525"/>
            </a:xfrm>
            <a:prstGeom prst="ellipse">
              <a:avLst/>
            </a:prstGeom>
            <a:solidFill>
              <a:srgbClr val="FFFFFF"/>
            </a:solidFill>
            <a:ln>
              <a:noFill/>
            </a:ln>
          </p:spPr>
          <p:txBody>
            <a:bodyPr wrap="none" anchor="ctr"/>
            <a:lstStyle/>
            <a:p>
              <a:pPr marL="0" marR="0" lvl="0" indent="0" algn="l" defTabSz="914400" rtl="0" eaLnBrk="1" fontAlgn="base" latinLnBrk="0" hangingPunct="1">
                <a:lnSpc>
                  <a:spcPct val="100000"/>
                </a:lnSpc>
                <a:spcBef>
                  <a:spcPct val="45000"/>
                </a:spcBef>
                <a:spcAft>
                  <a:spcPct val="0"/>
                </a:spcAft>
                <a:buClrTx/>
                <a:buSzTx/>
                <a:buFontTx/>
                <a:buChar char="•"/>
                <a:tabLst/>
                <a:defRPr/>
              </a:pPr>
              <a:endParaRPr kumimoji="0" lang="en-US" sz="2800" b="0" i="0" u="none" strike="noStrike" kern="1200" cap="none" spc="0" normalizeH="0" baseline="0" noProof="0">
                <a:ln>
                  <a:noFill/>
                </a:ln>
                <a:solidFill>
                  <a:srgbClr val="000000"/>
                </a:solidFill>
                <a:effectLst/>
                <a:uLnTx/>
                <a:uFillTx/>
                <a:latin typeface="Verdana" charset="0"/>
                <a:ea typeface="ＭＳ Ｐゴシック" charset="0"/>
                <a:cs typeface="+mn-cs"/>
              </a:endParaRPr>
            </a:p>
          </p:txBody>
        </p:sp>
        <p:sp>
          <p:nvSpPr>
            <p:cNvPr id="211" name="Oval 73">
              <a:extLst>
                <a:ext uri="{FF2B5EF4-FFF2-40B4-BE49-F238E27FC236}">
                  <a16:creationId xmlns:a16="http://schemas.microsoft.com/office/drawing/2014/main" id="{47AAA08C-DEC6-D84E-8B98-348A21E0157B}"/>
                </a:ext>
              </a:extLst>
            </p:cNvPr>
            <p:cNvSpPr>
              <a:spLocks noChangeAspect="1" noChangeArrowheads="1"/>
            </p:cNvSpPr>
            <p:nvPr/>
          </p:nvSpPr>
          <p:spPr bwMode="auto">
            <a:xfrm>
              <a:off x="2487613" y="3705225"/>
              <a:ext cx="136525" cy="136525"/>
            </a:xfrm>
            <a:prstGeom prst="ellipse">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round/>
                  <a:headEnd/>
                  <a:tailEnd/>
                </a14:hiddenLine>
              </a:ext>
            </a:extLst>
          </p:spPr>
          <p:txBody>
            <a:bodyPr wrap="none" anchor="ctr"/>
            <a:lstStyle/>
            <a:p>
              <a:pPr marL="0" marR="0" lvl="0" indent="0" algn="l" defTabSz="914400" rtl="0" eaLnBrk="1" fontAlgn="base" latinLnBrk="0" hangingPunct="1">
                <a:lnSpc>
                  <a:spcPct val="100000"/>
                </a:lnSpc>
                <a:spcBef>
                  <a:spcPct val="45000"/>
                </a:spcBef>
                <a:spcAft>
                  <a:spcPct val="0"/>
                </a:spcAft>
                <a:buClrTx/>
                <a:buSzTx/>
                <a:buFontTx/>
                <a:buChar char="•"/>
                <a:tabLst/>
                <a:defRPr/>
              </a:pPr>
              <a:endParaRPr kumimoji="0" lang="en-US" sz="2800" b="0" i="0" u="none" strike="noStrike" kern="1200" cap="none" spc="0" normalizeH="0" baseline="0" noProof="0">
                <a:ln>
                  <a:noFill/>
                </a:ln>
                <a:solidFill>
                  <a:srgbClr val="000000"/>
                </a:solidFill>
                <a:effectLst/>
                <a:uLnTx/>
                <a:uFillTx/>
                <a:latin typeface="Verdana" charset="0"/>
                <a:ea typeface="ＭＳ Ｐゴシック" charset="0"/>
                <a:cs typeface="+mn-cs"/>
              </a:endParaRPr>
            </a:p>
          </p:txBody>
        </p:sp>
        <p:sp>
          <p:nvSpPr>
            <p:cNvPr id="212" name="Oval 74">
              <a:extLst>
                <a:ext uri="{FF2B5EF4-FFF2-40B4-BE49-F238E27FC236}">
                  <a16:creationId xmlns:a16="http://schemas.microsoft.com/office/drawing/2014/main" id="{B29021CD-0798-984E-9F23-92CEAF09007C}"/>
                </a:ext>
              </a:extLst>
            </p:cNvPr>
            <p:cNvSpPr>
              <a:spLocks noChangeAspect="1" noChangeArrowheads="1"/>
            </p:cNvSpPr>
            <p:nvPr/>
          </p:nvSpPr>
          <p:spPr bwMode="auto">
            <a:xfrm>
              <a:off x="522288" y="2068513"/>
              <a:ext cx="136525" cy="136525"/>
            </a:xfrm>
            <a:prstGeom prst="ellipse">
              <a:avLst/>
            </a:prstGeom>
            <a:noFill/>
            <a:ln>
              <a:noFill/>
            </a:ln>
          </p:spPr>
          <p:txBody>
            <a:bodyPr wrap="none" anchor="ctr"/>
            <a:lstStyle/>
            <a:p>
              <a:pPr marL="0" marR="0" lvl="0" indent="0" algn="l" defTabSz="914400" rtl="0" eaLnBrk="1" fontAlgn="base" latinLnBrk="0" hangingPunct="1">
                <a:lnSpc>
                  <a:spcPct val="100000"/>
                </a:lnSpc>
                <a:spcBef>
                  <a:spcPct val="45000"/>
                </a:spcBef>
                <a:spcAft>
                  <a:spcPct val="0"/>
                </a:spcAft>
                <a:buClrTx/>
                <a:buSzTx/>
                <a:buFontTx/>
                <a:buChar char="•"/>
                <a:tabLst/>
                <a:defRPr/>
              </a:pPr>
              <a:endParaRPr kumimoji="0" lang="en-US" sz="2800" b="0" i="0" u="none" strike="noStrike" kern="1200" cap="none" spc="0" normalizeH="0" baseline="0" noProof="0">
                <a:ln>
                  <a:noFill/>
                </a:ln>
                <a:solidFill>
                  <a:srgbClr val="000000"/>
                </a:solidFill>
                <a:effectLst/>
                <a:uLnTx/>
                <a:uFillTx/>
                <a:latin typeface="Verdana" charset="0"/>
                <a:ea typeface="ＭＳ Ｐゴシック" charset="0"/>
                <a:cs typeface="+mn-cs"/>
              </a:endParaRPr>
            </a:p>
          </p:txBody>
        </p:sp>
        <p:sp>
          <p:nvSpPr>
            <p:cNvPr id="213" name="Oval 75">
              <a:extLst>
                <a:ext uri="{FF2B5EF4-FFF2-40B4-BE49-F238E27FC236}">
                  <a16:creationId xmlns:a16="http://schemas.microsoft.com/office/drawing/2014/main" id="{32EF6170-05D9-CB48-A16C-11EA83B6367A}"/>
                </a:ext>
              </a:extLst>
            </p:cNvPr>
            <p:cNvSpPr>
              <a:spLocks noChangeAspect="1" noChangeArrowheads="1"/>
            </p:cNvSpPr>
            <p:nvPr/>
          </p:nvSpPr>
          <p:spPr bwMode="auto">
            <a:xfrm>
              <a:off x="1176338" y="2068513"/>
              <a:ext cx="136525" cy="136525"/>
            </a:xfrm>
            <a:prstGeom prst="ellipse">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round/>
                  <a:headEnd/>
                  <a:tailEnd/>
                </a14:hiddenLine>
              </a:ext>
            </a:extLst>
          </p:spPr>
          <p:txBody>
            <a:bodyPr wrap="none" anchor="ctr"/>
            <a:lstStyle/>
            <a:p>
              <a:pPr marL="0" marR="0" lvl="0" indent="0" algn="l" defTabSz="914400" rtl="0" eaLnBrk="1" fontAlgn="base" latinLnBrk="0" hangingPunct="1">
                <a:lnSpc>
                  <a:spcPct val="100000"/>
                </a:lnSpc>
                <a:spcBef>
                  <a:spcPct val="45000"/>
                </a:spcBef>
                <a:spcAft>
                  <a:spcPct val="0"/>
                </a:spcAft>
                <a:buClrTx/>
                <a:buSzTx/>
                <a:buFontTx/>
                <a:buChar char="•"/>
                <a:tabLst/>
                <a:defRPr/>
              </a:pPr>
              <a:endParaRPr kumimoji="0" lang="en-US" sz="2800" b="0" i="0" u="none" strike="noStrike" kern="1200" cap="none" spc="0" normalizeH="0" baseline="0" noProof="0">
                <a:ln>
                  <a:noFill/>
                </a:ln>
                <a:solidFill>
                  <a:srgbClr val="000000"/>
                </a:solidFill>
                <a:effectLst/>
                <a:uLnTx/>
                <a:uFillTx/>
                <a:latin typeface="Verdana" charset="0"/>
                <a:ea typeface="ＭＳ Ｐゴシック" charset="0"/>
                <a:cs typeface="+mn-cs"/>
              </a:endParaRPr>
            </a:p>
          </p:txBody>
        </p:sp>
        <p:sp>
          <p:nvSpPr>
            <p:cNvPr id="214" name="Oval 76">
              <a:extLst>
                <a:ext uri="{FF2B5EF4-FFF2-40B4-BE49-F238E27FC236}">
                  <a16:creationId xmlns:a16="http://schemas.microsoft.com/office/drawing/2014/main" id="{02F9543A-FAC9-1144-91CD-91258F4CFCD1}"/>
                </a:ext>
              </a:extLst>
            </p:cNvPr>
            <p:cNvSpPr>
              <a:spLocks noChangeAspect="1" noChangeArrowheads="1"/>
            </p:cNvSpPr>
            <p:nvPr/>
          </p:nvSpPr>
          <p:spPr bwMode="auto">
            <a:xfrm>
              <a:off x="1504950" y="2068513"/>
              <a:ext cx="136525" cy="136525"/>
            </a:xfrm>
            <a:prstGeom prst="ellipse">
              <a:avLst/>
            </a:prstGeom>
            <a:solidFill>
              <a:schemeClr val="tx1"/>
            </a:solidFill>
            <a:ln>
              <a:noFill/>
            </a:ln>
            <a:extLst>
              <a:ext uri="{91240B29-F687-4f45-9708-019B960494DF}">
                <a14:hiddenLine xmlns="" xmlns:a14="http://schemas.microsoft.com/office/drawing/2010/main" w="12700">
                  <a:solidFill>
                    <a:srgbClr val="000000"/>
                  </a:solidFill>
                  <a:round/>
                  <a:headEnd/>
                  <a:tailEnd/>
                </a14:hiddenLine>
              </a:ext>
            </a:extLst>
          </p:spPr>
          <p:txBody>
            <a:bodyPr wrap="none" anchor="ctr"/>
            <a:lstStyle/>
            <a:p>
              <a:pPr marL="0" marR="0" lvl="0" indent="0" algn="l" defTabSz="914400" rtl="0" eaLnBrk="1" fontAlgn="base" latinLnBrk="0" hangingPunct="1">
                <a:lnSpc>
                  <a:spcPct val="100000"/>
                </a:lnSpc>
                <a:spcBef>
                  <a:spcPct val="45000"/>
                </a:spcBef>
                <a:spcAft>
                  <a:spcPct val="0"/>
                </a:spcAft>
                <a:buClrTx/>
                <a:buSzTx/>
                <a:buFontTx/>
                <a:buChar char="•"/>
                <a:tabLst/>
                <a:defRPr/>
              </a:pPr>
              <a:endParaRPr kumimoji="0" lang="en-US" sz="2800" b="0" i="0" u="none" strike="noStrike" kern="1200" cap="none" spc="0" normalizeH="0" baseline="0" noProof="0">
                <a:ln>
                  <a:noFill/>
                </a:ln>
                <a:solidFill>
                  <a:srgbClr val="000000"/>
                </a:solidFill>
                <a:effectLst/>
                <a:uLnTx/>
                <a:uFillTx/>
                <a:latin typeface="Verdana" charset="0"/>
                <a:ea typeface="ＭＳ Ｐゴシック" charset="0"/>
                <a:cs typeface="+mn-cs"/>
              </a:endParaRPr>
            </a:p>
          </p:txBody>
        </p:sp>
        <p:sp>
          <p:nvSpPr>
            <p:cNvPr id="215" name="Oval 77">
              <a:extLst>
                <a:ext uri="{FF2B5EF4-FFF2-40B4-BE49-F238E27FC236}">
                  <a16:creationId xmlns:a16="http://schemas.microsoft.com/office/drawing/2014/main" id="{DF32A35D-243A-C242-81D5-40346C4A21E8}"/>
                </a:ext>
              </a:extLst>
            </p:cNvPr>
            <p:cNvSpPr>
              <a:spLocks noChangeAspect="1" noChangeArrowheads="1"/>
            </p:cNvSpPr>
            <p:nvPr/>
          </p:nvSpPr>
          <p:spPr bwMode="auto">
            <a:xfrm>
              <a:off x="1831975" y="2068513"/>
              <a:ext cx="136525" cy="136525"/>
            </a:xfrm>
            <a:prstGeom prst="ellipse">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round/>
                  <a:headEnd/>
                  <a:tailEnd/>
                </a14:hiddenLine>
              </a:ext>
            </a:extLst>
          </p:spPr>
          <p:txBody>
            <a:bodyPr wrap="none" anchor="ctr"/>
            <a:lstStyle/>
            <a:p>
              <a:pPr marL="0" marR="0" lvl="0" indent="0" algn="l" defTabSz="914400" rtl="0" eaLnBrk="1" fontAlgn="base" latinLnBrk="0" hangingPunct="1">
                <a:lnSpc>
                  <a:spcPct val="100000"/>
                </a:lnSpc>
                <a:spcBef>
                  <a:spcPct val="45000"/>
                </a:spcBef>
                <a:spcAft>
                  <a:spcPct val="0"/>
                </a:spcAft>
                <a:buClrTx/>
                <a:buSzTx/>
                <a:buFontTx/>
                <a:buChar char="•"/>
                <a:tabLst/>
                <a:defRPr/>
              </a:pPr>
              <a:endParaRPr kumimoji="0" lang="en-US" sz="2800" b="0" i="0" u="none" strike="noStrike" kern="1200" cap="none" spc="0" normalizeH="0" baseline="0" noProof="0">
                <a:ln>
                  <a:noFill/>
                </a:ln>
                <a:solidFill>
                  <a:srgbClr val="000000"/>
                </a:solidFill>
                <a:effectLst/>
                <a:uLnTx/>
                <a:uFillTx/>
                <a:latin typeface="Verdana" charset="0"/>
                <a:ea typeface="ＭＳ Ｐゴシック" charset="0"/>
                <a:cs typeface="+mn-cs"/>
              </a:endParaRPr>
            </a:p>
          </p:txBody>
        </p:sp>
        <p:sp>
          <p:nvSpPr>
            <p:cNvPr id="216" name="Oval 78">
              <a:extLst>
                <a:ext uri="{FF2B5EF4-FFF2-40B4-BE49-F238E27FC236}">
                  <a16:creationId xmlns:a16="http://schemas.microsoft.com/office/drawing/2014/main" id="{760B1587-7968-E94F-BBA3-0A7FEDD036E0}"/>
                </a:ext>
              </a:extLst>
            </p:cNvPr>
            <p:cNvSpPr>
              <a:spLocks noChangeAspect="1" noChangeArrowheads="1"/>
            </p:cNvSpPr>
            <p:nvPr/>
          </p:nvSpPr>
          <p:spPr bwMode="auto">
            <a:xfrm>
              <a:off x="2159000" y="2068513"/>
              <a:ext cx="136525" cy="136525"/>
            </a:xfrm>
            <a:prstGeom prst="ellipse">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round/>
                  <a:headEnd/>
                  <a:tailEnd/>
                </a14:hiddenLine>
              </a:ext>
            </a:extLst>
          </p:spPr>
          <p:txBody>
            <a:bodyPr wrap="none" anchor="ctr"/>
            <a:lstStyle/>
            <a:p>
              <a:pPr marL="0" marR="0" lvl="0" indent="0" algn="l" defTabSz="914400" rtl="0" eaLnBrk="1" fontAlgn="base" latinLnBrk="0" hangingPunct="1">
                <a:lnSpc>
                  <a:spcPct val="100000"/>
                </a:lnSpc>
                <a:spcBef>
                  <a:spcPct val="45000"/>
                </a:spcBef>
                <a:spcAft>
                  <a:spcPct val="0"/>
                </a:spcAft>
                <a:buClrTx/>
                <a:buSzTx/>
                <a:buFontTx/>
                <a:buChar char="•"/>
                <a:tabLst/>
                <a:defRPr/>
              </a:pPr>
              <a:endParaRPr kumimoji="0" lang="en-US" sz="2800" b="0" i="0" u="none" strike="noStrike" kern="1200" cap="none" spc="0" normalizeH="0" baseline="0" noProof="0">
                <a:ln>
                  <a:noFill/>
                </a:ln>
                <a:solidFill>
                  <a:srgbClr val="000000"/>
                </a:solidFill>
                <a:effectLst/>
                <a:uLnTx/>
                <a:uFillTx/>
                <a:latin typeface="Verdana" charset="0"/>
                <a:ea typeface="ＭＳ Ｐゴシック" charset="0"/>
                <a:cs typeface="+mn-cs"/>
              </a:endParaRPr>
            </a:p>
          </p:txBody>
        </p:sp>
        <p:sp>
          <p:nvSpPr>
            <p:cNvPr id="217" name="Oval 79">
              <a:extLst>
                <a:ext uri="{FF2B5EF4-FFF2-40B4-BE49-F238E27FC236}">
                  <a16:creationId xmlns:a16="http://schemas.microsoft.com/office/drawing/2014/main" id="{A50C6EC4-B0E8-B449-9415-988EB733323D}"/>
                </a:ext>
              </a:extLst>
            </p:cNvPr>
            <p:cNvSpPr>
              <a:spLocks noChangeAspect="1" noChangeArrowheads="1"/>
            </p:cNvSpPr>
            <p:nvPr/>
          </p:nvSpPr>
          <p:spPr bwMode="auto">
            <a:xfrm>
              <a:off x="2487613" y="2068513"/>
              <a:ext cx="136525" cy="136525"/>
            </a:xfrm>
            <a:prstGeom prst="ellipse">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round/>
                  <a:headEnd/>
                  <a:tailEnd/>
                </a14:hiddenLine>
              </a:ext>
            </a:extLst>
          </p:spPr>
          <p:txBody>
            <a:bodyPr wrap="none" anchor="ctr"/>
            <a:lstStyle/>
            <a:p>
              <a:pPr marL="0" marR="0" lvl="0" indent="0" algn="l" defTabSz="914400" rtl="0" eaLnBrk="1" fontAlgn="base" latinLnBrk="0" hangingPunct="1">
                <a:lnSpc>
                  <a:spcPct val="100000"/>
                </a:lnSpc>
                <a:spcBef>
                  <a:spcPct val="45000"/>
                </a:spcBef>
                <a:spcAft>
                  <a:spcPct val="0"/>
                </a:spcAft>
                <a:buClrTx/>
                <a:buSzTx/>
                <a:buFontTx/>
                <a:buChar char="•"/>
                <a:tabLst/>
                <a:defRPr/>
              </a:pPr>
              <a:endParaRPr kumimoji="0" lang="en-US" sz="2800" b="0" i="0" u="none" strike="noStrike" kern="1200" cap="none" spc="0" normalizeH="0" baseline="0" noProof="0">
                <a:ln>
                  <a:noFill/>
                </a:ln>
                <a:solidFill>
                  <a:srgbClr val="000000"/>
                </a:solidFill>
                <a:effectLst/>
                <a:uLnTx/>
                <a:uFillTx/>
                <a:latin typeface="Verdana" charset="0"/>
                <a:ea typeface="ＭＳ Ｐゴシック" charset="0"/>
                <a:cs typeface="+mn-cs"/>
              </a:endParaRPr>
            </a:p>
          </p:txBody>
        </p:sp>
        <p:sp>
          <p:nvSpPr>
            <p:cNvPr id="218" name="Oval 80">
              <a:extLst>
                <a:ext uri="{FF2B5EF4-FFF2-40B4-BE49-F238E27FC236}">
                  <a16:creationId xmlns:a16="http://schemas.microsoft.com/office/drawing/2014/main" id="{3E0577B4-8500-4E45-A53D-3116FB45341A}"/>
                </a:ext>
              </a:extLst>
            </p:cNvPr>
            <p:cNvSpPr>
              <a:spLocks noChangeAspect="1" noChangeArrowheads="1"/>
            </p:cNvSpPr>
            <p:nvPr/>
          </p:nvSpPr>
          <p:spPr bwMode="auto">
            <a:xfrm>
              <a:off x="522288" y="2395538"/>
              <a:ext cx="136525" cy="136525"/>
            </a:xfrm>
            <a:prstGeom prst="ellipse">
              <a:avLst/>
            </a:prstGeom>
            <a:solidFill>
              <a:schemeClr val="tx1"/>
            </a:solidFill>
            <a:ln>
              <a:noFill/>
            </a:ln>
            <a:extLst>
              <a:ext uri="{91240B29-F687-4f45-9708-019B960494DF}">
                <a14:hiddenLine xmlns="" xmlns:a14="http://schemas.microsoft.com/office/drawing/2010/main" w="12700">
                  <a:solidFill>
                    <a:srgbClr val="000000"/>
                  </a:solidFill>
                  <a:round/>
                  <a:headEnd/>
                  <a:tailEnd/>
                </a14:hiddenLine>
              </a:ext>
            </a:extLst>
          </p:spPr>
          <p:txBody>
            <a:bodyPr wrap="none" anchor="ctr"/>
            <a:lstStyle/>
            <a:p>
              <a:pPr marL="0" marR="0" lvl="0" indent="0" algn="l" defTabSz="914400" rtl="0" eaLnBrk="1" fontAlgn="base" latinLnBrk="0" hangingPunct="1">
                <a:lnSpc>
                  <a:spcPct val="100000"/>
                </a:lnSpc>
                <a:spcBef>
                  <a:spcPct val="45000"/>
                </a:spcBef>
                <a:spcAft>
                  <a:spcPct val="0"/>
                </a:spcAft>
                <a:buClrTx/>
                <a:buSzTx/>
                <a:buFontTx/>
                <a:buChar char="•"/>
                <a:tabLst/>
                <a:defRPr/>
              </a:pPr>
              <a:endParaRPr kumimoji="0" lang="en-US" sz="2800" b="0" i="0" u="none" strike="noStrike" kern="1200" cap="none" spc="0" normalizeH="0" baseline="0" noProof="0">
                <a:ln>
                  <a:noFill/>
                </a:ln>
                <a:solidFill>
                  <a:srgbClr val="000000"/>
                </a:solidFill>
                <a:effectLst/>
                <a:uLnTx/>
                <a:uFillTx/>
                <a:latin typeface="Verdana" charset="0"/>
                <a:ea typeface="ＭＳ Ｐゴシック" charset="0"/>
                <a:cs typeface="+mn-cs"/>
              </a:endParaRPr>
            </a:p>
          </p:txBody>
        </p:sp>
        <p:sp>
          <p:nvSpPr>
            <p:cNvPr id="219" name="Oval 81">
              <a:extLst>
                <a:ext uri="{FF2B5EF4-FFF2-40B4-BE49-F238E27FC236}">
                  <a16:creationId xmlns:a16="http://schemas.microsoft.com/office/drawing/2014/main" id="{E96F45C1-1C8D-D34C-B9F2-A8D3979BD58A}"/>
                </a:ext>
              </a:extLst>
            </p:cNvPr>
            <p:cNvSpPr>
              <a:spLocks noChangeAspect="1" noChangeArrowheads="1"/>
            </p:cNvSpPr>
            <p:nvPr/>
          </p:nvSpPr>
          <p:spPr bwMode="auto">
            <a:xfrm>
              <a:off x="849313" y="2395538"/>
              <a:ext cx="136525" cy="136525"/>
            </a:xfrm>
            <a:prstGeom prst="ellipse">
              <a:avLst/>
            </a:prstGeom>
            <a:solidFill>
              <a:srgbClr val="FFFFFF"/>
            </a:solidFill>
            <a:ln>
              <a:noFill/>
            </a:ln>
          </p:spPr>
          <p:txBody>
            <a:bodyPr wrap="none" anchor="ctr"/>
            <a:lstStyle/>
            <a:p>
              <a:pPr marL="0" marR="0" lvl="0" indent="0" algn="l" defTabSz="914400" rtl="0" eaLnBrk="1" fontAlgn="base" latinLnBrk="0" hangingPunct="1">
                <a:lnSpc>
                  <a:spcPct val="100000"/>
                </a:lnSpc>
                <a:spcBef>
                  <a:spcPct val="45000"/>
                </a:spcBef>
                <a:spcAft>
                  <a:spcPct val="0"/>
                </a:spcAft>
                <a:buClrTx/>
                <a:buSzTx/>
                <a:buFontTx/>
                <a:buChar char="•"/>
                <a:tabLst/>
                <a:defRPr/>
              </a:pPr>
              <a:endParaRPr kumimoji="0" lang="en-US" sz="2800" b="0" i="0" u="none" strike="noStrike" kern="1200" cap="none" spc="0" normalizeH="0" baseline="0" noProof="0">
                <a:ln>
                  <a:noFill/>
                </a:ln>
                <a:solidFill>
                  <a:srgbClr val="000000"/>
                </a:solidFill>
                <a:effectLst/>
                <a:uLnTx/>
                <a:uFillTx/>
                <a:latin typeface="Verdana" charset="0"/>
                <a:ea typeface="ＭＳ Ｐゴシック" charset="0"/>
                <a:cs typeface="+mn-cs"/>
              </a:endParaRPr>
            </a:p>
          </p:txBody>
        </p:sp>
        <p:sp>
          <p:nvSpPr>
            <p:cNvPr id="220" name="Oval 82">
              <a:extLst>
                <a:ext uri="{FF2B5EF4-FFF2-40B4-BE49-F238E27FC236}">
                  <a16:creationId xmlns:a16="http://schemas.microsoft.com/office/drawing/2014/main" id="{BE46EE45-771F-3B4D-8449-D60BEC8EE487}"/>
                </a:ext>
              </a:extLst>
            </p:cNvPr>
            <p:cNvSpPr>
              <a:spLocks noChangeAspect="1" noChangeArrowheads="1"/>
            </p:cNvSpPr>
            <p:nvPr/>
          </p:nvSpPr>
          <p:spPr bwMode="auto">
            <a:xfrm>
              <a:off x="1176338" y="2395538"/>
              <a:ext cx="136525" cy="136525"/>
            </a:xfrm>
            <a:prstGeom prst="ellipse">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round/>
                  <a:headEnd/>
                  <a:tailEnd/>
                </a14:hiddenLine>
              </a:ext>
            </a:extLst>
          </p:spPr>
          <p:txBody>
            <a:bodyPr wrap="none" anchor="ctr"/>
            <a:lstStyle/>
            <a:p>
              <a:pPr marL="0" marR="0" lvl="0" indent="0" algn="l" defTabSz="914400" rtl="0" eaLnBrk="1" fontAlgn="base" latinLnBrk="0" hangingPunct="1">
                <a:lnSpc>
                  <a:spcPct val="100000"/>
                </a:lnSpc>
                <a:spcBef>
                  <a:spcPct val="45000"/>
                </a:spcBef>
                <a:spcAft>
                  <a:spcPct val="0"/>
                </a:spcAft>
                <a:buClrTx/>
                <a:buSzTx/>
                <a:buFontTx/>
                <a:buChar char="•"/>
                <a:tabLst/>
                <a:defRPr/>
              </a:pPr>
              <a:endParaRPr kumimoji="0" lang="en-US" sz="2800" b="0" i="0" u="none" strike="noStrike" kern="1200" cap="none" spc="0" normalizeH="0" baseline="0" noProof="0">
                <a:ln>
                  <a:noFill/>
                </a:ln>
                <a:solidFill>
                  <a:srgbClr val="000000"/>
                </a:solidFill>
                <a:effectLst/>
                <a:uLnTx/>
                <a:uFillTx/>
                <a:latin typeface="Verdana" charset="0"/>
                <a:ea typeface="ＭＳ Ｐゴシック" charset="0"/>
                <a:cs typeface="+mn-cs"/>
              </a:endParaRPr>
            </a:p>
          </p:txBody>
        </p:sp>
        <p:sp>
          <p:nvSpPr>
            <p:cNvPr id="221" name="Oval 83">
              <a:extLst>
                <a:ext uri="{FF2B5EF4-FFF2-40B4-BE49-F238E27FC236}">
                  <a16:creationId xmlns:a16="http://schemas.microsoft.com/office/drawing/2014/main" id="{55EBFA77-D24E-CC45-A88B-7DEFC4F2F7CB}"/>
                </a:ext>
              </a:extLst>
            </p:cNvPr>
            <p:cNvSpPr>
              <a:spLocks noChangeAspect="1" noChangeArrowheads="1"/>
            </p:cNvSpPr>
            <p:nvPr/>
          </p:nvSpPr>
          <p:spPr bwMode="auto">
            <a:xfrm>
              <a:off x="1504950" y="2395538"/>
              <a:ext cx="136525" cy="136525"/>
            </a:xfrm>
            <a:prstGeom prst="ellipse">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round/>
                  <a:headEnd/>
                  <a:tailEnd/>
                </a14:hiddenLine>
              </a:ext>
            </a:extLst>
          </p:spPr>
          <p:txBody>
            <a:bodyPr wrap="none" anchor="ctr"/>
            <a:lstStyle/>
            <a:p>
              <a:pPr marL="0" marR="0" lvl="0" indent="0" algn="l" defTabSz="914400" rtl="0" eaLnBrk="1" fontAlgn="base" latinLnBrk="0" hangingPunct="1">
                <a:lnSpc>
                  <a:spcPct val="100000"/>
                </a:lnSpc>
                <a:spcBef>
                  <a:spcPct val="45000"/>
                </a:spcBef>
                <a:spcAft>
                  <a:spcPct val="0"/>
                </a:spcAft>
                <a:buClrTx/>
                <a:buSzTx/>
                <a:buFontTx/>
                <a:buChar char="•"/>
                <a:tabLst/>
                <a:defRPr/>
              </a:pPr>
              <a:endParaRPr kumimoji="0" lang="en-US" sz="2800" b="0" i="0" u="none" strike="noStrike" kern="1200" cap="none" spc="0" normalizeH="0" baseline="0" noProof="0">
                <a:ln>
                  <a:noFill/>
                </a:ln>
                <a:solidFill>
                  <a:srgbClr val="000000"/>
                </a:solidFill>
                <a:effectLst/>
                <a:uLnTx/>
                <a:uFillTx/>
                <a:latin typeface="Verdana" charset="0"/>
                <a:ea typeface="ＭＳ Ｐゴシック" charset="0"/>
                <a:cs typeface="+mn-cs"/>
              </a:endParaRPr>
            </a:p>
          </p:txBody>
        </p:sp>
        <p:sp>
          <p:nvSpPr>
            <p:cNvPr id="222" name="Oval 84">
              <a:extLst>
                <a:ext uri="{FF2B5EF4-FFF2-40B4-BE49-F238E27FC236}">
                  <a16:creationId xmlns:a16="http://schemas.microsoft.com/office/drawing/2014/main" id="{D9B6B003-1F91-414B-9F8B-530D494B5573}"/>
                </a:ext>
              </a:extLst>
            </p:cNvPr>
            <p:cNvSpPr>
              <a:spLocks noChangeAspect="1" noChangeArrowheads="1"/>
            </p:cNvSpPr>
            <p:nvPr/>
          </p:nvSpPr>
          <p:spPr bwMode="auto">
            <a:xfrm>
              <a:off x="2159000" y="2395538"/>
              <a:ext cx="136525" cy="136525"/>
            </a:xfrm>
            <a:prstGeom prst="ellipse">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round/>
                  <a:headEnd/>
                  <a:tailEnd/>
                </a14:hiddenLine>
              </a:ext>
            </a:extLst>
          </p:spPr>
          <p:txBody>
            <a:bodyPr wrap="none" anchor="ctr"/>
            <a:lstStyle/>
            <a:p>
              <a:pPr marL="0" marR="0" lvl="0" indent="0" algn="l" defTabSz="914400" rtl="0" eaLnBrk="1" fontAlgn="base" latinLnBrk="0" hangingPunct="1">
                <a:lnSpc>
                  <a:spcPct val="100000"/>
                </a:lnSpc>
                <a:spcBef>
                  <a:spcPct val="45000"/>
                </a:spcBef>
                <a:spcAft>
                  <a:spcPct val="0"/>
                </a:spcAft>
                <a:buClrTx/>
                <a:buSzTx/>
                <a:buFontTx/>
                <a:buChar char="•"/>
                <a:tabLst/>
                <a:defRPr/>
              </a:pPr>
              <a:endParaRPr kumimoji="0" lang="en-US" sz="2800" b="0" i="0" u="none" strike="noStrike" kern="1200" cap="none" spc="0" normalizeH="0" baseline="0" noProof="0">
                <a:ln>
                  <a:noFill/>
                </a:ln>
                <a:solidFill>
                  <a:srgbClr val="000000"/>
                </a:solidFill>
                <a:effectLst/>
                <a:uLnTx/>
                <a:uFillTx/>
                <a:latin typeface="Verdana" charset="0"/>
                <a:ea typeface="ＭＳ Ｐゴシック" charset="0"/>
                <a:cs typeface="+mn-cs"/>
              </a:endParaRPr>
            </a:p>
          </p:txBody>
        </p:sp>
        <p:sp>
          <p:nvSpPr>
            <p:cNvPr id="223" name="Oval 85">
              <a:extLst>
                <a:ext uri="{FF2B5EF4-FFF2-40B4-BE49-F238E27FC236}">
                  <a16:creationId xmlns:a16="http://schemas.microsoft.com/office/drawing/2014/main" id="{F736D7CF-1351-9F47-BB10-F5670082634C}"/>
                </a:ext>
              </a:extLst>
            </p:cNvPr>
            <p:cNvSpPr>
              <a:spLocks noChangeAspect="1" noChangeArrowheads="1"/>
            </p:cNvSpPr>
            <p:nvPr/>
          </p:nvSpPr>
          <p:spPr bwMode="auto">
            <a:xfrm>
              <a:off x="849313" y="2722563"/>
              <a:ext cx="136525" cy="136525"/>
            </a:xfrm>
            <a:prstGeom prst="ellipse">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round/>
                  <a:headEnd/>
                  <a:tailEnd/>
                </a14:hiddenLine>
              </a:ext>
            </a:extLst>
          </p:spPr>
          <p:txBody>
            <a:bodyPr wrap="none" anchor="ctr"/>
            <a:lstStyle/>
            <a:p>
              <a:pPr marL="0" marR="0" lvl="0" indent="0" algn="l" defTabSz="914400" rtl="0" eaLnBrk="1" fontAlgn="base" latinLnBrk="0" hangingPunct="1">
                <a:lnSpc>
                  <a:spcPct val="100000"/>
                </a:lnSpc>
                <a:spcBef>
                  <a:spcPct val="45000"/>
                </a:spcBef>
                <a:spcAft>
                  <a:spcPct val="0"/>
                </a:spcAft>
                <a:buClrTx/>
                <a:buSzTx/>
                <a:buFontTx/>
                <a:buChar char="•"/>
                <a:tabLst/>
                <a:defRPr/>
              </a:pPr>
              <a:endParaRPr kumimoji="0" lang="en-US" sz="2800" b="0" i="0" u="none" strike="noStrike" kern="1200" cap="none" spc="0" normalizeH="0" baseline="0" noProof="0">
                <a:ln>
                  <a:noFill/>
                </a:ln>
                <a:solidFill>
                  <a:srgbClr val="000000"/>
                </a:solidFill>
                <a:effectLst/>
                <a:uLnTx/>
                <a:uFillTx/>
                <a:latin typeface="Verdana" charset="0"/>
                <a:ea typeface="ＭＳ Ｐゴシック" charset="0"/>
                <a:cs typeface="+mn-cs"/>
              </a:endParaRPr>
            </a:p>
          </p:txBody>
        </p:sp>
        <p:sp>
          <p:nvSpPr>
            <p:cNvPr id="224" name="Oval 86">
              <a:extLst>
                <a:ext uri="{FF2B5EF4-FFF2-40B4-BE49-F238E27FC236}">
                  <a16:creationId xmlns:a16="http://schemas.microsoft.com/office/drawing/2014/main" id="{2D5DBFC3-772A-5143-8E07-7554324E62EC}"/>
                </a:ext>
              </a:extLst>
            </p:cNvPr>
            <p:cNvSpPr>
              <a:spLocks noChangeAspect="1" noChangeArrowheads="1"/>
            </p:cNvSpPr>
            <p:nvPr/>
          </p:nvSpPr>
          <p:spPr bwMode="auto">
            <a:xfrm>
              <a:off x="1176338" y="2722563"/>
              <a:ext cx="136525" cy="136525"/>
            </a:xfrm>
            <a:prstGeom prst="ellipse">
              <a:avLst/>
            </a:prstGeom>
            <a:solidFill>
              <a:srgbClr val="FFFFFF"/>
            </a:solidFill>
            <a:ln>
              <a:noFill/>
            </a:ln>
          </p:spPr>
          <p:txBody>
            <a:bodyPr wrap="none" anchor="ctr"/>
            <a:lstStyle/>
            <a:p>
              <a:pPr marL="0" marR="0" lvl="0" indent="0" algn="l" defTabSz="914400" rtl="0" eaLnBrk="1" fontAlgn="base" latinLnBrk="0" hangingPunct="1">
                <a:lnSpc>
                  <a:spcPct val="100000"/>
                </a:lnSpc>
                <a:spcBef>
                  <a:spcPct val="45000"/>
                </a:spcBef>
                <a:spcAft>
                  <a:spcPct val="0"/>
                </a:spcAft>
                <a:buClrTx/>
                <a:buSzTx/>
                <a:buFontTx/>
                <a:buChar char="•"/>
                <a:tabLst/>
                <a:defRPr/>
              </a:pPr>
              <a:endParaRPr kumimoji="0" lang="en-US" sz="2800" b="0" i="0" u="none" strike="noStrike" kern="1200" cap="none" spc="0" normalizeH="0" baseline="0" noProof="0">
                <a:ln>
                  <a:noFill/>
                </a:ln>
                <a:solidFill>
                  <a:srgbClr val="000000"/>
                </a:solidFill>
                <a:effectLst/>
                <a:uLnTx/>
                <a:uFillTx/>
                <a:latin typeface="Verdana" charset="0"/>
                <a:ea typeface="ＭＳ Ｐゴシック" charset="0"/>
                <a:cs typeface="+mn-cs"/>
              </a:endParaRPr>
            </a:p>
          </p:txBody>
        </p:sp>
        <p:sp>
          <p:nvSpPr>
            <p:cNvPr id="225" name="Oval 87">
              <a:extLst>
                <a:ext uri="{FF2B5EF4-FFF2-40B4-BE49-F238E27FC236}">
                  <a16:creationId xmlns:a16="http://schemas.microsoft.com/office/drawing/2014/main" id="{2FAF8FE8-6387-D343-9110-1CA8A3EE23BB}"/>
                </a:ext>
              </a:extLst>
            </p:cNvPr>
            <p:cNvSpPr>
              <a:spLocks noChangeAspect="1" noChangeArrowheads="1"/>
            </p:cNvSpPr>
            <p:nvPr/>
          </p:nvSpPr>
          <p:spPr bwMode="auto">
            <a:xfrm>
              <a:off x="1504950" y="2722563"/>
              <a:ext cx="136525" cy="136525"/>
            </a:xfrm>
            <a:prstGeom prst="ellipse">
              <a:avLst/>
            </a:prstGeom>
            <a:solidFill>
              <a:schemeClr val="tx1"/>
            </a:solidFill>
            <a:ln>
              <a:noFill/>
            </a:ln>
            <a:extLst>
              <a:ext uri="{91240B29-F687-4f45-9708-019B960494DF}">
                <a14:hiddenLine xmlns="" xmlns:a14="http://schemas.microsoft.com/office/drawing/2010/main" w="12700">
                  <a:solidFill>
                    <a:srgbClr val="000000"/>
                  </a:solidFill>
                  <a:round/>
                  <a:headEnd/>
                  <a:tailEnd/>
                </a14:hiddenLine>
              </a:ext>
            </a:extLst>
          </p:spPr>
          <p:txBody>
            <a:bodyPr wrap="none" anchor="ctr"/>
            <a:lstStyle/>
            <a:p>
              <a:pPr marL="0" marR="0" lvl="0" indent="0" algn="l" defTabSz="914400" rtl="0" eaLnBrk="1" fontAlgn="base" latinLnBrk="0" hangingPunct="1">
                <a:lnSpc>
                  <a:spcPct val="100000"/>
                </a:lnSpc>
                <a:spcBef>
                  <a:spcPct val="45000"/>
                </a:spcBef>
                <a:spcAft>
                  <a:spcPct val="0"/>
                </a:spcAft>
                <a:buClrTx/>
                <a:buSzTx/>
                <a:buFontTx/>
                <a:buChar char="•"/>
                <a:tabLst/>
                <a:defRPr/>
              </a:pPr>
              <a:endParaRPr kumimoji="0" lang="en-US" sz="2800" b="0" i="0" u="none" strike="noStrike" kern="1200" cap="none" spc="0" normalizeH="0" baseline="0" noProof="0">
                <a:ln>
                  <a:noFill/>
                </a:ln>
                <a:solidFill>
                  <a:srgbClr val="000000"/>
                </a:solidFill>
                <a:effectLst/>
                <a:uLnTx/>
                <a:uFillTx/>
                <a:latin typeface="Verdana" charset="0"/>
                <a:ea typeface="ＭＳ Ｐゴシック" charset="0"/>
                <a:cs typeface="+mn-cs"/>
              </a:endParaRPr>
            </a:p>
          </p:txBody>
        </p:sp>
        <p:sp>
          <p:nvSpPr>
            <p:cNvPr id="226" name="Oval 88">
              <a:extLst>
                <a:ext uri="{FF2B5EF4-FFF2-40B4-BE49-F238E27FC236}">
                  <a16:creationId xmlns:a16="http://schemas.microsoft.com/office/drawing/2014/main" id="{EB283AF9-054C-C042-A6AA-8908D54AD138}"/>
                </a:ext>
              </a:extLst>
            </p:cNvPr>
            <p:cNvSpPr>
              <a:spLocks noChangeAspect="1" noChangeArrowheads="1"/>
            </p:cNvSpPr>
            <p:nvPr/>
          </p:nvSpPr>
          <p:spPr bwMode="auto">
            <a:xfrm>
              <a:off x="1831975" y="2722563"/>
              <a:ext cx="136525" cy="136525"/>
            </a:xfrm>
            <a:prstGeom prst="ellipse">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round/>
                  <a:headEnd/>
                  <a:tailEnd/>
                </a14:hiddenLine>
              </a:ext>
            </a:extLst>
          </p:spPr>
          <p:txBody>
            <a:bodyPr wrap="none" anchor="ctr"/>
            <a:lstStyle/>
            <a:p>
              <a:pPr marL="0" marR="0" lvl="0" indent="0" algn="l" defTabSz="914400" rtl="0" eaLnBrk="1" fontAlgn="base" latinLnBrk="0" hangingPunct="1">
                <a:lnSpc>
                  <a:spcPct val="100000"/>
                </a:lnSpc>
                <a:spcBef>
                  <a:spcPct val="45000"/>
                </a:spcBef>
                <a:spcAft>
                  <a:spcPct val="0"/>
                </a:spcAft>
                <a:buClrTx/>
                <a:buSzTx/>
                <a:buFontTx/>
                <a:buChar char="•"/>
                <a:tabLst/>
                <a:defRPr/>
              </a:pPr>
              <a:endParaRPr kumimoji="0" lang="en-US" sz="2800" b="0" i="0" u="none" strike="noStrike" kern="1200" cap="none" spc="0" normalizeH="0" baseline="0" noProof="0">
                <a:ln>
                  <a:noFill/>
                </a:ln>
                <a:solidFill>
                  <a:srgbClr val="000000"/>
                </a:solidFill>
                <a:effectLst/>
                <a:uLnTx/>
                <a:uFillTx/>
                <a:latin typeface="Verdana" charset="0"/>
                <a:ea typeface="ＭＳ Ｐゴシック" charset="0"/>
                <a:cs typeface="+mn-cs"/>
              </a:endParaRPr>
            </a:p>
          </p:txBody>
        </p:sp>
        <p:sp>
          <p:nvSpPr>
            <p:cNvPr id="227" name="Oval 89">
              <a:extLst>
                <a:ext uri="{FF2B5EF4-FFF2-40B4-BE49-F238E27FC236}">
                  <a16:creationId xmlns:a16="http://schemas.microsoft.com/office/drawing/2014/main" id="{D7C4671E-FFAF-8D49-8BE1-BCEA86AE0949}"/>
                </a:ext>
              </a:extLst>
            </p:cNvPr>
            <p:cNvSpPr>
              <a:spLocks noChangeAspect="1" noChangeArrowheads="1"/>
            </p:cNvSpPr>
            <p:nvPr/>
          </p:nvSpPr>
          <p:spPr bwMode="auto">
            <a:xfrm>
              <a:off x="2159000" y="2722563"/>
              <a:ext cx="136525" cy="136525"/>
            </a:xfrm>
            <a:prstGeom prst="ellipse">
              <a:avLst/>
            </a:prstGeom>
            <a:solidFill>
              <a:schemeClr val="tx1"/>
            </a:solidFill>
            <a:ln>
              <a:noFill/>
            </a:ln>
            <a:extLst>
              <a:ext uri="{91240B29-F687-4f45-9708-019B960494DF}">
                <a14:hiddenLine xmlns="" xmlns:a14="http://schemas.microsoft.com/office/drawing/2010/main" w="12700">
                  <a:solidFill>
                    <a:srgbClr val="000000"/>
                  </a:solidFill>
                  <a:round/>
                  <a:headEnd/>
                  <a:tailEnd/>
                </a14:hiddenLine>
              </a:ext>
            </a:extLst>
          </p:spPr>
          <p:txBody>
            <a:bodyPr wrap="none" anchor="ctr"/>
            <a:lstStyle/>
            <a:p>
              <a:pPr marL="0" marR="0" lvl="0" indent="0" algn="l" defTabSz="914400" rtl="0" eaLnBrk="1" fontAlgn="base" latinLnBrk="0" hangingPunct="1">
                <a:lnSpc>
                  <a:spcPct val="100000"/>
                </a:lnSpc>
                <a:spcBef>
                  <a:spcPct val="45000"/>
                </a:spcBef>
                <a:spcAft>
                  <a:spcPct val="0"/>
                </a:spcAft>
                <a:buClrTx/>
                <a:buSzTx/>
                <a:buFontTx/>
                <a:buChar char="•"/>
                <a:tabLst/>
                <a:defRPr/>
              </a:pPr>
              <a:endParaRPr kumimoji="0" lang="en-US" sz="2800" b="0" i="0" u="none" strike="noStrike" kern="1200" cap="none" spc="0" normalizeH="0" baseline="0" noProof="0">
                <a:ln>
                  <a:noFill/>
                </a:ln>
                <a:solidFill>
                  <a:srgbClr val="000000"/>
                </a:solidFill>
                <a:effectLst/>
                <a:uLnTx/>
                <a:uFillTx/>
                <a:latin typeface="Verdana" charset="0"/>
                <a:ea typeface="ＭＳ Ｐゴシック" charset="0"/>
                <a:cs typeface="+mn-cs"/>
              </a:endParaRPr>
            </a:p>
          </p:txBody>
        </p:sp>
        <p:sp>
          <p:nvSpPr>
            <p:cNvPr id="228" name="Oval 90">
              <a:extLst>
                <a:ext uri="{FF2B5EF4-FFF2-40B4-BE49-F238E27FC236}">
                  <a16:creationId xmlns:a16="http://schemas.microsoft.com/office/drawing/2014/main" id="{1DBC63D3-A3E6-3947-94FA-6A5338D88141}"/>
                </a:ext>
              </a:extLst>
            </p:cNvPr>
            <p:cNvSpPr>
              <a:spLocks noChangeAspect="1" noChangeArrowheads="1"/>
            </p:cNvSpPr>
            <p:nvPr/>
          </p:nvSpPr>
          <p:spPr bwMode="auto">
            <a:xfrm>
              <a:off x="2487613" y="2722563"/>
              <a:ext cx="136525" cy="136525"/>
            </a:xfrm>
            <a:prstGeom prst="ellipse">
              <a:avLst/>
            </a:prstGeom>
            <a:solidFill>
              <a:schemeClr val="tx1"/>
            </a:solidFill>
            <a:ln>
              <a:noFill/>
            </a:ln>
            <a:extLst>
              <a:ext uri="{91240B29-F687-4f45-9708-019B960494DF}">
                <a14:hiddenLine xmlns="" xmlns:a14="http://schemas.microsoft.com/office/drawing/2010/main" w="12700">
                  <a:solidFill>
                    <a:srgbClr val="000000"/>
                  </a:solidFill>
                  <a:round/>
                  <a:headEnd/>
                  <a:tailEnd/>
                </a14:hiddenLine>
              </a:ext>
            </a:extLst>
          </p:spPr>
          <p:txBody>
            <a:bodyPr wrap="none" anchor="ctr"/>
            <a:lstStyle/>
            <a:p>
              <a:pPr marL="0" marR="0" lvl="0" indent="0" algn="l" defTabSz="914400" rtl="0" eaLnBrk="1" fontAlgn="base" latinLnBrk="0" hangingPunct="1">
                <a:lnSpc>
                  <a:spcPct val="100000"/>
                </a:lnSpc>
                <a:spcBef>
                  <a:spcPct val="45000"/>
                </a:spcBef>
                <a:spcAft>
                  <a:spcPct val="0"/>
                </a:spcAft>
                <a:buClrTx/>
                <a:buSzTx/>
                <a:buFontTx/>
                <a:buChar char="•"/>
                <a:tabLst/>
                <a:defRPr/>
              </a:pPr>
              <a:endParaRPr kumimoji="0" lang="en-US" sz="2800" b="0" i="0" u="none" strike="noStrike" kern="1200" cap="none" spc="0" normalizeH="0" baseline="0" noProof="0">
                <a:ln>
                  <a:noFill/>
                </a:ln>
                <a:solidFill>
                  <a:srgbClr val="000000"/>
                </a:solidFill>
                <a:effectLst/>
                <a:uLnTx/>
                <a:uFillTx/>
                <a:latin typeface="Verdana" charset="0"/>
                <a:ea typeface="ＭＳ Ｐゴシック" charset="0"/>
                <a:cs typeface="+mn-cs"/>
              </a:endParaRPr>
            </a:p>
          </p:txBody>
        </p:sp>
        <p:sp>
          <p:nvSpPr>
            <p:cNvPr id="229" name="Oval 91">
              <a:extLst>
                <a:ext uri="{FF2B5EF4-FFF2-40B4-BE49-F238E27FC236}">
                  <a16:creationId xmlns:a16="http://schemas.microsoft.com/office/drawing/2014/main" id="{21994AA3-F146-4A44-BD5B-25F10D8564FC}"/>
                </a:ext>
              </a:extLst>
            </p:cNvPr>
            <p:cNvSpPr>
              <a:spLocks noChangeAspect="1" noChangeArrowheads="1"/>
            </p:cNvSpPr>
            <p:nvPr/>
          </p:nvSpPr>
          <p:spPr bwMode="auto">
            <a:xfrm>
              <a:off x="522288" y="3051175"/>
              <a:ext cx="136525" cy="136525"/>
            </a:xfrm>
            <a:prstGeom prst="ellipse">
              <a:avLst/>
            </a:prstGeom>
            <a:solidFill>
              <a:schemeClr val="tx1"/>
            </a:solidFill>
            <a:ln>
              <a:noFill/>
            </a:ln>
            <a:extLst>
              <a:ext uri="{91240B29-F687-4f45-9708-019B960494DF}">
                <a14:hiddenLine xmlns="" xmlns:a14="http://schemas.microsoft.com/office/drawing/2010/main" w="12700">
                  <a:solidFill>
                    <a:srgbClr val="000000"/>
                  </a:solidFill>
                  <a:round/>
                  <a:headEnd/>
                  <a:tailEnd/>
                </a14:hiddenLine>
              </a:ext>
            </a:extLst>
          </p:spPr>
          <p:txBody>
            <a:bodyPr wrap="none" anchor="ctr"/>
            <a:lstStyle/>
            <a:p>
              <a:pPr marL="0" marR="0" lvl="0" indent="0" algn="l" defTabSz="914400" rtl="0" eaLnBrk="1" fontAlgn="base" latinLnBrk="0" hangingPunct="1">
                <a:lnSpc>
                  <a:spcPct val="100000"/>
                </a:lnSpc>
                <a:spcBef>
                  <a:spcPct val="45000"/>
                </a:spcBef>
                <a:spcAft>
                  <a:spcPct val="0"/>
                </a:spcAft>
                <a:buClrTx/>
                <a:buSzTx/>
                <a:buFontTx/>
                <a:buChar char="•"/>
                <a:tabLst/>
                <a:defRPr/>
              </a:pPr>
              <a:endParaRPr kumimoji="0" lang="en-US" sz="2800" b="0" i="0" u="none" strike="noStrike" kern="1200" cap="none" spc="0" normalizeH="0" baseline="0" noProof="0">
                <a:ln>
                  <a:noFill/>
                </a:ln>
                <a:solidFill>
                  <a:srgbClr val="000000"/>
                </a:solidFill>
                <a:effectLst/>
                <a:uLnTx/>
                <a:uFillTx/>
                <a:latin typeface="Verdana" charset="0"/>
                <a:ea typeface="ＭＳ Ｐゴシック" charset="0"/>
                <a:cs typeface="+mn-cs"/>
              </a:endParaRPr>
            </a:p>
          </p:txBody>
        </p:sp>
        <p:sp>
          <p:nvSpPr>
            <p:cNvPr id="230" name="Oval 92">
              <a:extLst>
                <a:ext uri="{FF2B5EF4-FFF2-40B4-BE49-F238E27FC236}">
                  <a16:creationId xmlns:a16="http://schemas.microsoft.com/office/drawing/2014/main" id="{5AB209E6-2578-1D4E-9A69-57FFB0EA55C0}"/>
                </a:ext>
              </a:extLst>
            </p:cNvPr>
            <p:cNvSpPr>
              <a:spLocks noChangeAspect="1" noChangeArrowheads="1"/>
            </p:cNvSpPr>
            <p:nvPr/>
          </p:nvSpPr>
          <p:spPr bwMode="auto">
            <a:xfrm>
              <a:off x="849313" y="3051175"/>
              <a:ext cx="136525" cy="136525"/>
            </a:xfrm>
            <a:prstGeom prst="ellipse">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round/>
                  <a:headEnd/>
                  <a:tailEnd/>
                </a14:hiddenLine>
              </a:ext>
            </a:extLst>
          </p:spPr>
          <p:txBody>
            <a:bodyPr wrap="none" anchor="ctr"/>
            <a:lstStyle/>
            <a:p>
              <a:pPr marL="0" marR="0" lvl="0" indent="0" algn="l" defTabSz="914400" rtl="0" eaLnBrk="1" fontAlgn="base" latinLnBrk="0" hangingPunct="1">
                <a:lnSpc>
                  <a:spcPct val="100000"/>
                </a:lnSpc>
                <a:spcBef>
                  <a:spcPct val="45000"/>
                </a:spcBef>
                <a:spcAft>
                  <a:spcPct val="0"/>
                </a:spcAft>
                <a:buClrTx/>
                <a:buSzTx/>
                <a:buFontTx/>
                <a:buChar char="•"/>
                <a:tabLst/>
                <a:defRPr/>
              </a:pPr>
              <a:endParaRPr kumimoji="0" lang="en-US" sz="2800" b="0" i="0" u="none" strike="noStrike" kern="1200" cap="none" spc="0" normalizeH="0" baseline="0" noProof="0">
                <a:ln>
                  <a:noFill/>
                </a:ln>
                <a:solidFill>
                  <a:srgbClr val="000000"/>
                </a:solidFill>
                <a:effectLst/>
                <a:uLnTx/>
                <a:uFillTx/>
                <a:latin typeface="Verdana" charset="0"/>
                <a:ea typeface="ＭＳ Ｐゴシック" charset="0"/>
                <a:cs typeface="+mn-cs"/>
              </a:endParaRPr>
            </a:p>
          </p:txBody>
        </p:sp>
        <p:sp>
          <p:nvSpPr>
            <p:cNvPr id="231" name="Oval 93">
              <a:extLst>
                <a:ext uri="{FF2B5EF4-FFF2-40B4-BE49-F238E27FC236}">
                  <a16:creationId xmlns:a16="http://schemas.microsoft.com/office/drawing/2014/main" id="{E6651793-024D-B244-AC50-774190D6C3C5}"/>
                </a:ext>
              </a:extLst>
            </p:cNvPr>
            <p:cNvSpPr>
              <a:spLocks noChangeAspect="1" noChangeArrowheads="1"/>
            </p:cNvSpPr>
            <p:nvPr/>
          </p:nvSpPr>
          <p:spPr bwMode="auto">
            <a:xfrm>
              <a:off x="1504950" y="3051175"/>
              <a:ext cx="136525" cy="136525"/>
            </a:xfrm>
            <a:prstGeom prst="ellipse">
              <a:avLst/>
            </a:prstGeom>
            <a:solidFill>
              <a:srgbClr val="FFFFFF"/>
            </a:solidFill>
            <a:ln>
              <a:noFill/>
            </a:ln>
          </p:spPr>
          <p:txBody>
            <a:bodyPr wrap="none" anchor="ctr"/>
            <a:lstStyle/>
            <a:p>
              <a:pPr marL="0" marR="0" lvl="0" indent="0" algn="l" defTabSz="914400" rtl="0" eaLnBrk="1" fontAlgn="base" latinLnBrk="0" hangingPunct="1">
                <a:lnSpc>
                  <a:spcPct val="100000"/>
                </a:lnSpc>
                <a:spcBef>
                  <a:spcPct val="45000"/>
                </a:spcBef>
                <a:spcAft>
                  <a:spcPct val="0"/>
                </a:spcAft>
                <a:buClrTx/>
                <a:buSzTx/>
                <a:buFontTx/>
                <a:buChar char="•"/>
                <a:tabLst/>
                <a:defRPr/>
              </a:pPr>
              <a:endParaRPr kumimoji="0" lang="en-US" sz="2800" b="0" i="0" u="none" strike="noStrike" kern="1200" cap="none" spc="0" normalizeH="0" baseline="0" noProof="0">
                <a:ln>
                  <a:noFill/>
                </a:ln>
                <a:solidFill>
                  <a:srgbClr val="000000"/>
                </a:solidFill>
                <a:effectLst/>
                <a:uLnTx/>
                <a:uFillTx/>
                <a:latin typeface="Verdana" charset="0"/>
                <a:ea typeface="ＭＳ Ｐゴシック" charset="0"/>
                <a:cs typeface="+mn-cs"/>
              </a:endParaRPr>
            </a:p>
          </p:txBody>
        </p:sp>
        <p:sp>
          <p:nvSpPr>
            <p:cNvPr id="232" name="Oval 94">
              <a:extLst>
                <a:ext uri="{FF2B5EF4-FFF2-40B4-BE49-F238E27FC236}">
                  <a16:creationId xmlns:a16="http://schemas.microsoft.com/office/drawing/2014/main" id="{435ADE9C-7B7B-AC49-AD7A-21D06AA6C4F0}"/>
                </a:ext>
              </a:extLst>
            </p:cNvPr>
            <p:cNvSpPr>
              <a:spLocks noChangeAspect="1" noChangeArrowheads="1"/>
            </p:cNvSpPr>
            <p:nvPr/>
          </p:nvSpPr>
          <p:spPr bwMode="auto">
            <a:xfrm>
              <a:off x="1831975" y="3051175"/>
              <a:ext cx="136525" cy="136525"/>
            </a:xfrm>
            <a:prstGeom prst="ellipse">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round/>
                  <a:headEnd/>
                  <a:tailEnd/>
                </a14:hiddenLine>
              </a:ext>
            </a:extLst>
          </p:spPr>
          <p:txBody>
            <a:bodyPr wrap="none" anchor="ctr"/>
            <a:lstStyle/>
            <a:p>
              <a:pPr marL="0" marR="0" lvl="0" indent="0" algn="l" defTabSz="914400" rtl="0" eaLnBrk="1" fontAlgn="base" latinLnBrk="0" hangingPunct="1">
                <a:lnSpc>
                  <a:spcPct val="100000"/>
                </a:lnSpc>
                <a:spcBef>
                  <a:spcPct val="45000"/>
                </a:spcBef>
                <a:spcAft>
                  <a:spcPct val="0"/>
                </a:spcAft>
                <a:buClrTx/>
                <a:buSzTx/>
                <a:buFontTx/>
                <a:buChar char="•"/>
                <a:tabLst/>
                <a:defRPr/>
              </a:pPr>
              <a:endParaRPr kumimoji="0" lang="en-US" sz="2800" b="0" i="0" u="none" strike="noStrike" kern="1200" cap="none" spc="0" normalizeH="0" baseline="0" noProof="0">
                <a:ln>
                  <a:noFill/>
                </a:ln>
                <a:solidFill>
                  <a:srgbClr val="000000"/>
                </a:solidFill>
                <a:effectLst/>
                <a:uLnTx/>
                <a:uFillTx/>
                <a:latin typeface="Verdana" charset="0"/>
                <a:ea typeface="ＭＳ Ｐゴシック" charset="0"/>
                <a:cs typeface="+mn-cs"/>
              </a:endParaRPr>
            </a:p>
          </p:txBody>
        </p:sp>
        <p:sp>
          <p:nvSpPr>
            <p:cNvPr id="233" name="Oval 95">
              <a:extLst>
                <a:ext uri="{FF2B5EF4-FFF2-40B4-BE49-F238E27FC236}">
                  <a16:creationId xmlns:a16="http://schemas.microsoft.com/office/drawing/2014/main" id="{1DB697C6-CDAD-7844-A0CA-FF514DA2FB2F}"/>
                </a:ext>
              </a:extLst>
            </p:cNvPr>
            <p:cNvSpPr>
              <a:spLocks noChangeAspect="1" noChangeArrowheads="1"/>
            </p:cNvSpPr>
            <p:nvPr/>
          </p:nvSpPr>
          <p:spPr bwMode="auto">
            <a:xfrm>
              <a:off x="2159000" y="3051175"/>
              <a:ext cx="136525" cy="136525"/>
            </a:xfrm>
            <a:prstGeom prst="ellipse">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round/>
                  <a:headEnd/>
                  <a:tailEnd/>
                </a14:hiddenLine>
              </a:ext>
            </a:extLst>
          </p:spPr>
          <p:txBody>
            <a:bodyPr wrap="none" anchor="ctr"/>
            <a:lstStyle/>
            <a:p>
              <a:pPr marL="0" marR="0" lvl="0" indent="0" algn="l" defTabSz="914400" rtl="0" eaLnBrk="1" fontAlgn="base" latinLnBrk="0" hangingPunct="1">
                <a:lnSpc>
                  <a:spcPct val="100000"/>
                </a:lnSpc>
                <a:spcBef>
                  <a:spcPct val="45000"/>
                </a:spcBef>
                <a:spcAft>
                  <a:spcPct val="0"/>
                </a:spcAft>
                <a:buClrTx/>
                <a:buSzTx/>
                <a:buFontTx/>
                <a:buChar char="•"/>
                <a:tabLst/>
                <a:defRPr/>
              </a:pPr>
              <a:endParaRPr kumimoji="0" lang="en-US" sz="2800" b="0" i="0" u="none" strike="noStrike" kern="1200" cap="none" spc="0" normalizeH="0" baseline="0" noProof="0">
                <a:ln>
                  <a:noFill/>
                </a:ln>
                <a:solidFill>
                  <a:srgbClr val="000000"/>
                </a:solidFill>
                <a:effectLst/>
                <a:uLnTx/>
                <a:uFillTx/>
                <a:latin typeface="Verdana" charset="0"/>
                <a:ea typeface="ＭＳ Ｐゴシック" charset="0"/>
                <a:cs typeface="+mn-cs"/>
              </a:endParaRPr>
            </a:p>
          </p:txBody>
        </p:sp>
        <p:sp>
          <p:nvSpPr>
            <p:cNvPr id="234" name="Oval 96">
              <a:extLst>
                <a:ext uri="{FF2B5EF4-FFF2-40B4-BE49-F238E27FC236}">
                  <a16:creationId xmlns:a16="http://schemas.microsoft.com/office/drawing/2014/main" id="{6E514680-942C-D641-97F7-FCE108A6B9E0}"/>
                </a:ext>
              </a:extLst>
            </p:cNvPr>
            <p:cNvSpPr>
              <a:spLocks noChangeAspect="1" noChangeArrowheads="1"/>
            </p:cNvSpPr>
            <p:nvPr/>
          </p:nvSpPr>
          <p:spPr bwMode="auto">
            <a:xfrm>
              <a:off x="2487613" y="3051175"/>
              <a:ext cx="136525" cy="136525"/>
            </a:xfrm>
            <a:prstGeom prst="ellipse">
              <a:avLst/>
            </a:prstGeom>
            <a:solidFill>
              <a:schemeClr val="tx1"/>
            </a:solidFill>
            <a:ln>
              <a:noFill/>
            </a:ln>
            <a:extLst>
              <a:ext uri="{91240B29-F687-4f45-9708-019B960494DF}">
                <a14:hiddenLine xmlns="" xmlns:a14="http://schemas.microsoft.com/office/drawing/2010/main" w="12700">
                  <a:solidFill>
                    <a:srgbClr val="000000"/>
                  </a:solidFill>
                  <a:round/>
                  <a:headEnd/>
                  <a:tailEnd/>
                </a14:hiddenLine>
              </a:ext>
            </a:extLst>
          </p:spPr>
          <p:txBody>
            <a:bodyPr wrap="none" anchor="ctr"/>
            <a:lstStyle/>
            <a:p>
              <a:pPr marL="0" marR="0" lvl="0" indent="0" algn="l" defTabSz="914400" rtl="0" eaLnBrk="1" fontAlgn="base" latinLnBrk="0" hangingPunct="1">
                <a:lnSpc>
                  <a:spcPct val="100000"/>
                </a:lnSpc>
                <a:spcBef>
                  <a:spcPct val="45000"/>
                </a:spcBef>
                <a:spcAft>
                  <a:spcPct val="0"/>
                </a:spcAft>
                <a:buClrTx/>
                <a:buSzTx/>
                <a:buFontTx/>
                <a:buChar char="•"/>
                <a:tabLst/>
                <a:defRPr/>
              </a:pPr>
              <a:endParaRPr kumimoji="0" lang="en-US" sz="2800" b="0" i="0" u="none" strike="noStrike" kern="1200" cap="none" spc="0" normalizeH="0" baseline="0" noProof="0">
                <a:ln>
                  <a:noFill/>
                </a:ln>
                <a:solidFill>
                  <a:srgbClr val="000000"/>
                </a:solidFill>
                <a:effectLst/>
                <a:uLnTx/>
                <a:uFillTx/>
                <a:latin typeface="Verdana" charset="0"/>
                <a:ea typeface="ＭＳ Ｐゴシック" charset="0"/>
                <a:cs typeface="+mn-cs"/>
              </a:endParaRPr>
            </a:p>
          </p:txBody>
        </p:sp>
        <p:sp>
          <p:nvSpPr>
            <p:cNvPr id="235" name="Oval 97">
              <a:extLst>
                <a:ext uri="{FF2B5EF4-FFF2-40B4-BE49-F238E27FC236}">
                  <a16:creationId xmlns:a16="http://schemas.microsoft.com/office/drawing/2014/main" id="{2F214CDD-99BD-1C40-8F06-240F2ABAE87A}"/>
                </a:ext>
              </a:extLst>
            </p:cNvPr>
            <p:cNvSpPr>
              <a:spLocks noChangeAspect="1" noChangeArrowheads="1"/>
            </p:cNvSpPr>
            <p:nvPr/>
          </p:nvSpPr>
          <p:spPr bwMode="auto">
            <a:xfrm>
              <a:off x="522288" y="3378200"/>
              <a:ext cx="136525" cy="136525"/>
            </a:xfrm>
            <a:prstGeom prst="ellipse">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round/>
                  <a:headEnd/>
                  <a:tailEnd/>
                </a14:hiddenLine>
              </a:ext>
            </a:extLst>
          </p:spPr>
          <p:txBody>
            <a:bodyPr wrap="none" anchor="ctr"/>
            <a:lstStyle/>
            <a:p>
              <a:pPr marL="0" marR="0" lvl="0" indent="0" algn="l" defTabSz="914400" rtl="0" eaLnBrk="1" fontAlgn="base" latinLnBrk="0" hangingPunct="1">
                <a:lnSpc>
                  <a:spcPct val="100000"/>
                </a:lnSpc>
                <a:spcBef>
                  <a:spcPct val="45000"/>
                </a:spcBef>
                <a:spcAft>
                  <a:spcPct val="0"/>
                </a:spcAft>
                <a:buClrTx/>
                <a:buSzTx/>
                <a:buFontTx/>
                <a:buChar char="•"/>
                <a:tabLst/>
                <a:defRPr/>
              </a:pPr>
              <a:endParaRPr kumimoji="0" lang="en-US" sz="2800" b="0" i="0" u="none" strike="noStrike" kern="1200" cap="none" spc="0" normalizeH="0" baseline="0" noProof="0">
                <a:ln>
                  <a:noFill/>
                </a:ln>
                <a:solidFill>
                  <a:srgbClr val="000000"/>
                </a:solidFill>
                <a:effectLst/>
                <a:uLnTx/>
                <a:uFillTx/>
                <a:latin typeface="Verdana" charset="0"/>
                <a:ea typeface="ＭＳ Ｐゴシック" charset="0"/>
                <a:cs typeface="+mn-cs"/>
              </a:endParaRPr>
            </a:p>
          </p:txBody>
        </p:sp>
        <p:sp>
          <p:nvSpPr>
            <p:cNvPr id="236" name="Oval 98">
              <a:extLst>
                <a:ext uri="{FF2B5EF4-FFF2-40B4-BE49-F238E27FC236}">
                  <a16:creationId xmlns:a16="http://schemas.microsoft.com/office/drawing/2014/main" id="{69C4A605-FF55-584E-86AB-2D47C54EE12E}"/>
                </a:ext>
              </a:extLst>
            </p:cNvPr>
            <p:cNvSpPr>
              <a:spLocks noChangeAspect="1" noChangeArrowheads="1"/>
            </p:cNvSpPr>
            <p:nvPr/>
          </p:nvSpPr>
          <p:spPr bwMode="auto">
            <a:xfrm>
              <a:off x="849313" y="3378200"/>
              <a:ext cx="136525" cy="136525"/>
            </a:xfrm>
            <a:prstGeom prst="ellipse">
              <a:avLst/>
            </a:prstGeom>
            <a:solidFill>
              <a:schemeClr val="tx1"/>
            </a:solidFill>
            <a:ln>
              <a:noFill/>
            </a:ln>
            <a:extLst>
              <a:ext uri="{91240B29-F687-4f45-9708-019B960494DF}">
                <a14:hiddenLine xmlns="" xmlns:a14="http://schemas.microsoft.com/office/drawing/2010/main" w="12700">
                  <a:solidFill>
                    <a:srgbClr val="000000"/>
                  </a:solidFill>
                  <a:round/>
                  <a:headEnd/>
                  <a:tailEnd/>
                </a14:hiddenLine>
              </a:ext>
            </a:extLst>
          </p:spPr>
          <p:txBody>
            <a:bodyPr wrap="none" anchor="ctr"/>
            <a:lstStyle/>
            <a:p>
              <a:pPr marL="0" marR="0" lvl="0" indent="0" algn="l" defTabSz="914400" rtl="0" eaLnBrk="1" fontAlgn="base" latinLnBrk="0" hangingPunct="1">
                <a:lnSpc>
                  <a:spcPct val="100000"/>
                </a:lnSpc>
                <a:spcBef>
                  <a:spcPct val="45000"/>
                </a:spcBef>
                <a:spcAft>
                  <a:spcPct val="0"/>
                </a:spcAft>
                <a:buClrTx/>
                <a:buSzTx/>
                <a:buFontTx/>
                <a:buChar char="•"/>
                <a:tabLst/>
                <a:defRPr/>
              </a:pPr>
              <a:endParaRPr kumimoji="0" lang="en-US" sz="2800" b="0" i="0" u="none" strike="noStrike" kern="1200" cap="none" spc="0" normalizeH="0" baseline="0" noProof="0">
                <a:ln>
                  <a:noFill/>
                </a:ln>
                <a:solidFill>
                  <a:srgbClr val="000000"/>
                </a:solidFill>
                <a:effectLst/>
                <a:uLnTx/>
                <a:uFillTx/>
                <a:latin typeface="Verdana" charset="0"/>
                <a:ea typeface="ＭＳ Ｐゴシック" charset="0"/>
                <a:cs typeface="+mn-cs"/>
              </a:endParaRPr>
            </a:p>
          </p:txBody>
        </p:sp>
        <p:sp>
          <p:nvSpPr>
            <p:cNvPr id="237" name="Oval 99">
              <a:extLst>
                <a:ext uri="{FF2B5EF4-FFF2-40B4-BE49-F238E27FC236}">
                  <a16:creationId xmlns:a16="http://schemas.microsoft.com/office/drawing/2014/main" id="{80E921E6-92C5-7141-8FF0-9AD8FD261F30}"/>
                </a:ext>
              </a:extLst>
            </p:cNvPr>
            <p:cNvSpPr>
              <a:spLocks noChangeAspect="1" noChangeArrowheads="1"/>
            </p:cNvSpPr>
            <p:nvPr/>
          </p:nvSpPr>
          <p:spPr bwMode="auto">
            <a:xfrm>
              <a:off x="1176338" y="3378200"/>
              <a:ext cx="136525" cy="136525"/>
            </a:xfrm>
            <a:prstGeom prst="ellipse">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round/>
                  <a:headEnd/>
                  <a:tailEnd/>
                </a14:hiddenLine>
              </a:ext>
            </a:extLst>
          </p:spPr>
          <p:txBody>
            <a:bodyPr wrap="none" anchor="ctr"/>
            <a:lstStyle/>
            <a:p>
              <a:pPr marL="0" marR="0" lvl="0" indent="0" algn="l" defTabSz="914400" rtl="0" eaLnBrk="1" fontAlgn="base" latinLnBrk="0" hangingPunct="1">
                <a:lnSpc>
                  <a:spcPct val="100000"/>
                </a:lnSpc>
                <a:spcBef>
                  <a:spcPct val="45000"/>
                </a:spcBef>
                <a:spcAft>
                  <a:spcPct val="0"/>
                </a:spcAft>
                <a:buClrTx/>
                <a:buSzTx/>
                <a:buFontTx/>
                <a:buChar char="•"/>
                <a:tabLst/>
                <a:defRPr/>
              </a:pPr>
              <a:endParaRPr kumimoji="0" lang="en-US" sz="2800" b="0" i="0" u="none" strike="noStrike" kern="1200" cap="none" spc="0" normalizeH="0" baseline="0" noProof="0">
                <a:ln>
                  <a:noFill/>
                </a:ln>
                <a:solidFill>
                  <a:srgbClr val="000000"/>
                </a:solidFill>
                <a:effectLst/>
                <a:uLnTx/>
                <a:uFillTx/>
                <a:latin typeface="Verdana" charset="0"/>
                <a:ea typeface="ＭＳ Ｐゴシック" charset="0"/>
                <a:cs typeface="+mn-cs"/>
              </a:endParaRPr>
            </a:p>
          </p:txBody>
        </p:sp>
        <p:sp>
          <p:nvSpPr>
            <p:cNvPr id="238" name="Oval 100">
              <a:extLst>
                <a:ext uri="{FF2B5EF4-FFF2-40B4-BE49-F238E27FC236}">
                  <a16:creationId xmlns:a16="http://schemas.microsoft.com/office/drawing/2014/main" id="{AFB20BD8-30A3-7A44-AE48-42F95A088D92}"/>
                </a:ext>
              </a:extLst>
            </p:cNvPr>
            <p:cNvSpPr>
              <a:spLocks noChangeAspect="1" noChangeArrowheads="1"/>
            </p:cNvSpPr>
            <p:nvPr/>
          </p:nvSpPr>
          <p:spPr bwMode="auto">
            <a:xfrm>
              <a:off x="1504950" y="3378200"/>
              <a:ext cx="136525" cy="136525"/>
            </a:xfrm>
            <a:prstGeom prst="ellipse">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round/>
                  <a:headEnd/>
                  <a:tailEnd/>
                </a14:hiddenLine>
              </a:ext>
            </a:extLst>
          </p:spPr>
          <p:txBody>
            <a:bodyPr wrap="none" anchor="ctr"/>
            <a:lstStyle/>
            <a:p>
              <a:pPr marL="0" marR="0" lvl="0" indent="0" algn="l" defTabSz="914400" rtl="0" eaLnBrk="1" fontAlgn="base" latinLnBrk="0" hangingPunct="1">
                <a:lnSpc>
                  <a:spcPct val="100000"/>
                </a:lnSpc>
                <a:spcBef>
                  <a:spcPct val="45000"/>
                </a:spcBef>
                <a:spcAft>
                  <a:spcPct val="0"/>
                </a:spcAft>
                <a:buClrTx/>
                <a:buSzTx/>
                <a:buFontTx/>
                <a:buChar char="•"/>
                <a:tabLst/>
                <a:defRPr/>
              </a:pPr>
              <a:endParaRPr kumimoji="0" lang="en-US" sz="2800" b="0" i="0" u="none" strike="noStrike" kern="1200" cap="none" spc="0" normalizeH="0" baseline="0" noProof="0">
                <a:ln>
                  <a:noFill/>
                </a:ln>
                <a:solidFill>
                  <a:srgbClr val="000000"/>
                </a:solidFill>
                <a:effectLst/>
                <a:uLnTx/>
                <a:uFillTx/>
                <a:latin typeface="Verdana" charset="0"/>
                <a:ea typeface="ＭＳ Ｐゴシック" charset="0"/>
                <a:cs typeface="+mn-cs"/>
              </a:endParaRPr>
            </a:p>
          </p:txBody>
        </p:sp>
        <p:sp>
          <p:nvSpPr>
            <p:cNvPr id="239" name="Oval 101">
              <a:extLst>
                <a:ext uri="{FF2B5EF4-FFF2-40B4-BE49-F238E27FC236}">
                  <a16:creationId xmlns:a16="http://schemas.microsoft.com/office/drawing/2014/main" id="{3E2BD203-A600-6345-9041-EC58CE13CBC2}"/>
                </a:ext>
              </a:extLst>
            </p:cNvPr>
            <p:cNvSpPr>
              <a:spLocks noChangeAspect="1" noChangeArrowheads="1"/>
            </p:cNvSpPr>
            <p:nvPr/>
          </p:nvSpPr>
          <p:spPr bwMode="auto">
            <a:xfrm>
              <a:off x="1831975" y="3378200"/>
              <a:ext cx="136525" cy="136525"/>
            </a:xfrm>
            <a:prstGeom prst="ellipse">
              <a:avLst/>
            </a:prstGeom>
            <a:solidFill>
              <a:srgbClr val="FFFFFF"/>
            </a:solidFill>
            <a:ln>
              <a:noFill/>
            </a:ln>
          </p:spPr>
          <p:txBody>
            <a:bodyPr wrap="none" anchor="ctr"/>
            <a:lstStyle/>
            <a:p>
              <a:pPr marL="0" marR="0" lvl="0" indent="0" algn="l" defTabSz="914400" rtl="0" eaLnBrk="1" fontAlgn="base" latinLnBrk="0" hangingPunct="1">
                <a:lnSpc>
                  <a:spcPct val="100000"/>
                </a:lnSpc>
                <a:spcBef>
                  <a:spcPct val="45000"/>
                </a:spcBef>
                <a:spcAft>
                  <a:spcPct val="0"/>
                </a:spcAft>
                <a:buClrTx/>
                <a:buSzTx/>
                <a:buFontTx/>
                <a:buChar char="•"/>
                <a:tabLst/>
                <a:defRPr/>
              </a:pPr>
              <a:endParaRPr kumimoji="0" lang="en-US" sz="2800" b="0" i="0" u="none" strike="noStrike" kern="1200" cap="none" spc="0" normalizeH="0" baseline="0" noProof="0">
                <a:ln>
                  <a:noFill/>
                </a:ln>
                <a:solidFill>
                  <a:srgbClr val="000000"/>
                </a:solidFill>
                <a:effectLst/>
                <a:uLnTx/>
                <a:uFillTx/>
                <a:latin typeface="Verdana" charset="0"/>
                <a:ea typeface="ＭＳ Ｐゴシック" charset="0"/>
                <a:cs typeface="+mn-cs"/>
              </a:endParaRPr>
            </a:p>
          </p:txBody>
        </p:sp>
        <p:sp>
          <p:nvSpPr>
            <p:cNvPr id="240" name="Oval 102">
              <a:extLst>
                <a:ext uri="{FF2B5EF4-FFF2-40B4-BE49-F238E27FC236}">
                  <a16:creationId xmlns:a16="http://schemas.microsoft.com/office/drawing/2014/main" id="{60423F28-565D-A74D-9D07-37F1FDAEADBE}"/>
                </a:ext>
              </a:extLst>
            </p:cNvPr>
            <p:cNvSpPr>
              <a:spLocks noChangeAspect="1" noChangeArrowheads="1"/>
            </p:cNvSpPr>
            <p:nvPr/>
          </p:nvSpPr>
          <p:spPr bwMode="auto">
            <a:xfrm>
              <a:off x="2487613" y="3378200"/>
              <a:ext cx="136525" cy="136525"/>
            </a:xfrm>
            <a:prstGeom prst="ellipse">
              <a:avLst/>
            </a:prstGeom>
            <a:solidFill>
              <a:schemeClr val="tx1"/>
            </a:solidFill>
            <a:ln>
              <a:noFill/>
            </a:ln>
            <a:extLst>
              <a:ext uri="{91240B29-F687-4f45-9708-019B960494DF}">
                <a14:hiddenLine xmlns="" xmlns:a14="http://schemas.microsoft.com/office/drawing/2010/main" w="12700">
                  <a:solidFill>
                    <a:srgbClr val="000000"/>
                  </a:solidFill>
                  <a:round/>
                  <a:headEnd/>
                  <a:tailEnd/>
                </a14:hiddenLine>
              </a:ext>
            </a:extLst>
          </p:spPr>
          <p:txBody>
            <a:bodyPr wrap="none" anchor="ctr"/>
            <a:lstStyle/>
            <a:p>
              <a:pPr marL="0" marR="0" lvl="0" indent="0" algn="l" defTabSz="914400" rtl="0" eaLnBrk="1" fontAlgn="base" latinLnBrk="0" hangingPunct="1">
                <a:lnSpc>
                  <a:spcPct val="100000"/>
                </a:lnSpc>
                <a:spcBef>
                  <a:spcPct val="45000"/>
                </a:spcBef>
                <a:spcAft>
                  <a:spcPct val="0"/>
                </a:spcAft>
                <a:buClrTx/>
                <a:buSzTx/>
                <a:buFontTx/>
                <a:buChar char="•"/>
                <a:tabLst/>
                <a:defRPr/>
              </a:pPr>
              <a:endParaRPr kumimoji="0" lang="en-US" sz="2800" b="0" i="0" u="none" strike="noStrike" kern="1200" cap="none" spc="0" normalizeH="0" baseline="0" noProof="0">
                <a:ln>
                  <a:noFill/>
                </a:ln>
                <a:solidFill>
                  <a:srgbClr val="000000"/>
                </a:solidFill>
                <a:effectLst/>
                <a:uLnTx/>
                <a:uFillTx/>
                <a:latin typeface="Verdana" charset="0"/>
                <a:ea typeface="ＭＳ Ｐゴシック" charset="0"/>
                <a:cs typeface="+mn-cs"/>
              </a:endParaRPr>
            </a:p>
          </p:txBody>
        </p:sp>
        <p:sp>
          <p:nvSpPr>
            <p:cNvPr id="241" name="Oval 103">
              <a:extLst>
                <a:ext uri="{FF2B5EF4-FFF2-40B4-BE49-F238E27FC236}">
                  <a16:creationId xmlns:a16="http://schemas.microsoft.com/office/drawing/2014/main" id="{C9FD5120-89AF-D045-A2B6-FBD89A8A03F4}"/>
                </a:ext>
              </a:extLst>
            </p:cNvPr>
            <p:cNvSpPr>
              <a:spLocks noChangeAspect="1" noChangeArrowheads="1"/>
            </p:cNvSpPr>
            <p:nvPr/>
          </p:nvSpPr>
          <p:spPr bwMode="auto">
            <a:xfrm>
              <a:off x="522288" y="4033838"/>
              <a:ext cx="136525" cy="136525"/>
            </a:xfrm>
            <a:prstGeom prst="ellipse">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round/>
                  <a:headEnd/>
                  <a:tailEnd/>
                </a14:hiddenLine>
              </a:ext>
            </a:extLst>
          </p:spPr>
          <p:txBody>
            <a:bodyPr wrap="none" anchor="ctr"/>
            <a:lstStyle/>
            <a:p>
              <a:pPr marL="0" marR="0" lvl="0" indent="0" algn="l" defTabSz="914400" rtl="0" eaLnBrk="1" fontAlgn="base" latinLnBrk="0" hangingPunct="1">
                <a:lnSpc>
                  <a:spcPct val="100000"/>
                </a:lnSpc>
                <a:spcBef>
                  <a:spcPct val="45000"/>
                </a:spcBef>
                <a:spcAft>
                  <a:spcPct val="0"/>
                </a:spcAft>
                <a:buClrTx/>
                <a:buSzTx/>
                <a:buFontTx/>
                <a:buChar char="•"/>
                <a:tabLst/>
                <a:defRPr/>
              </a:pPr>
              <a:endParaRPr kumimoji="0" lang="en-US" sz="2800" b="0" i="0" u="none" strike="noStrike" kern="1200" cap="none" spc="0" normalizeH="0" baseline="0" noProof="0">
                <a:ln>
                  <a:noFill/>
                </a:ln>
                <a:solidFill>
                  <a:srgbClr val="000000"/>
                </a:solidFill>
                <a:effectLst/>
                <a:uLnTx/>
                <a:uFillTx/>
                <a:latin typeface="Verdana" charset="0"/>
                <a:ea typeface="ＭＳ Ｐゴシック" charset="0"/>
                <a:cs typeface="+mn-cs"/>
              </a:endParaRPr>
            </a:p>
          </p:txBody>
        </p:sp>
        <p:sp>
          <p:nvSpPr>
            <p:cNvPr id="242" name="Oval 104">
              <a:extLst>
                <a:ext uri="{FF2B5EF4-FFF2-40B4-BE49-F238E27FC236}">
                  <a16:creationId xmlns:a16="http://schemas.microsoft.com/office/drawing/2014/main" id="{9BA4C8A5-79F7-6A42-9656-478777D2DEE1}"/>
                </a:ext>
              </a:extLst>
            </p:cNvPr>
            <p:cNvSpPr>
              <a:spLocks noChangeAspect="1" noChangeArrowheads="1"/>
            </p:cNvSpPr>
            <p:nvPr/>
          </p:nvSpPr>
          <p:spPr bwMode="auto">
            <a:xfrm>
              <a:off x="849313" y="4033838"/>
              <a:ext cx="136525" cy="136525"/>
            </a:xfrm>
            <a:prstGeom prst="ellipse">
              <a:avLst/>
            </a:prstGeom>
            <a:solidFill>
              <a:schemeClr val="tx1"/>
            </a:solidFill>
            <a:ln>
              <a:noFill/>
            </a:ln>
            <a:extLst>
              <a:ext uri="{91240B29-F687-4f45-9708-019B960494DF}">
                <a14:hiddenLine xmlns="" xmlns:a14="http://schemas.microsoft.com/office/drawing/2010/main" w="12700">
                  <a:solidFill>
                    <a:srgbClr val="000000"/>
                  </a:solidFill>
                  <a:round/>
                  <a:headEnd/>
                  <a:tailEnd/>
                </a14:hiddenLine>
              </a:ext>
            </a:extLst>
          </p:spPr>
          <p:txBody>
            <a:bodyPr wrap="none" anchor="ctr"/>
            <a:lstStyle/>
            <a:p>
              <a:pPr marL="0" marR="0" lvl="0" indent="0" algn="l" defTabSz="914400" rtl="0" eaLnBrk="1" fontAlgn="base" latinLnBrk="0" hangingPunct="1">
                <a:lnSpc>
                  <a:spcPct val="100000"/>
                </a:lnSpc>
                <a:spcBef>
                  <a:spcPct val="45000"/>
                </a:spcBef>
                <a:spcAft>
                  <a:spcPct val="0"/>
                </a:spcAft>
                <a:buClrTx/>
                <a:buSzTx/>
                <a:buFontTx/>
                <a:buChar char="•"/>
                <a:tabLst/>
                <a:defRPr/>
              </a:pPr>
              <a:endParaRPr kumimoji="0" lang="en-US" sz="2800" b="0" i="0" u="none" strike="noStrike" kern="1200" cap="none" spc="0" normalizeH="0" baseline="0" noProof="0">
                <a:ln>
                  <a:noFill/>
                </a:ln>
                <a:solidFill>
                  <a:srgbClr val="000000"/>
                </a:solidFill>
                <a:effectLst/>
                <a:uLnTx/>
                <a:uFillTx/>
                <a:latin typeface="Verdana" charset="0"/>
                <a:ea typeface="ＭＳ Ｐゴシック" charset="0"/>
                <a:cs typeface="+mn-cs"/>
              </a:endParaRPr>
            </a:p>
          </p:txBody>
        </p:sp>
        <p:sp>
          <p:nvSpPr>
            <p:cNvPr id="243" name="Oval 105">
              <a:extLst>
                <a:ext uri="{FF2B5EF4-FFF2-40B4-BE49-F238E27FC236}">
                  <a16:creationId xmlns:a16="http://schemas.microsoft.com/office/drawing/2014/main" id="{42CE955D-77D6-B24E-9EBB-B70805B9CFA8}"/>
                </a:ext>
              </a:extLst>
            </p:cNvPr>
            <p:cNvSpPr>
              <a:spLocks noChangeAspect="1" noChangeArrowheads="1"/>
            </p:cNvSpPr>
            <p:nvPr/>
          </p:nvSpPr>
          <p:spPr bwMode="auto">
            <a:xfrm>
              <a:off x="1176338" y="4033838"/>
              <a:ext cx="136525" cy="136525"/>
            </a:xfrm>
            <a:prstGeom prst="ellipse">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round/>
                  <a:headEnd/>
                  <a:tailEnd/>
                </a14:hiddenLine>
              </a:ext>
            </a:extLst>
          </p:spPr>
          <p:txBody>
            <a:bodyPr wrap="none" anchor="ctr"/>
            <a:lstStyle/>
            <a:p>
              <a:pPr marL="0" marR="0" lvl="0" indent="0" algn="l" defTabSz="914400" rtl="0" eaLnBrk="1" fontAlgn="base" latinLnBrk="0" hangingPunct="1">
                <a:lnSpc>
                  <a:spcPct val="100000"/>
                </a:lnSpc>
                <a:spcBef>
                  <a:spcPct val="45000"/>
                </a:spcBef>
                <a:spcAft>
                  <a:spcPct val="0"/>
                </a:spcAft>
                <a:buClrTx/>
                <a:buSzTx/>
                <a:buFontTx/>
                <a:buChar char="•"/>
                <a:tabLst/>
                <a:defRPr/>
              </a:pPr>
              <a:endParaRPr kumimoji="0" lang="en-US" sz="2800" b="0" i="0" u="none" strike="noStrike" kern="1200" cap="none" spc="0" normalizeH="0" baseline="0" noProof="0">
                <a:ln>
                  <a:noFill/>
                </a:ln>
                <a:solidFill>
                  <a:srgbClr val="000000"/>
                </a:solidFill>
                <a:effectLst/>
                <a:uLnTx/>
                <a:uFillTx/>
                <a:latin typeface="Verdana" charset="0"/>
                <a:ea typeface="ＭＳ Ｐゴシック" charset="0"/>
                <a:cs typeface="+mn-cs"/>
              </a:endParaRPr>
            </a:p>
          </p:txBody>
        </p:sp>
        <p:sp>
          <p:nvSpPr>
            <p:cNvPr id="244" name="Oval 106">
              <a:extLst>
                <a:ext uri="{FF2B5EF4-FFF2-40B4-BE49-F238E27FC236}">
                  <a16:creationId xmlns:a16="http://schemas.microsoft.com/office/drawing/2014/main" id="{7FDF2312-143D-474B-B102-508366126C43}"/>
                </a:ext>
              </a:extLst>
            </p:cNvPr>
            <p:cNvSpPr>
              <a:spLocks noChangeAspect="1" noChangeArrowheads="1"/>
            </p:cNvSpPr>
            <p:nvPr/>
          </p:nvSpPr>
          <p:spPr bwMode="auto">
            <a:xfrm>
              <a:off x="1504950" y="4033838"/>
              <a:ext cx="136525" cy="136525"/>
            </a:xfrm>
            <a:prstGeom prst="ellipse">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round/>
                  <a:headEnd/>
                  <a:tailEnd/>
                </a14:hiddenLine>
              </a:ext>
            </a:extLst>
          </p:spPr>
          <p:txBody>
            <a:bodyPr wrap="none" anchor="ctr"/>
            <a:lstStyle/>
            <a:p>
              <a:pPr marL="0" marR="0" lvl="0" indent="0" algn="l" defTabSz="914400" rtl="0" eaLnBrk="1" fontAlgn="base" latinLnBrk="0" hangingPunct="1">
                <a:lnSpc>
                  <a:spcPct val="100000"/>
                </a:lnSpc>
                <a:spcBef>
                  <a:spcPct val="45000"/>
                </a:spcBef>
                <a:spcAft>
                  <a:spcPct val="0"/>
                </a:spcAft>
                <a:buClrTx/>
                <a:buSzTx/>
                <a:buFontTx/>
                <a:buChar char="•"/>
                <a:tabLst/>
                <a:defRPr/>
              </a:pPr>
              <a:endParaRPr kumimoji="0" lang="en-US" sz="2800" b="0" i="0" u="none" strike="noStrike" kern="1200" cap="none" spc="0" normalizeH="0" baseline="0" noProof="0">
                <a:ln>
                  <a:noFill/>
                </a:ln>
                <a:solidFill>
                  <a:srgbClr val="000000"/>
                </a:solidFill>
                <a:effectLst/>
                <a:uLnTx/>
                <a:uFillTx/>
                <a:latin typeface="Verdana" charset="0"/>
                <a:ea typeface="ＭＳ Ｐゴシック" charset="0"/>
                <a:cs typeface="+mn-cs"/>
              </a:endParaRPr>
            </a:p>
          </p:txBody>
        </p:sp>
        <p:sp>
          <p:nvSpPr>
            <p:cNvPr id="245" name="Oval 107">
              <a:extLst>
                <a:ext uri="{FF2B5EF4-FFF2-40B4-BE49-F238E27FC236}">
                  <a16:creationId xmlns:a16="http://schemas.microsoft.com/office/drawing/2014/main" id="{4A777D29-80E0-8B41-875C-F60B1FEF28BE}"/>
                </a:ext>
              </a:extLst>
            </p:cNvPr>
            <p:cNvSpPr>
              <a:spLocks noChangeAspect="1" noChangeArrowheads="1"/>
            </p:cNvSpPr>
            <p:nvPr/>
          </p:nvSpPr>
          <p:spPr bwMode="auto">
            <a:xfrm>
              <a:off x="2159000" y="4033838"/>
              <a:ext cx="136525" cy="136525"/>
            </a:xfrm>
            <a:prstGeom prst="ellipse">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round/>
                  <a:headEnd/>
                  <a:tailEnd/>
                </a14:hiddenLine>
              </a:ext>
            </a:extLst>
          </p:spPr>
          <p:txBody>
            <a:bodyPr wrap="none" anchor="ctr"/>
            <a:lstStyle/>
            <a:p>
              <a:pPr marL="0" marR="0" lvl="0" indent="0" algn="l" defTabSz="914400" rtl="0" eaLnBrk="1" fontAlgn="base" latinLnBrk="0" hangingPunct="1">
                <a:lnSpc>
                  <a:spcPct val="100000"/>
                </a:lnSpc>
                <a:spcBef>
                  <a:spcPct val="45000"/>
                </a:spcBef>
                <a:spcAft>
                  <a:spcPct val="0"/>
                </a:spcAft>
                <a:buClrTx/>
                <a:buSzTx/>
                <a:buFontTx/>
                <a:buChar char="•"/>
                <a:tabLst/>
                <a:defRPr/>
              </a:pPr>
              <a:endParaRPr kumimoji="0" lang="en-US" sz="2800" b="0" i="0" u="none" strike="noStrike" kern="1200" cap="none" spc="0" normalizeH="0" baseline="0" noProof="0">
                <a:ln>
                  <a:noFill/>
                </a:ln>
                <a:solidFill>
                  <a:srgbClr val="000000"/>
                </a:solidFill>
                <a:effectLst/>
                <a:uLnTx/>
                <a:uFillTx/>
                <a:latin typeface="Verdana" charset="0"/>
                <a:ea typeface="ＭＳ Ｐゴシック" charset="0"/>
                <a:cs typeface="+mn-cs"/>
              </a:endParaRPr>
            </a:p>
          </p:txBody>
        </p:sp>
        <p:sp>
          <p:nvSpPr>
            <p:cNvPr id="246" name="Oval 108">
              <a:extLst>
                <a:ext uri="{FF2B5EF4-FFF2-40B4-BE49-F238E27FC236}">
                  <a16:creationId xmlns:a16="http://schemas.microsoft.com/office/drawing/2014/main" id="{ECD302BD-E301-F845-ACDC-C877B0073EE2}"/>
                </a:ext>
              </a:extLst>
            </p:cNvPr>
            <p:cNvSpPr>
              <a:spLocks noChangeAspect="1" noChangeArrowheads="1"/>
            </p:cNvSpPr>
            <p:nvPr/>
          </p:nvSpPr>
          <p:spPr bwMode="auto">
            <a:xfrm>
              <a:off x="2487613" y="4033838"/>
              <a:ext cx="136525" cy="136525"/>
            </a:xfrm>
            <a:prstGeom prst="ellipse">
              <a:avLst/>
            </a:prstGeom>
            <a:solidFill>
              <a:srgbClr val="FFFFFF"/>
            </a:solidFill>
            <a:ln>
              <a:noFill/>
            </a:ln>
          </p:spPr>
          <p:txBody>
            <a:bodyPr wrap="none" anchor="ctr"/>
            <a:lstStyle/>
            <a:p>
              <a:pPr marL="0" marR="0" lvl="0" indent="0" algn="l" defTabSz="914400" rtl="0" eaLnBrk="1" fontAlgn="base" latinLnBrk="0" hangingPunct="1">
                <a:lnSpc>
                  <a:spcPct val="100000"/>
                </a:lnSpc>
                <a:spcBef>
                  <a:spcPct val="45000"/>
                </a:spcBef>
                <a:spcAft>
                  <a:spcPct val="0"/>
                </a:spcAft>
                <a:buClrTx/>
                <a:buSzTx/>
                <a:buFontTx/>
                <a:buChar char="•"/>
                <a:tabLst/>
                <a:defRPr/>
              </a:pPr>
              <a:endParaRPr kumimoji="0" lang="en-US" sz="2800" b="0" i="0" u="none" strike="noStrike" kern="1200" cap="none" spc="0" normalizeH="0" baseline="0" noProof="0">
                <a:ln>
                  <a:noFill/>
                </a:ln>
                <a:solidFill>
                  <a:srgbClr val="000000"/>
                </a:solidFill>
                <a:effectLst/>
                <a:uLnTx/>
                <a:uFillTx/>
                <a:latin typeface="Verdana" charset="0"/>
                <a:ea typeface="ＭＳ Ｐゴシック" charset="0"/>
                <a:cs typeface="+mn-cs"/>
              </a:endParaRPr>
            </a:p>
          </p:txBody>
        </p:sp>
      </p:grpSp>
      <p:sp>
        <p:nvSpPr>
          <p:cNvPr id="247" name="Text Box 109">
            <a:extLst>
              <a:ext uri="{FF2B5EF4-FFF2-40B4-BE49-F238E27FC236}">
                <a16:creationId xmlns:a16="http://schemas.microsoft.com/office/drawing/2014/main" id="{CF9F7457-5D72-1B41-83EC-095BE52E7508}"/>
              </a:ext>
            </a:extLst>
          </p:cNvPr>
          <p:cNvSpPr txBox="1">
            <a:spLocks noChangeArrowheads="1"/>
          </p:cNvSpPr>
          <p:nvPr/>
        </p:nvSpPr>
        <p:spPr bwMode="auto">
          <a:xfrm>
            <a:off x="1157470" y="5757454"/>
            <a:ext cx="647849" cy="58463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91299" tIns="45650" rIns="91299" bIns="45650">
            <a:spAutoFit/>
          </a:bodyPr>
          <a:lstStyle>
            <a:lvl1pPr eaLnBrk="0" hangingPunct="0">
              <a:defRPr sz="2800">
                <a:solidFill>
                  <a:schemeClr val="tx1"/>
                </a:solidFill>
                <a:latin typeface="Verdana" charset="0"/>
                <a:ea typeface="ＭＳ Ｐゴシック" charset="0"/>
              </a:defRPr>
            </a:lvl1pPr>
            <a:lvl2pPr marL="742950" indent="-285750" eaLnBrk="0" hangingPunct="0">
              <a:defRPr sz="2800">
                <a:solidFill>
                  <a:schemeClr val="tx1"/>
                </a:solidFill>
                <a:latin typeface="Verdana" charset="0"/>
                <a:ea typeface="ＭＳ Ｐゴシック" charset="0"/>
              </a:defRPr>
            </a:lvl2pPr>
            <a:lvl3pPr marL="1143000" indent="-228600" eaLnBrk="0" hangingPunct="0">
              <a:defRPr sz="2800">
                <a:solidFill>
                  <a:schemeClr val="tx1"/>
                </a:solidFill>
                <a:latin typeface="Verdana" charset="0"/>
                <a:ea typeface="ＭＳ Ｐゴシック" charset="0"/>
              </a:defRPr>
            </a:lvl3pPr>
            <a:lvl4pPr marL="1600200" indent="-228600" eaLnBrk="0" hangingPunct="0">
              <a:defRPr sz="2800">
                <a:solidFill>
                  <a:schemeClr val="tx1"/>
                </a:solidFill>
                <a:latin typeface="Verdana" charset="0"/>
                <a:ea typeface="ＭＳ Ｐゴシック" charset="0"/>
              </a:defRPr>
            </a:lvl4pPr>
            <a:lvl5pPr marL="2057400" indent="-228600" eaLnBrk="0" hangingPunct="0">
              <a:defRPr sz="2800">
                <a:solidFill>
                  <a:schemeClr val="tx1"/>
                </a:solidFill>
                <a:latin typeface="Verdana" charset="0"/>
                <a:ea typeface="ＭＳ Ｐゴシック" charset="0"/>
              </a:defRPr>
            </a:lvl5pPr>
            <a:lvl6pPr marL="2514600" indent="-228600" eaLnBrk="0" fontAlgn="base" hangingPunct="0">
              <a:spcBef>
                <a:spcPct val="45000"/>
              </a:spcBef>
              <a:spcAft>
                <a:spcPct val="0"/>
              </a:spcAft>
              <a:buChar char="•"/>
              <a:defRPr sz="2800">
                <a:solidFill>
                  <a:schemeClr val="tx1"/>
                </a:solidFill>
                <a:latin typeface="Verdana" charset="0"/>
                <a:ea typeface="ＭＳ Ｐゴシック" charset="0"/>
              </a:defRPr>
            </a:lvl6pPr>
            <a:lvl7pPr marL="2971800" indent="-228600" eaLnBrk="0" fontAlgn="base" hangingPunct="0">
              <a:spcBef>
                <a:spcPct val="45000"/>
              </a:spcBef>
              <a:spcAft>
                <a:spcPct val="0"/>
              </a:spcAft>
              <a:buChar char="•"/>
              <a:defRPr sz="2800">
                <a:solidFill>
                  <a:schemeClr val="tx1"/>
                </a:solidFill>
                <a:latin typeface="Verdana" charset="0"/>
                <a:ea typeface="ＭＳ Ｐゴシック" charset="0"/>
              </a:defRPr>
            </a:lvl7pPr>
            <a:lvl8pPr marL="3429000" indent="-228600" eaLnBrk="0" fontAlgn="base" hangingPunct="0">
              <a:spcBef>
                <a:spcPct val="45000"/>
              </a:spcBef>
              <a:spcAft>
                <a:spcPct val="0"/>
              </a:spcAft>
              <a:buChar char="•"/>
              <a:defRPr sz="2800">
                <a:solidFill>
                  <a:schemeClr val="tx1"/>
                </a:solidFill>
                <a:latin typeface="Verdana" charset="0"/>
                <a:ea typeface="ＭＳ Ｐゴシック" charset="0"/>
              </a:defRPr>
            </a:lvl8pPr>
            <a:lvl9pPr marL="3886200" indent="-228600" eaLnBrk="0" fontAlgn="base" hangingPunct="0">
              <a:spcBef>
                <a:spcPct val="45000"/>
              </a:spcBef>
              <a:spcAft>
                <a:spcPct val="0"/>
              </a:spcAft>
              <a:buChar char="•"/>
              <a:defRPr sz="2800">
                <a:solidFill>
                  <a:schemeClr val="tx1"/>
                </a:solidFill>
                <a:latin typeface="Verdana"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3200" b="0" i="0" u="none" strike="noStrike" kern="1200" cap="none" spc="0" normalizeH="0" baseline="0" noProof="0" dirty="0">
                <a:ln>
                  <a:noFill/>
                </a:ln>
                <a:solidFill>
                  <a:srgbClr val="FF0000"/>
                </a:solidFill>
                <a:effectLst/>
                <a:uLnTx/>
                <a:uFillTx/>
                <a:latin typeface="Times" charset="0"/>
                <a:ea typeface="ＭＳ Ｐゴシック" charset="0"/>
                <a:cs typeface="+mn-cs"/>
              </a:rPr>
              <a:t>A</a:t>
            </a:r>
            <a:r>
              <a:rPr kumimoji="0" lang="en-US" sz="3200" b="0" i="0" u="none" strike="noStrike" kern="1200" cap="none" spc="0" normalizeH="0" baseline="30000" noProof="0" dirty="0">
                <a:ln>
                  <a:noFill/>
                </a:ln>
                <a:solidFill>
                  <a:srgbClr val="FF0000"/>
                </a:solidFill>
                <a:effectLst/>
                <a:uLnTx/>
                <a:uFillTx/>
                <a:latin typeface="Times" charset="0"/>
                <a:ea typeface="ＭＳ Ｐゴシック" charset="0"/>
                <a:cs typeface="+mn-cs"/>
              </a:rPr>
              <a:t>T</a:t>
            </a:r>
          </a:p>
        </p:txBody>
      </p:sp>
      <p:sp>
        <p:nvSpPr>
          <p:cNvPr id="248" name="Oval 110">
            <a:extLst>
              <a:ext uri="{FF2B5EF4-FFF2-40B4-BE49-F238E27FC236}">
                <a16:creationId xmlns:a16="http://schemas.microsoft.com/office/drawing/2014/main" id="{25D1E977-6EC0-854B-ADC2-4371088E2A46}"/>
              </a:ext>
            </a:extLst>
          </p:cNvPr>
          <p:cNvSpPr>
            <a:spLocks noChangeAspect="1" noChangeArrowheads="1"/>
          </p:cNvSpPr>
          <p:nvPr/>
        </p:nvSpPr>
        <p:spPr bwMode="auto">
          <a:xfrm>
            <a:off x="4658081" y="4141398"/>
            <a:ext cx="136525" cy="136525"/>
          </a:xfrm>
          <a:prstGeom prst="ellipse">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round/>
                <a:headEnd/>
                <a:tailEnd/>
              </a14:hiddenLine>
            </a:ext>
          </a:extLst>
        </p:spPr>
        <p:txBody>
          <a:bodyPr wrap="none" lIns="91299" tIns="45650" rIns="91299" bIns="45650" anchor="ctr"/>
          <a:lstStyle/>
          <a:p>
            <a:pPr marL="0" marR="0" lvl="0" indent="0" algn="l" defTabSz="914400" rtl="0" eaLnBrk="1" fontAlgn="base" latinLnBrk="0" hangingPunct="1">
              <a:lnSpc>
                <a:spcPct val="100000"/>
              </a:lnSpc>
              <a:spcBef>
                <a:spcPct val="45000"/>
              </a:spcBef>
              <a:spcAft>
                <a:spcPct val="0"/>
              </a:spcAft>
              <a:buClrTx/>
              <a:buSzTx/>
              <a:buFontTx/>
              <a:buChar char="•"/>
              <a:tabLst/>
              <a:defRPr/>
            </a:pPr>
            <a:endParaRPr kumimoji="0" lang="en-US" sz="2800" b="0" i="0" u="none" strike="noStrike" kern="1200" cap="none" spc="0" normalizeH="0" baseline="0" noProof="0">
              <a:ln>
                <a:noFill/>
              </a:ln>
              <a:solidFill>
                <a:srgbClr val="000000"/>
              </a:solidFill>
              <a:effectLst/>
              <a:uLnTx/>
              <a:uFillTx/>
              <a:latin typeface="Verdana" charset="0"/>
              <a:ea typeface="ＭＳ Ｐゴシック" charset="0"/>
              <a:cs typeface="+mn-cs"/>
            </a:endParaRPr>
          </a:p>
        </p:txBody>
      </p:sp>
      <p:sp>
        <p:nvSpPr>
          <p:cNvPr id="249" name="Oval 111">
            <a:extLst>
              <a:ext uri="{FF2B5EF4-FFF2-40B4-BE49-F238E27FC236}">
                <a16:creationId xmlns:a16="http://schemas.microsoft.com/office/drawing/2014/main" id="{9CBF9E3A-8D03-5F46-A1D7-F5967573E29F}"/>
              </a:ext>
            </a:extLst>
          </p:cNvPr>
          <p:cNvSpPr>
            <a:spLocks noChangeAspect="1" noChangeArrowheads="1"/>
          </p:cNvSpPr>
          <p:nvPr/>
        </p:nvSpPr>
        <p:spPr bwMode="auto">
          <a:xfrm>
            <a:off x="4658081" y="5124062"/>
            <a:ext cx="136525" cy="136525"/>
          </a:xfrm>
          <a:prstGeom prst="ellipse">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round/>
                <a:headEnd/>
                <a:tailEnd/>
              </a14:hiddenLine>
            </a:ext>
          </a:extLst>
        </p:spPr>
        <p:txBody>
          <a:bodyPr wrap="none" lIns="91299" tIns="45650" rIns="91299" bIns="45650" anchor="ctr"/>
          <a:lstStyle/>
          <a:p>
            <a:pPr marL="0" marR="0" lvl="0" indent="0" algn="l" defTabSz="914400" rtl="0" eaLnBrk="1" fontAlgn="base" latinLnBrk="0" hangingPunct="1">
              <a:lnSpc>
                <a:spcPct val="100000"/>
              </a:lnSpc>
              <a:spcBef>
                <a:spcPct val="45000"/>
              </a:spcBef>
              <a:spcAft>
                <a:spcPct val="0"/>
              </a:spcAft>
              <a:buClrTx/>
              <a:buSzTx/>
              <a:buFontTx/>
              <a:buChar char="•"/>
              <a:tabLst/>
              <a:defRPr/>
            </a:pPr>
            <a:endParaRPr kumimoji="0" lang="en-US" sz="2800" b="0" i="0" u="none" strike="noStrike" kern="1200" cap="none" spc="0" normalizeH="0" baseline="0" noProof="0">
              <a:ln>
                <a:noFill/>
              </a:ln>
              <a:solidFill>
                <a:srgbClr val="000000"/>
              </a:solidFill>
              <a:effectLst/>
              <a:uLnTx/>
              <a:uFillTx/>
              <a:latin typeface="Verdana" charset="0"/>
              <a:ea typeface="ＭＳ Ｐゴシック" charset="0"/>
              <a:cs typeface="+mn-cs"/>
            </a:endParaRPr>
          </a:p>
        </p:txBody>
      </p:sp>
      <p:sp>
        <p:nvSpPr>
          <p:cNvPr id="250" name="Oval 112">
            <a:extLst>
              <a:ext uri="{FF2B5EF4-FFF2-40B4-BE49-F238E27FC236}">
                <a16:creationId xmlns:a16="http://schemas.microsoft.com/office/drawing/2014/main" id="{31284F20-E590-C94B-8E71-FBAC144A14B0}"/>
              </a:ext>
            </a:extLst>
          </p:cNvPr>
          <p:cNvSpPr>
            <a:spLocks noChangeAspect="1" noChangeArrowheads="1"/>
          </p:cNvSpPr>
          <p:nvPr/>
        </p:nvSpPr>
        <p:spPr bwMode="auto">
          <a:xfrm>
            <a:off x="4658081" y="3487348"/>
            <a:ext cx="136525" cy="136525"/>
          </a:xfrm>
          <a:prstGeom prst="ellipse">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round/>
                <a:headEnd/>
                <a:tailEnd/>
              </a14:hiddenLine>
            </a:ext>
          </a:extLst>
        </p:spPr>
        <p:txBody>
          <a:bodyPr wrap="none" lIns="91299" tIns="45650" rIns="91299" bIns="45650" anchor="ctr"/>
          <a:lstStyle/>
          <a:p>
            <a:pPr marL="0" marR="0" lvl="0" indent="0" algn="l" defTabSz="914400" rtl="0" eaLnBrk="1" fontAlgn="base" latinLnBrk="0" hangingPunct="1">
              <a:lnSpc>
                <a:spcPct val="100000"/>
              </a:lnSpc>
              <a:spcBef>
                <a:spcPct val="45000"/>
              </a:spcBef>
              <a:spcAft>
                <a:spcPct val="0"/>
              </a:spcAft>
              <a:buClrTx/>
              <a:buSzTx/>
              <a:buFontTx/>
              <a:buChar char="•"/>
              <a:tabLst/>
              <a:defRPr/>
            </a:pPr>
            <a:endParaRPr kumimoji="0" lang="en-US" sz="2800" b="0" i="0" u="none" strike="noStrike" kern="1200" cap="none" spc="0" normalizeH="0" baseline="0" noProof="0">
              <a:ln>
                <a:noFill/>
              </a:ln>
              <a:solidFill>
                <a:srgbClr val="000000"/>
              </a:solidFill>
              <a:effectLst/>
              <a:uLnTx/>
              <a:uFillTx/>
              <a:latin typeface="Verdana" charset="0"/>
              <a:ea typeface="ＭＳ Ｐゴシック" charset="0"/>
              <a:cs typeface="+mn-cs"/>
            </a:endParaRPr>
          </a:p>
        </p:txBody>
      </p:sp>
      <p:sp>
        <p:nvSpPr>
          <p:cNvPr id="251" name="Oval 113">
            <a:extLst>
              <a:ext uri="{FF2B5EF4-FFF2-40B4-BE49-F238E27FC236}">
                <a16:creationId xmlns:a16="http://schemas.microsoft.com/office/drawing/2014/main" id="{780D8ABA-319E-6049-AA25-B3260A586E30}"/>
              </a:ext>
            </a:extLst>
          </p:cNvPr>
          <p:cNvSpPr>
            <a:spLocks noChangeAspect="1" noChangeArrowheads="1"/>
          </p:cNvSpPr>
          <p:nvPr/>
        </p:nvSpPr>
        <p:spPr bwMode="auto">
          <a:xfrm>
            <a:off x="4658081" y="3814373"/>
            <a:ext cx="136525" cy="136525"/>
          </a:xfrm>
          <a:prstGeom prst="ellipse">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round/>
                <a:headEnd/>
                <a:tailEnd/>
              </a14:hiddenLine>
            </a:ext>
          </a:extLst>
        </p:spPr>
        <p:txBody>
          <a:bodyPr wrap="none" lIns="91299" tIns="45650" rIns="91299" bIns="45650" anchor="ctr"/>
          <a:lstStyle/>
          <a:p>
            <a:pPr marL="0" marR="0" lvl="0" indent="0" algn="l" defTabSz="914400" rtl="0" eaLnBrk="1" fontAlgn="base" latinLnBrk="0" hangingPunct="1">
              <a:lnSpc>
                <a:spcPct val="100000"/>
              </a:lnSpc>
              <a:spcBef>
                <a:spcPct val="45000"/>
              </a:spcBef>
              <a:spcAft>
                <a:spcPct val="0"/>
              </a:spcAft>
              <a:buClrTx/>
              <a:buSzTx/>
              <a:buFontTx/>
              <a:buChar char="•"/>
              <a:tabLst/>
              <a:defRPr/>
            </a:pPr>
            <a:endParaRPr kumimoji="0" lang="en-US" sz="2800" b="0" i="0" u="none" strike="noStrike" kern="1200" cap="none" spc="0" normalizeH="0" baseline="0" noProof="0">
              <a:ln>
                <a:noFill/>
              </a:ln>
              <a:solidFill>
                <a:srgbClr val="000000"/>
              </a:solidFill>
              <a:effectLst/>
              <a:uLnTx/>
              <a:uFillTx/>
              <a:latin typeface="Verdana" charset="0"/>
              <a:ea typeface="ＭＳ Ｐゴシック" charset="0"/>
              <a:cs typeface="+mn-cs"/>
            </a:endParaRPr>
          </a:p>
        </p:txBody>
      </p:sp>
      <p:sp>
        <p:nvSpPr>
          <p:cNvPr id="252" name="Oval 114">
            <a:extLst>
              <a:ext uri="{FF2B5EF4-FFF2-40B4-BE49-F238E27FC236}">
                <a16:creationId xmlns:a16="http://schemas.microsoft.com/office/drawing/2014/main" id="{92C16E9E-DDE4-9540-AA0E-77791CF18FB7}"/>
              </a:ext>
            </a:extLst>
          </p:cNvPr>
          <p:cNvSpPr>
            <a:spLocks noChangeAspect="1" noChangeArrowheads="1"/>
          </p:cNvSpPr>
          <p:nvPr/>
        </p:nvSpPr>
        <p:spPr bwMode="auto">
          <a:xfrm>
            <a:off x="4658081" y="4797037"/>
            <a:ext cx="136525" cy="136525"/>
          </a:xfrm>
          <a:prstGeom prst="ellipse">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round/>
                <a:headEnd/>
                <a:tailEnd/>
              </a14:hiddenLine>
            </a:ext>
          </a:extLst>
        </p:spPr>
        <p:txBody>
          <a:bodyPr wrap="none" lIns="91299" tIns="45650" rIns="91299" bIns="45650" anchor="ctr"/>
          <a:lstStyle/>
          <a:p>
            <a:pPr marL="0" marR="0" lvl="0" indent="0" algn="l" defTabSz="914400" rtl="0" eaLnBrk="1" fontAlgn="base" latinLnBrk="0" hangingPunct="1">
              <a:lnSpc>
                <a:spcPct val="100000"/>
              </a:lnSpc>
              <a:spcBef>
                <a:spcPct val="45000"/>
              </a:spcBef>
              <a:spcAft>
                <a:spcPct val="0"/>
              </a:spcAft>
              <a:buClrTx/>
              <a:buSzTx/>
              <a:buFontTx/>
              <a:buChar char="•"/>
              <a:tabLst/>
              <a:defRPr/>
            </a:pPr>
            <a:endParaRPr kumimoji="0" lang="en-US" sz="2800" b="0" i="0" u="none" strike="noStrike" kern="1200" cap="none" spc="0" normalizeH="0" baseline="0" noProof="0">
              <a:ln>
                <a:noFill/>
              </a:ln>
              <a:solidFill>
                <a:srgbClr val="000000"/>
              </a:solidFill>
              <a:effectLst/>
              <a:uLnTx/>
              <a:uFillTx/>
              <a:latin typeface="Verdana" charset="0"/>
              <a:ea typeface="ＭＳ Ｐゴシック" charset="0"/>
              <a:cs typeface="+mn-cs"/>
            </a:endParaRPr>
          </a:p>
        </p:txBody>
      </p:sp>
      <p:sp>
        <p:nvSpPr>
          <p:cNvPr id="253" name="Oval 115">
            <a:extLst>
              <a:ext uri="{FF2B5EF4-FFF2-40B4-BE49-F238E27FC236}">
                <a16:creationId xmlns:a16="http://schemas.microsoft.com/office/drawing/2014/main" id="{F79F469F-FCA2-4B43-896E-1C3B2D07CD54}"/>
              </a:ext>
            </a:extLst>
          </p:cNvPr>
          <p:cNvSpPr>
            <a:spLocks noChangeAspect="1" noChangeArrowheads="1"/>
          </p:cNvSpPr>
          <p:nvPr/>
        </p:nvSpPr>
        <p:spPr bwMode="auto">
          <a:xfrm>
            <a:off x="4658081" y="5452673"/>
            <a:ext cx="136525" cy="136525"/>
          </a:xfrm>
          <a:prstGeom prst="ellipse">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round/>
                <a:headEnd/>
                <a:tailEnd/>
              </a14:hiddenLine>
            </a:ext>
          </a:extLst>
        </p:spPr>
        <p:txBody>
          <a:bodyPr wrap="none" lIns="91299" tIns="45650" rIns="91299" bIns="45650" anchor="ctr"/>
          <a:lstStyle/>
          <a:p>
            <a:pPr marL="0" marR="0" lvl="0" indent="0" algn="l" defTabSz="914400" rtl="0" eaLnBrk="1" fontAlgn="base" latinLnBrk="0" hangingPunct="1">
              <a:lnSpc>
                <a:spcPct val="100000"/>
              </a:lnSpc>
              <a:spcBef>
                <a:spcPct val="45000"/>
              </a:spcBef>
              <a:spcAft>
                <a:spcPct val="0"/>
              </a:spcAft>
              <a:buClrTx/>
              <a:buSzTx/>
              <a:buFontTx/>
              <a:buChar char="•"/>
              <a:tabLst/>
              <a:defRPr/>
            </a:pPr>
            <a:endParaRPr kumimoji="0" lang="en-US" sz="2800" b="0" i="0" u="none" strike="noStrike" kern="1200" cap="none" spc="0" normalizeH="0" baseline="0" noProof="0">
              <a:ln>
                <a:noFill/>
              </a:ln>
              <a:solidFill>
                <a:srgbClr val="000000"/>
              </a:solidFill>
              <a:effectLst/>
              <a:uLnTx/>
              <a:uFillTx/>
              <a:latin typeface="Verdana" charset="0"/>
              <a:ea typeface="ＭＳ Ｐゴシック" charset="0"/>
              <a:cs typeface="+mn-cs"/>
            </a:endParaRPr>
          </a:p>
        </p:txBody>
      </p:sp>
      <p:sp>
        <p:nvSpPr>
          <p:cNvPr id="254" name="Oval 116">
            <a:extLst>
              <a:ext uri="{FF2B5EF4-FFF2-40B4-BE49-F238E27FC236}">
                <a16:creationId xmlns:a16="http://schemas.microsoft.com/office/drawing/2014/main" id="{606E503D-65DB-3543-8655-4D7A0172CB43}"/>
              </a:ext>
            </a:extLst>
          </p:cNvPr>
          <p:cNvSpPr>
            <a:spLocks noChangeAspect="1" noChangeArrowheads="1"/>
          </p:cNvSpPr>
          <p:nvPr/>
        </p:nvSpPr>
        <p:spPr bwMode="auto">
          <a:xfrm>
            <a:off x="3575406" y="4446198"/>
            <a:ext cx="136525" cy="136525"/>
          </a:xfrm>
          <a:prstGeom prst="ellipse">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round/>
                <a:headEnd/>
                <a:tailEnd/>
              </a14:hiddenLine>
            </a:ext>
          </a:extLst>
        </p:spPr>
        <p:txBody>
          <a:bodyPr wrap="none" lIns="91299" tIns="45650" rIns="91299" bIns="45650" anchor="ctr"/>
          <a:lstStyle/>
          <a:p>
            <a:pPr marL="0" marR="0" lvl="0" indent="0" algn="l" defTabSz="914400" rtl="0" eaLnBrk="1" fontAlgn="base" latinLnBrk="0" hangingPunct="1">
              <a:lnSpc>
                <a:spcPct val="100000"/>
              </a:lnSpc>
              <a:spcBef>
                <a:spcPct val="45000"/>
              </a:spcBef>
              <a:spcAft>
                <a:spcPct val="0"/>
              </a:spcAft>
              <a:buClrTx/>
              <a:buSzTx/>
              <a:buFontTx/>
              <a:buChar char="•"/>
              <a:tabLst/>
              <a:defRPr/>
            </a:pPr>
            <a:endParaRPr kumimoji="0" lang="en-US" sz="2800" b="0" i="0" u="none" strike="noStrike" kern="1200" cap="none" spc="0" normalizeH="0" baseline="0" noProof="0">
              <a:ln>
                <a:noFill/>
              </a:ln>
              <a:solidFill>
                <a:srgbClr val="000000"/>
              </a:solidFill>
              <a:effectLst/>
              <a:uLnTx/>
              <a:uFillTx/>
              <a:latin typeface="Verdana" charset="0"/>
              <a:ea typeface="ＭＳ Ｐゴシック" charset="0"/>
              <a:cs typeface="+mn-cs"/>
            </a:endParaRPr>
          </a:p>
        </p:txBody>
      </p:sp>
      <p:sp>
        <p:nvSpPr>
          <p:cNvPr id="255" name="Oval 117">
            <a:extLst>
              <a:ext uri="{FF2B5EF4-FFF2-40B4-BE49-F238E27FC236}">
                <a16:creationId xmlns:a16="http://schemas.microsoft.com/office/drawing/2014/main" id="{2B3199FE-778C-174D-83F3-7ECD600D9504}"/>
              </a:ext>
            </a:extLst>
          </p:cNvPr>
          <p:cNvSpPr>
            <a:spLocks noChangeAspect="1" noChangeArrowheads="1"/>
          </p:cNvSpPr>
          <p:nvPr/>
        </p:nvSpPr>
        <p:spPr bwMode="auto">
          <a:xfrm>
            <a:off x="3575406" y="5428862"/>
            <a:ext cx="136525" cy="136525"/>
          </a:xfrm>
          <a:prstGeom prst="ellipse">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round/>
                <a:headEnd/>
                <a:tailEnd/>
              </a14:hiddenLine>
            </a:ext>
          </a:extLst>
        </p:spPr>
        <p:txBody>
          <a:bodyPr wrap="none" lIns="91299" tIns="45650" rIns="91299" bIns="45650" anchor="ctr"/>
          <a:lstStyle/>
          <a:p>
            <a:pPr marL="0" marR="0" lvl="0" indent="0" algn="l" defTabSz="914400" rtl="0" eaLnBrk="1" fontAlgn="base" latinLnBrk="0" hangingPunct="1">
              <a:lnSpc>
                <a:spcPct val="100000"/>
              </a:lnSpc>
              <a:spcBef>
                <a:spcPct val="45000"/>
              </a:spcBef>
              <a:spcAft>
                <a:spcPct val="0"/>
              </a:spcAft>
              <a:buClrTx/>
              <a:buSzTx/>
              <a:buFontTx/>
              <a:buChar char="•"/>
              <a:tabLst/>
              <a:defRPr/>
            </a:pPr>
            <a:endParaRPr kumimoji="0" lang="en-US" sz="2800" b="0" i="0" u="none" strike="noStrike" kern="1200" cap="none" spc="0" normalizeH="0" baseline="0" noProof="0">
              <a:ln>
                <a:noFill/>
              </a:ln>
              <a:solidFill>
                <a:srgbClr val="000000"/>
              </a:solidFill>
              <a:effectLst/>
              <a:uLnTx/>
              <a:uFillTx/>
              <a:latin typeface="Verdana" charset="0"/>
              <a:ea typeface="ＭＳ Ｐゴシック" charset="0"/>
              <a:cs typeface="+mn-cs"/>
            </a:endParaRPr>
          </a:p>
        </p:txBody>
      </p:sp>
      <p:sp>
        <p:nvSpPr>
          <p:cNvPr id="256" name="Oval 118">
            <a:extLst>
              <a:ext uri="{FF2B5EF4-FFF2-40B4-BE49-F238E27FC236}">
                <a16:creationId xmlns:a16="http://schemas.microsoft.com/office/drawing/2014/main" id="{9AC2EC47-EFA2-1942-8F4D-D85A1D6ED14C}"/>
              </a:ext>
            </a:extLst>
          </p:cNvPr>
          <p:cNvSpPr>
            <a:spLocks noChangeAspect="1" noChangeArrowheads="1"/>
          </p:cNvSpPr>
          <p:nvPr/>
        </p:nvSpPr>
        <p:spPr bwMode="auto">
          <a:xfrm>
            <a:off x="3575406" y="3792148"/>
            <a:ext cx="136525" cy="136525"/>
          </a:xfrm>
          <a:prstGeom prst="ellipse">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round/>
                <a:headEnd/>
                <a:tailEnd/>
              </a14:hiddenLine>
            </a:ext>
          </a:extLst>
        </p:spPr>
        <p:txBody>
          <a:bodyPr wrap="none" lIns="91299" tIns="45650" rIns="91299" bIns="45650" anchor="ctr"/>
          <a:lstStyle/>
          <a:p>
            <a:pPr marL="0" marR="0" lvl="0" indent="0" algn="l" defTabSz="914400" rtl="0" eaLnBrk="1" fontAlgn="base" latinLnBrk="0" hangingPunct="1">
              <a:lnSpc>
                <a:spcPct val="100000"/>
              </a:lnSpc>
              <a:spcBef>
                <a:spcPct val="45000"/>
              </a:spcBef>
              <a:spcAft>
                <a:spcPct val="0"/>
              </a:spcAft>
              <a:buClrTx/>
              <a:buSzTx/>
              <a:buFontTx/>
              <a:buChar char="•"/>
              <a:tabLst/>
              <a:defRPr/>
            </a:pPr>
            <a:endParaRPr kumimoji="0" lang="en-US" sz="2800" b="0" i="0" u="none" strike="noStrike" kern="1200" cap="none" spc="0" normalizeH="0" baseline="0" noProof="0">
              <a:ln>
                <a:noFill/>
              </a:ln>
              <a:solidFill>
                <a:srgbClr val="000000"/>
              </a:solidFill>
              <a:effectLst/>
              <a:uLnTx/>
              <a:uFillTx/>
              <a:latin typeface="Verdana" charset="0"/>
              <a:ea typeface="ＭＳ Ｐゴシック" charset="0"/>
              <a:cs typeface="+mn-cs"/>
            </a:endParaRPr>
          </a:p>
        </p:txBody>
      </p:sp>
      <p:sp>
        <p:nvSpPr>
          <p:cNvPr id="257" name="Oval 119">
            <a:extLst>
              <a:ext uri="{FF2B5EF4-FFF2-40B4-BE49-F238E27FC236}">
                <a16:creationId xmlns:a16="http://schemas.microsoft.com/office/drawing/2014/main" id="{BA64C23C-3EFA-D64F-9D93-EC4B6C1C6477}"/>
              </a:ext>
            </a:extLst>
          </p:cNvPr>
          <p:cNvSpPr>
            <a:spLocks noChangeAspect="1" noChangeArrowheads="1"/>
          </p:cNvSpPr>
          <p:nvPr/>
        </p:nvSpPr>
        <p:spPr bwMode="auto">
          <a:xfrm>
            <a:off x="3575406" y="4119173"/>
            <a:ext cx="136525" cy="136525"/>
          </a:xfrm>
          <a:prstGeom prst="ellipse">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round/>
                <a:headEnd/>
                <a:tailEnd/>
              </a14:hiddenLine>
            </a:ext>
          </a:extLst>
        </p:spPr>
        <p:txBody>
          <a:bodyPr wrap="none" lIns="91299" tIns="45650" rIns="91299" bIns="45650" anchor="ctr"/>
          <a:lstStyle/>
          <a:p>
            <a:pPr marL="0" marR="0" lvl="0" indent="0" algn="l" defTabSz="914400" rtl="0" eaLnBrk="1" fontAlgn="base" latinLnBrk="0" hangingPunct="1">
              <a:lnSpc>
                <a:spcPct val="100000"/>
              </a:lnSpc>
              <a:spcBef>
                <a:spcPct val="45000"/>
              </a:spcBef>
              <a:spcAft>
                <a:spcPct val="0"/>
              </a:spcAft>
              <a:buClrTx/>
              <a:buSzTx/>
              <a:buFontTx/>
              <a:buChar char="•"/>
              <a:tabLst/>
              <a:defRPr/>
            </a:pPr>
            <a:endParaRPr kumimoji="0" lang="en-US" sz="2800" b="0" i="0" u="none" strike="noStrike" kern="1200" cap="none" spc="0" normalizeH="0" baseline="0" noProof="0">
              <a:ln>
                <a:noFill/>
              </a:ln>
              <a:solidFill>
                <a:srgbClr val="000000"/>
              </a:solidFill>
              <a:effectLst/>
              <a:uLnTx/>
              <a:uFillTx/>
              <a:latin typeface="Verdana" charset="0"/>
              <a:ea typeface="ＭＳ Ｐゴシック" charset="0"/>
              <a:cs typeface="+mn-cs"/>
            </a:endParaRPr>
          </a:p>
        </p:txBody>
      </p:sp>
      <p:sp>
        <p:nvSpPr>
          <p:cNvPr id="258" name="Oval 120">
            <a:extLst>
              <a:ext uri="{FF2B5EF4-FFF2-40B4-BE49-F238E27FC236}">
                <a16:creationId xmlns:a16="http://schemas.microsoft.com/office/drawing/2014/main" id="{AF65A877-D0B0-C543-8205-8464AEA504A8}"/>
              </a:ext>
            </a:extLst>
          </p:cNvPr>
          <p:cNvSpPr>
            <a:spLocks noChangeAspect="1" noChangeArrowheads="1"/>
          </p:cNvSpPr>
          <p:nvPr/>
        </p:nvSpPr>
        <p:spPr bwMode="auto">
          <a:xfrm>
            <a:off x="3575406" y="5101837"/>
            <a:ext cx="136525" cy="136525"/>
          </a:xfrm>
          <a:prstGeom prst="ellipse">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round/>
                <a:headEnd/>
                <a:tailEnd/>
              </a14:hiddenLine>
            </a:ext>
          </a:extLst>
        </p:spPr>
        <p:txBody>
          <a:bodyPr wrap="none" lIns="91299" tIns="45650" rIns="91299" bIns="45650" anchor="ctr"/>
          <a:lstStyle/>
          <a:p>
            <a:pPr marL="0" marR="0" lvl="0" indent="0" algn="l" defTabSz="914400" rtl="0" eaLnBrk="1" fontAlgn="base" latinLnBrk="0" hangingPunct="1">
              <a:lnSpc>
                <a:spcPct val="100000"/>
              </a:lnSpc>
              <a:spcBef>
                <a:spcPct val="45000"/>
              </a:spcBef>
              <a:spcAft>
                <a:spcPct val="0"/>
              </a:spcAft>
              <a:buClrTx/>
              <a:buSzTx/>
              <a:buFontTx/>
              <a:buChar char="•"/>
              <a:tabLst/>
              <a:defRPr/>
            </a:pPr>
            <a:endParaRPr kumimoji="0" lang="en-US" sz="2800" b="0" i="0" u="none" strike="noStrike" kern="1200" cap="none" spc="0" normalizeH="0" baseline="0" noProof="0">
              <a:ln>
                <a:noFill/>
              </a:ln>
              <a:solidFill>
                <a:srgbClr val="000000"/>
              </a:solidFill>
              <a:effectLst/>
              <a:uLnTx/>
              <a:uFillTx/>
              <a:latin typeface="Verdana" charset="0"/>
              <a:ea typeface="ＭＳ Ｐゴシック" charset="0"/>
              <a:cs typeface="+mn-cs"/>
            </a:endParaRPr>
          </a:p>
        </p:txBody>
      </p:sp>
      <p:sp>
        <p:nvSpPr>
          <p:cNvPr id="259" name="Oval 121">
            <a:extLst>
              <a:ext uri="{FF2B5EF4-FFF2-40B4-BE49-F238E27FC236}">
                <a16:creationId xmlns:a16="http://schemas.microsoft.com/office/drawing/2014/main" id="{641508E5-ECB6-2E42-96ED-9AB4EEB15248}"/>
              </a:ext>
            </a:extLst>
          </p:cNvPr>
          <p:cNvSpPr>
            <a:spLocks noChangeAspect="1" noChangeArrowheads="1"/>
          </p:cNvSpPr>
          <p:nvPr/>
        </p:nvSpPr>
        <p:spPr bwMode="auto">
          <a:xfrm>
            <a:off x="3575406" y="5981509"/>
            <a:ext cx="136525" cy="136525"/>
          </a:xfrm>
          <a:prstGeom prst="ellipse">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round/>
                <a:headEnd/>
                <a:tailEnd/>
              </a14:hiddenLine>
            </a:ext>
          </a:extLst>
        </p:spPr>
        <p:txBody>
          <a:bodyPr wrap="none" lIns="91299" tIns="45650" rIns="91299" bIns="45650" anchor="ctr"/>
          <a:lstStyle/>
          <a:p>
            <a:pPr marL="0" marR="0" lvl="0" indent="0" algn="l" defTabSz="914400" rtl="0" eaLnBrk="1" fontAlgn="base" latinLnBrk="0" hangingPunct="1">
              <a:lnSpc>
                <a:spcPct val="100000"/>
              </a:lnSpc>
              <a:spcBef>
                <a:spcPct val="45000"/>
              </a:spcBef>
              <a:spcAft>
                <a:spcPct val="0"/>
              </a:spcAft>
              <a:buClrTx/>
              <a:buSzTx/>
              <a:buFontTx/>
              <a:buChar char="•"/>
              <a:tabLst/>
              <a:defRPr/>
            </a:pPr>
            <a:endParaRPr kumimoji="0" lang="en-US" sz="2800" b="0" i="0" u="none" strike="noStrike" kern="1200" cap="none" spc="0" normalizeH="0" baseline="0" noProof="0">
              <a:ln>
                <a:noFill/>
              </a:ln>
              <a:solidFill>
                <a:srgbClr val="000000"/>
              </a:solidFill>
              <a:effectLst/>
              <a:uLnTx/>
              <a:uFillTx/>
              <a:latin typeface="Verdana" charset="0"/>
              <a:ea typeface="ＭＳ Ｐゴシック" charset="0"/>
              <a:cs typeface="+mn-cs"/>
            </a:endParaRPr>
          </a:p>
        </p:txBody>
      </p:sp>
      <p:sp>
        <p:nvSpPr>
          <p:cNvPr id="260" name="Oval 122">
            <a:extLst>
              <a:ext uri="{FF2B5EF4-FFF2-40B4-BE49-F238E27FC236}">
                <a16:creationId xmlns:a16="http://schemas.microsoft.com/office/drawing/2014/main" id="{3C4D61DC-59AB-F943-8873-8B32C2DB1726}"/>
              </a:ext>
            </a:extLst>
          </p:cNvPr>
          <p:cNvSpPr>
            <a:spLocks noChangeAspect="1" noChangeArrowheads="1"/>
          </p:cNvSpPr>
          <p:nvPr/>
        </p:nvSpPr>
        <p:spPr bwMode="auto">
          <a:xfrm>
            <a:off x="3210281" y="3563548"/>
            <a:ext cx="136525" cy="136525"/>
          </a:xfrm>
          <a:prstGeom prst="ellipse">
            <a:avLst/>
          </a:prstGeom>
          <a:solidFill>
            <a:srgbClr val="00FF00"/>
          </a:solidFill>
          <a:ln>
            <a:noFill/>
          </a:ln>
          <a:extLst>
            <a:ext uri="{91240B29-F687-4f45-9708-019B960494DF}">
              <a14:hiddenLine xmlns="" xmlns:a14="http://schemas.microsoft.com/office/drawing/2010/main" w="12700">
                <a:solidFill>
                  <a:srgbClr val="000000"/>
                </a:solidFill>
                <a:round/>
                <a:headEnd/>
                <a:tailEnd/>
              </a14:hiddenLine>
            </a:ext>
          </a:extLst>
        </p:spPr>
        <p:txBody>
          <a:bodyPr wrap="none" lIns="91299" tIns="45650" rIns="91299" bIns="45650" anchor="ctr"/>
          <a:lstStyle/>
          <a:p>
            <a:pPr marL="0" marR="0" lvl="0" indent="0" algn="l" defTabSz="914400" rtl="0" eaLnBrk="1" fontAlgn="base" latinLnBrk="0" hangingPunct="1">
              <a:lnSpc>
                <a:spcPct val="100000"/>
              </a:lnSpc>
              <a:spcBef>
                <a:spcPct val="45000"/>
              </a:spcBef>
              <a:spcAft>
                <a:spcPct val="0"/>
              </a:spcAft>
              <a:buClrTx/>
              <a:buSzTx/>
              <a:buFontTx/>
              <a:buChar char="•"/>
              <a:tabLst/>
              <a:defRPr/>
            </a:pPr>
            <a:endParaRPr kumimoji="0" lang="en-US" sz="2800" b="0" i="0" u="none" strike="noStrike" kern="1200" cap="none" spc="0" normalizeH="0" baseline="0" noProof="0">
              <a:ln>
                <a:noFill/>
              </a:ln>
              <a:solidFill>
                <a:srgbClr val="000000"/>
              </a:solidFill>
              <a:effectLst/>
              <a:uLnTx/>
              <a:uFillTx/>
              <a:latin typeface="Verdana" charset="0"/>
              <a:ea typeface="ＭＳ Ｐゴシック" charset="0"/>
              <a:cs typeface="+mn-cs"/>
            </a:endParaRPr>
          </a:p>
        </p:txBody>
      </p:sp>
      <p:sp>
        <p:nvSpPr>
          <p:cNvPr id="261" name="Oval 123">
            <a:extLst>
              <a:ext uri="{FF2B5EF4-FFF2-40B4-BE49-F238E27FC236}">
                <a16:creationId xmlns:a16="http://schemas.microsoft.com/office/drawing/2014/main" id="{3D894186-9733-3A4B-8715-B429CB41E439}"/>
              </a:ext>
            </a:extLst>
          </p:cNvPr>
          <p:cNvSpPr>
            <a:spLocks noChangeAspect="1" noChangeArrowheads="1"/>
          </p:cNvSpPr>
          <p:nvPr/>
        </p:nvSpPr>
        <p:spPr bwMode="auto">
          <a:xfrm>
            <a:off x="3438881" y="4265223"/>
            <a:ext cx="136525" cy="136525"/>
          </a:xfrm>
          <a:prstGeom prst="ellipse">
            <a:avLst/>
          </a:prstGeom>
          <a:solidFill>
            <a:srgbClr val="0000FF"/>
          </a:solidFill>
          <a:ln>
            <a:noFill/>
          </a:ln>
          <a:extLst>
            <a:ext uri="{91240B29-F687-4f45-9708-019B960494DF}">
              <a14:hiddenLine xmlns="" xmlns:a14="http://schemas.microsoft.com/office/drawing/2010/main" w="12700">
                <a:solidFill>
                  <a:srgbClr val="000000"/>
                </a:solidFill>
                <a:round/>
                <a:headEnd/>
                <a:tailEnd/>
              </a14:hiddenLine>
            </a:ext>
          </a:extLst>
        </p:spPr>
        <p:txBody>
          <a:bodyPr wrap="none" lIns="91299" tIns="45650" rIns="91299" bIns="45650" anchor="ctr"/>
          <a:lstStyle/>
          <a:p>
            <a:pPr marL="0" marR="0" lvl="0" indent="0" algn="l" defTabSz="914400" rtl="0" eaLnBrk="1" fontAlgn="base" latinLnBrk="0" hangingPunct="1">
              <a:lnSpc>
                <a:spcPct val="100000"/>
              </a:lnSpc>
              <a:spcBef>
                <a:spcPct val="45000"/>
              </a:spcBef>
              <a:spcAft>
                <a:spcPct val="0"/>
              </a:spcAft>
              <a:buClrTx/>
              <a:buSzTx/>
              <a:buFontTx/>
              <a:buChar char="•"/>
              <a:tabLst/>
              <a:defRPr/>
            </a:pPr>
            <a:endParaRPr kumimoji="0" lang="en-US" sz="2800" b="0" i="0" u="none" strike="noStrike" kern="1200" cap="none" spc="0" normalizeH="0" baseline="0" noProof="0">
              <a:ln>
                <a:noFill/>
              </a:ln>
              <a:solidFill>
                <a:srgbClr val="000000"/>
              </a:solidFill>
              <a:effectLst/>
              <a:uLnTx/>
              <a:uFillTx/>
              <a:latin typeface="Verdana" charset="0"/>
              <a:ea typeface="ＭＳ Ｐゴシック" charset="0"/>
              <a:cs typeface="+mn-cs"/>
            </a:endParaRPr>
          </a:p>
        </p:txBody>
      </p:sp>
      <p:grpSp>
        <p:nvGrpSpPr>
          <p:cNvPr id="262" name="Group 261">
            <a:extLst>
              <a:ext uri="{FF2B5EF4-FFF2-40B4-BE49-F238E27FC236}">
                <a16:creationId xmlns:a16="http://schemas.microsoft.com/office/drawing/2014/main" id="{9C655A4B-0D6E-EF42-88BA-4BF311F490B3}"/>
              </a:ext>
            </a:extLst>
          </p:cNvPr>
          <p:cNvGrpSpPr/>
          <p:nvPr/>
        </p:nvGrpSpPr>
        <p:grpSpPr>
          <a:xfrm>
            <a:off x="4296924" y="3519653"/>
            <a:ext cx="823912" cy="2233613"/>
            <a:chOff x="4295805" y="1478109"/>
            <a:chExt cx="823912" cy="2233613"/>
          </a:xfrm>
        </p:grpSpPr>
        <p:sp>
          <p:nvSpPr>
            <p:cNvPr id="263" name="Oval 67">
              <a:extLst>
                <a:ext uri="{FF2B5EF4-FFF2-40B4-BE49-F238E27FC236}">
                  <a16:creationId xmlns:a16="http://schemas.microsoft.com/office/drawing/2014/main" id="{C802F0B3-5AA4-4E49-A817-D1A19E31F6F0}"/>
                </a:ext>
              </a:extLst>
            </p:cNvPr>
            <p:cNvSpPr>
              <a:spLocks noChangeAspect="1" noChangeArrowheads="1"/>
            </p:cNvSpPr>
            <p:nvPr/>
          </p:nvSpPr>
          <p:spPr bwMode="auto">
            <a:xfrm>
              <a:off x="4373618" y="3168823"/>
              <a:ext cx="136525" cy="136525"/>
            </a:xfrm>
            <a:prstGeom prst="ellipse">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round/>
                  <a:headEnd/>
                  <a:tailEnd/>
                </a14:hiddenLine>
              </a:ext>
            </a:extLst>
          </p:spPr>
          <p:txBody>
            <a:bodyPr wrap="none" lIns="91299" tIns="45650" rIns="91299" bIns="45650" anchor="ctr"/>
            <a:lstStyle/>
            <a:p>
              <a:pPr marL="0" marR="0" lvl="0" indent="0" algn="l" defTabSz="914400" rtl="0" eaLnBrk="1" fontAlgn="base" latinLnBrk="0" hangingPunct="1">
                <a:lnSpc>
                  <a:spcPct val="100000"/>
                </a:lnSpc>
                <a:spcBef>
                  <a:spcPct val="45000"/>
                </a:spcBef>
                <a:spcAft>
                  <a:spcPct val="0"/>
                </a:spcAft>
                <a:buClrTx/>
                <a:buSzTx/>
                <a:buFontTx/>
                <a:buChar char="•"/>
                <a:tabLst/>
                <a:defRPr/>
              </a:pPr>
              <a:endParaRPr kumimoji="0" lang="en-US" sz="2800" b="0" i="0" u="none" strike="noStrike" kern="1200" cap="none" spc="0" normalizeH="0" baseline="0" noProof="0">
                <a:ln>
                  <a:noFill/>
                </a:ln>
                <a:solidFill>
                  <a:srgbClr val="000000"/>
                </a:solidFill>
                <a:effectLst/>
                <a:uLnTx/>
                <a:uFillTx/>
                <a:latin typeface="Verdana" charset="0"/>
                <a:ea typeface="ＭＳ Ｐゴシック" charset="0"/>
                <a:cs typeface="+mn-cs"/>
              </a:endParaRPr>
            </a:p>
          </p:txBody>
        </p:sp>
        <p:sp>
          <p:nvSpPr>
            <p:cNvPr id="264" name="Oval 68">
              <a:extLst>
                <a:ext uri="{FF2B5EF4-FFF2-40B4-BE49-F238E27FC236}">
                  <a16:creationId xmlns:a16="http://schemas.microsoft.com/office/drawing/2014/main" id="{11E8E30B-3100-F241-B53C-3675B0B016C5}"/>
                </a:ext>
              </a:extLst>
            </p:cNvPr>
            <p:cNvSpPr>
              <a:spLocks noChangeAspect="1" noChangeArrowheads="1"/>
            </p:cNvSpPr>
            <p:nvPr/>
          </p:nvSpPr>
          <p:spPr bwMode="auto">
            <a:xfrm>
              <a:off x="4373618" y="1532109"/>
              <a:ext cx="136525" cy="136525"/>
            </a:xfrm>
            <a:prstGeom prst="ellipse">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round/>
                  <a:headEnd/>
                  <a:tailEnd/>
                </a14:hiddenLine>
              </a:ext>
            </a:extLst>
          </p:spPr>
          <p:txBody>
            <a:bodyPr wrap="none" lIns="91299" tIns="45650" rIns="91299" bIns="45650" anchor="ctr"/>
            <a:lstStyle/>
            <a:p>
              <a:pPr marL="0" marR="0" lvl="0" indent="0" algn="l" defTabSz="914400" rtl="0" eaLnBrk="1" fontAlgn="base" latinLnBrk="0" hangingPunct="1">
                <a:lnSpc>
                  <a:spcPct val="100000"/>
                </a:lnSpc>
                <a:spcBef>
                  <a:spcPct val="45000"/>
                </a:spcBef>
                <a:spcAft>
                  <a:spcPct val="0"/>
                </a:spcAft>
                <a:buClrTx/>
                <a:buSzTx/>
                <a:buFontTx/>
                <a:buChar char="•"/>
                <a:tabLst/>
                <a:defRPr/>
              </a:pPr>
              <a:endParaRPr kumimoji="0" lang="en-US" sz="2800" b="0" i="0" u="none" strike="noStrike" kern="1200" cap="none" spc="0" normalizeH="0" baseline="0" noProof="0">
                <a:ln>
                  <a:noFill/>
                </a:ln>
                <a:solidFill>
                  <a:srgbClr val="000000"/>
                </a:solidFill>
                <a:effectLst/>
                <a:uLnTx/>
                <a:uFillTx/>
                <a:latin typeface="Verdana" charset="0"/>
                <a:ea typeface="ＭＳ Ｐゴシック" charset="0"/>
                <a:cs typeface="+mn-cs"/>
              </a:endParaRPr>
            </a:p>
          </p:txBody>
        </p:sp>
        <p:sp>
          <p:nvSpPr>
            <p:cNvPr id="265" name="Oval 69">
              <a:extLst>
                <a:ext uri="{FF2B5EF4-FFF2-40B4-BE49-F238E27FC236}">
                  <a16:creationId xmlns:a16="http://schemas.microsoft.com/office/drawing/2014/main" id="{1EC00591-A69E-2944-B71B-4E79B441ABEA}"/>
                </a:ext>
              </a:extLst>
            </p:cNvPr>
            <p:cNvSpPr>
              <a:spLocks noChangeAspect="1" noChangeArrowheads="1"/>
            </p:cNvSpPr>
            <p:nvPr/>
          </p:nvSpPr>
          <p:spPr bwMode="auto">
            <a:xfrm>
              <a:off x="4373618" y="1859134"/>
              <a:ext cx="136525" cy="136525"/>
            </a:xfrm>
            <a:prstGeom prst="ellipse">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round/>
                  <a:headEnd/>
                  <a:tailEnd/>
                </a14:hiddenLine>
              </a:ext>
            </a:extLst>
          </p:spPr>
          <p:txBody>
            <a:bodyPr wrap="none" lIns="91299" tIns="45650" rIns="91299" bIns="45650" anchor="ctr"/>
            <a:lstStyle/>
            <a:p>
              <a:pPr marL="0" marR="0" lvl="0" indent="0" algn="l" defTabSz="914400" rtl="0" eaLnBrk="1" fontAlgn="base" latinLnBrk="0" hangingPunct="1">
                <a:lnSpc>
                  <a:spcPct val="100000"/>
                </a:lnSpc>
                <a:spcBef>
                  <a:spcPct val="45000"/>
                </a:spcBef>
                <a:spcAft>
                  <a:spcPct val="0"/>
                </a:spcAft>
                <a:buClrTx/>
                <a:buSzTx/>
                <a:buFontTx/>
                <a:buChar char="•"/>
                <a:tabLst/>
                <a:defRPr/>
              </a:pPr>
              <a:endParaRPr kumimoji="0" lang="en-US" sz="2800" b="0" i="0" u="none" strike="noStrike" kern="1200" cap="none" spc="0" normalizeH="0" baseline="0" noProof="0">
                <a:ln>
                  <a:noFill/>
                </a:ln>
                <a:solidFill>
                  <a:srgbClr val="000000"/>
                </a:solidFill>
                <a:effectLst/>
                <a:uLnTx/>
                <a:uFillTx/>
                <a:latin typeface="Verdana" charset="0"/>
                <a:ea typeface="ＭＳ Ｐゴシック" charset="0"/>
                <a:cs typeface="+mn-cs"/>
              </a:endParaRPr>
            </a:p>
          </p:txBody>
        </p:sp>
        <p:sp>
          <p:nvSpPr>
            <p:cNvPr id="266" name="Oval 70">
              <a:extLst>
                <a:ext uri="{FF2B5EF4-FFF2-40B4-BE49-F238E27FC236}">
                  <a16:creationId xmlns:a16="http://schemas.microsoft.com/office/drawing/2014/main" id="{47A17373-4E7E-1843-8AB8-C1D162834D80}"/>
                </a:ext>
              </a:extLst>
            </p:cNvPr>
            <p:cNvSpPr>
              <a:spLocks noChangeAspect="1" noChangeArrowheads="1"/>
            </p:cNvSpPr>
            <p:nvPr/>
          </p:nvSpPr>
          <p:spPr bwMode="auto">
            <a:xfrm>
              <a:off x="4373618" y="2841798"/>
              <a:ext cx="136525" cy="136525"/>
            </a:xfrm>
            <a:prstGeom prst="ellipse">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round/>
                  <a:headEnd/>
                  <a:tailEnd/>
                </a14:hiddenLine>
              </a:ext>
            </a:extLst>
          </p:spPr>
          <p:txBody>
            <a:bodyPr wrap="none" lIns="91299" tIns="45650" rIns="91299" bIns="45650" anchor="ctr"/>
            <a:lstStyle/>
            <a:p>
              <a:pPr marL="0" marR="0" lvl="0" indent="0" algn="l" defTabSz="914400" rtl="0" eaLnBrk="1" fontAlgn="base" latinLnBrk="0" hangingPunct="1">
                <a:lnSpc>
                  <a:spcPct val="100000"/>
                </a:lnSpc>
                <a:spcBef>
                  <a:spcPct val="45000"/>
                </a:spcBef>
                <a:spcAft>
                  <a:spcPct val="0"/>
                </a:spcAft>
                <a:buClrTx/>
                <a:buSzTx/>
                <a:buFontTx/>
                <a:buChar char="•"/>
                <a:tabLst/>
                <a:defRPr/>
              </a:pPr>
              <a:endParaRPr kumimoji="0" lang="en-US" sz="2800" b="0" i="0" u="none" strike="noStrike" kern="1200" cap="none" spc="0" normalizeH="0" baseline="0" noProof="0">
                <a:ln>
                  <a:noFill/>
                </a:ln>
                <a:solidFill>
                  <a:srgbClr val="000000"/>
                </a:solidFill>
                <a:effectLst/>
                <a:uLnTx/>
                <a:uFillTx/>
                <a:latin typeface="Verdana" charset="0"/>
                <a:ea typeface="ＭＳ Ｐゴシック" charset="0"/>
                <a:cs typeface="+mn-cs"/>
              </a:endParaRPr>
            </a:p>
          </p:txBody>
        </p:sp>
        <p:sp>
          <p:nvSpPr>
            <p:cNvPr id="267" name="Oval 71">
              <a:extLst>
                <a:ext uri="{FF2B5EF4-FFF2-40B4-BE49-F238E27FC236}">
                  <a16:creationId xmlns:a16="http://schemas.microsoft.com/office/drawing/2014/main" id="{ADA76D2E-17EC-2B4E-9B04-4DD6608595E5}"/>
                </a:ext>
              </a:extLst>
            </p:cNvPr>
            <p:cNvSpPr>
              <a:spLocks noChangeAspect="1" noChangeArrowheads="1"/>
            </p:cNvSpPr>
            <p:nvPr/>
          </p:nvSpPr>
          <p:spPr bwMode="auto">
            <a:xfrm>
              <a:off x="4373618" y="3497434"/>
              <a:ext cx="136525" cy="136525"/>
            </a:xfrm>
            <a:prstGeom prst="ellipse">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round/>
                  <a:headEnd/>
                  <a:tailEnd/>
                </a14:hiddenLine>
              </a:ext>
            </a:extLst>
          </p:spPr>
          <p:txBody>
            <a:bodyPr wrap="none" lIns="91299" tIns="45650" rIns="91299" bIns="45650" anchor="ctr"/>
            <a:lstStyle/>
            <a:p>
              <a:pPr marL="0" marR="0" lvl="0" indent="0" algn="l" defTabSz="914400" rtl="0" eaLnBrk="1" fontAlgn="base" latinLnBrk="0" hangingPunct="1">
                <a:lnSpc>
                  <a:spcPct val="100000"/>
                </a:lnSpc>
                <a:spcBef>
                  <a:spcPct val="45000"/>
                </a:spcBef>
                <a:spcAft>
                  <a:spcPct val="0"/>
                </a:spcAft>
                <a:buClrTx/>
                <a:buSzTx/>
                <a:buFontTx/>
                <a:buChar char="•"/>
                <a:tabLst/>
                <a:defRPr/>
              </a:pPr>
              <a:endParaRPr kumimoji="0" lang="en-US" sz="2800" b="0" i="0" u="none" strike="noStrike" kern="1200" cap="none" spc="0" normalizeH="0" baseline="0" noProof="0">
                <a:ln>
                  <a:noFill/>
                </a:ln>
                <a:solidFill>
                  <a:srgbClr val="000000"/>
                </a:solidFill>
                <a:effectLst/>
                <a:uLnTx/>
                <a:uFillTx/>
                <a:latin typeface="Verdana" charset="0"/>
                <a:ea typeface="ＭＳ Ｐゴシック" charset="0"/>
                <a:cs typeface="+mn-cs"/>
              </a:endParaRPr>
            </a:p>
          </p:txBody>
        </p:sp>
        <p:sp>
          <p:nvSpPr>
            <p:cNvPr id="268" name="Rectangle 80">
              <a:extLst>
                <a:ext uri="{FF2B5EF4-FFF2-40B4-BE49-F238E27FC236}">
                  <a16:creationId xmlns:a16="http://schemas.microsoft.com/office/drawing/2014/main" id="{BD42B4BB-67CC-EE4A-B599-99E918E17667}"/>
                </a:ext>
              </a:extLst>
            </p:cNvPr>
            <p:cNvSpPr>
              <a:spLocks noChangeAspect="1" noChangeArrowheads="1"/>
            </p:cNvSpPr>
            <p:nvPr/>
          </p:nvSpPr>
          <p:spPr bwMode="auto">
            <a:xfrm>
              <a:off x="4295805" y="1478109"/>
              <a:ext cx="823912" cy="2233613"/>
            </a:xfrm>
            <a:prstGeom prst="rect">
              <a:avLst/>
            </a:prstGeom>
            <a:noFill/>
            <a:ln w="28575">
              <a:solidFill>
                <a:schemeClr val="accent1"/>
              </a:solidFill>
              <a:miter lim="800000"/>
              <a:headEnd/>
              <a:tailEnd/>
            </a:ln>
            <a:extLst>
              <a:ext uri="{909E8E84-426E-40dd-AFC4-6F175D3DCCD1}">
                <a14:hiddenFill xmlns="" xmlns:a14="http://schemas.microsoft.com/office/drawing/2010/main">
                  <a:solidFill>
                    <a:srgbClr val="FFFFFF"/>
                  </a:solidFill>
                </a14:hiddenFill>
              </a:ext>
            </a:extLst>
          </p:spPr>
          <p:txBody>
            <a:bodyPr wrap="none" lIns="91299" tIns="45650" rIns="91299" bIns="45650" anchor="ctr"/>
            <a:lstStyle/>
            <a:p>
              <a:pPr marL="0" marR="0" lvl="0" indent="0" algn="l" defTabSz="914400" rtl="0" eaLnBrk="1" fontAlgn="base" latinLnBrk="0" hangingPunct="1">
                <a:lnSpc>
                  <a:spcPct val="100000"/>
                </a:lnSpc>
                <a:spcBef>
                  <a:spcPct val="45000"/>
                </a:spcBef>
                <a:spcAft>
                  <a:spcPct val="0"/>
                </a:spcAft>
                <a:buClrTx/>
                <a:buSzTx/>
                <a:buFontTx/>
                <a:buChar char="•"/>
                <a:tabLst/>
                <a:defRPr/>
              </a:pPr>
              <a:endParaRPr kumimoji="0" lang="en-US" sz="2800" b="0" i="0" u="none" strike="noStrike" kern="1200" cap="none" spc="0" normalizeH="0" baseline="0" noProof="0">
                <a:ln>
                  <a:noFill/>
                </a:ln>
                <a:solidFill>
                  <a:srgbClr val="000000"/>
                </a:solidFill>
                <a:effectLst/>
                <a:uLnTx/>
                <a:uFillTx/>
                <a:latin typeface="Verdana" charset="0"/>
                <a:ea typeface="ＭＳ Ｐゴシック" charset="0"/>
                <a:cs typeface="+mn-cs"/>
              </a:endParaRPr>
            </a:p>
          </p:txBody>
        </p:sp>
        <p:sp>
          <p:nvSpPr>
            <p:cNvPr id="269" name="Oval 81">
              <a:extLst>
                <a:ext uri="{FF2B5EF4-FFF2-40B4-BE49-F238E27FC236}">
                  <a16:creationId xmlns:a16="http://schemas.microsoft.com/office/drawing/2014/main" id="{85C20982-A2A4-A446-A707-162F8ABDEED9}"/>
                </a:ext>
              </a:extLst>
            </p:cNvPr>
            <p:cNvSpPr>
              <a:spLocks noChangeAspect="1" noChangeArrowheads="1"/>
            </p:cNvSpPr>
            <p:nvPr/>
          </p:nvSpPr>
          <p:spPr bwMode="auto">
            <a:xfrm>
              <a:off x="4360918" y="3179934"/>
              <a:ext cx="136525" cy="136525"/>
            </a:xfrm>
            <a:prstGeom prst="ellipse">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round/>
                  <a:headEnd/>
                  <a:tailEnd/>
                </a14:hiddenLine>
              </a:ext>
            </a:extLst>
          </p:spPr>
          <p:txBody>
            <a:bodyPr wrap="none" lIns="91299" tIns="45650" rIns="91299" bIns="45650" anchor="ctr"/>
            <a:lstStyle/>
            <a:p>
              <a:pPr marL="0" marR="0" lvl="0" indent="0" algn="l" defTabSz="914400" rtl="0" eaLnBrk="1" fontAlgn="base" latinLnBrk="0" hangingPunct="1">
                <a:lnSpc>
                  <a:spcPct val="100000"/>
                </a:lnSpc>
                <a:spcBef>
                  <a:spcPct val="45000"/>
                </a:spcBef>
                <a:spcAft>
                  <a:spcPct val="0"/>
                </a:spcAft>
                <a:buClrTx/>
                <a:buSzTx/>
                <a:buFontTx/>
                <a:buChar char="•"/>
                <a:tabLst/>
                <a:defRPr/>
              </a:pPr>
              <a:endParaRPr kumimoji="0" lang="en-US" sz="2800" b="0" i="0" u="none" strike="noStrike" kern="1200" cap="none" spc="0" normalizeH="0" baseline="0" noProof="0">
                <a:ln>
                  <a:noFill/>
                </a:ln>
                <a:solidFill>
                  <a:srgbClr val="000000"/>
                </a:solidFill>
                <a:effectLst/>
                <a:uLnTx/>
                <a:uFillTx/>
                <a:latin typeface="Verdana" charset="0"/>
                <a:ea typeface="ＭＳ Ｐゴシック" charset="0"/>
                <a:cs typeface="+mn-cs"/>
              </a:endParaRPr>
            </a:p>
          </p:txBody>
        </p:sp>
        <p:sp>
          <p:nvSpPr>
            <p:cNvPr id="270" name="Oval 82">
              <a:extLst>
                <a:ext uri="{FF2B5EF4-FFF2-40B4-BE49-F238E27FC236}">
                  <a16:creationId xmlns:a16="http://schemas.microsoft.com/office/drawing/2014/main" id="{C862D88F-9303-1843-8193-1A5B08A14535}"/>
                </a:ext>
              </a:extLst>
            </p:cNvPr>
            <p:cNvSpPr>
              <a:spLocks noChangeAspect="1" noChangeArrowheads="1"/>
            </p:cNvSpPr>
            <p:nvPr/>
          </p:nvSpPr>
          <p:spPr bwMode="auto">
            <a:xfrm>
              <a:off x="4360918" y="1543223"/>
              <a:ext cx="136525" cy="136525"/>
            </a:xfrm>
            <a:prstGeom prst="ellipse">
              <a:avLst/>
            </a:prstGeom>
            <a:solidFill>
              <a:srgbClr val="FF0000"/>
            </a:solidFill>
            <a:ln>
              <a:noFill/>
            </a:ln>
            <a:extLst>
              <a:ext uri="{91240B29-F687-4f45-9708-019B960494DF}">
                <a14:hiddenLine xmlns="" xmlns:a14="http://schemas.microsoft.com/office/drawing/2010/main" w="12700">
                  <a:solidFill>
                    <a:srgbClr val="000000"/>
                  </a:solidFill>
                  <a:round/>
                  <a:headEnd/>
                  <a:tailEnd/>
                </a14:hiddenLine>
              </a:ext>
            </a:extLst>
          </p:spPr>
          <p:txBody>
            <a:bodyPr wrap="none" lIns="91299" tIns="45650" rIns="91299" bIns="45650" anchor="ctr"/>
            <a:lstStyle/>
            <a:p>
              <a:pPr marL="0" marR="0" lvl="0" indent="0" algn="l" defTabSz="914400" rtl="0" eaLnBrk="1" fontAlgn="base" latinLnBrk="0" hangingPunct="1">
                <a:lnSpc>
                  <a:spcPct val="100000"/>
                </a:lnSpc>
                <a:spcBef>
                  <a:spcPct val="45000"/>
                </a:spcBef>
                <a:spcAft>
                  <a:spcPct val="0"/>
                </a:spcAft>
                <a:buClrTx/>
                <a:buSzTx/>
                <a:buFontTx/>
                <a:buChar char="•"/>
                <a:tabLst/>
                <a:defRPr/>
              </a:pPr>
              <a:endParaRPr kumimoji="0" lang="en-US" sz="2800" b="0" i="0" u="none" strike="noStrike" kern="1200" cap="none" spc="0" normalizeH="0" baseline="0" noProof="0">
                <a:ln>
                  <a:noFill/>
                </a:ln>
                <a:solidFill>
                  <a:srgbClr val="000000"/>
                </a:solidFill>
                <a:effectLst/>
                <a:uLnTx/>
                <a:uFillTx/>
                <a:latin typeface="Verdana" charset="0"/>
                <a:ea typeface="ＭＳ Ｐゴシック" charset="0"/>
                <a:cs typeface="+mn-cs"/>
              </a:endParaRPr>
            </a:p>
          </p:txBody>
        </p:sp>
        <p:sp>
          <p:nvSpPr>
            <p:cNvPr id="271" name="Oval 83">
              <a:extLst>
                <a:ext uri="{FF2B5EF4-FFF2-40B4-BE49-F238E27FC236}">
                  <a16:creationId xmlns:a16="http://schemas.microsoft.com/office/drawing/2014/main" id="{0DA949A0-A7FD-534D-AB6A-FCA5C3E20CE0}"/>
                </a:ext>
              </a:extLst>
            </p:cNvPr>
            <p:cNvSpPr>
              <a:spLocks noChangeAspect="1" noChangeArrowheads="1"/>
            </p:cNvSpPr>
            <p:nvPr/>
          </p:nvSpPr>
          <p:spPr bwMode="auto">
            <a:xfrm>
              <a:off x="4360918" y="1870248"/>
              <a:ext cx="136525" cy="136525"/>
            </a:xfrm>
            <a:prstGeom prst="ellipse">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round/>
                  <a:headEnd/>
                  <a:tailEnd/>
                </a14:hiddenLine>
              </a:ext>
            </a:extLst>
          </p:spPr>
          <p:txBody>
            <a:bodyPr wrap="none" lIns="91299" tIns="45650" rIns="91299" bIns="45650" anchor="ctr"/>
            <a:lstStyle/>
            <a:p>
              <a:pPr marL="0" marR="0" lvl="0" indent="0" algn="l" defTabSz="914400" rtl="0" eaLnBrk="1" fontAlgn="base" latinLnBrk="0" hangingPunct="1">
                <a:lnSpc>
                  <a:spcPct val="100000"/>
                </a:lnSpc>
                <a:spcBef>
                  <a:spcPct val="45000"/>
                </a:spcBef>
                <a:spcAft>
                  <a:spcPct val="0"/>
                </a:spcAft>
                <a:buClrTx/>
                <a:buSzTx/>
                <a:buFontTx/>
                <a:buChar char="•"/>
                <a:tabLst/>
                <a:defRPr/>
              </a:pPr>
              <a:endParaRPr kumimoji="0" lang="en-US" sz="2800" b="0" i="0" u="none" strike="noStrike" kern="1200" cap="none" spc="0" normalizeH="0" baseline="0" noProof="0">
                <a:ln>
                  <a:noFill/>
                </a:ln>
                <a:solidFill>
                  <a:srgbClr val="000000"/>
                </a:solidFill>
                <a:effectLst/>
                <a:uLnTx/>
                <a:uFillTx/>
                <a:latin typeface="Verdana" charset="0"/>
                <a:ea typeface="ＭＳ Ｐゴシック" charset="0"/>
                <a:cs typeface="+mn-cs"/>
              </a:endParaRPr>
            </a:p>
          </p:txBody>
        </p:sp>
        <p:sp>
          <p:nvSpPr>
            <p:cNvPr id="272" name="Oval 84">
              <a:extLst>
                <a:ext uri="{FF2B5EF4-FFF2-40B4-BE49-F238E27FC236}">
                  <a16:creationId xmlns:a16="http://schemas.microsoft.com/office/drawing/2014/main" id="{361A255A-B8D1-BB45-849C-E3888F0278E8}"/>
                </a:ext>
              </a:extLst>
            </p:cNvPr>
            <p:cNvSpPr>
              <a:spLocks noChangeAspect="1" noChangeArrowheads="1"/>
            </p:cNvSpPr>
            <p:nvPr/>
          </p:nvSpPr>
          <p:spPr bwMode="auto">
            <a:xfrm>
              <a:off x="4360918" y="2525884"/>
              <a:ext cx="136525" cy="136525"/>
            </a:xfrm>
            <a:prstGeom prst="ellipse">
              <a:avLst/>
            </a:prstGeom>
            <a:solidFill>
              <a:srgbClr val="FFFFFF"/>
            </a:solidFill>
            <a:ln>
              <a:noFill/>
            </a:ln>
          </p:spPr>
          <p:txBody>
            <a:bodyPr wrap="none" lIns="91299" tIns="45650" rIns="91299" bIns="45650" anchor="ctr"/>
            <a:lstStyle/>
            <a:p>
              <a:pPr marL="0" marR="0" lvl="0" indent="0" algn="l" defTabSz="914400" rtl="0" eaLnBrk="1" fontAlgn="base" latinLnBrk="0" hangingPunct="1">
                <a:lnSpc>
                  <a:spcPct val="100000"/>
                </a:lnSpc>
                <a:spcBef>
                  <a:spcPct val="45000"/>
                </a:spcBef>
                <a:spcAft>
                  <a:spcPct val="0"/>
                </a:spcAft>
                <a:buClrTx/>
                <a:buSzTx/>
                <a:buFontTx/>
                <a:buChar char="•"/>
                <a:tabLst/>
                <a:defRPr/>
              </a:pPr>
              <a:endParaRPr kumimoji="0" lang="en-US" sz="2800" b="0" i="0" u="none" strike="noStrike" kern="1200" cap="none" spc="0" normalizeH="0" baseline="0" noProof="0">
                <a:ln>
                  <a:noFill/>
                </a:ln>
                <a:solidFill>
                  <a:srgbClr val="000000"/>
                </a:solidFill>
                <a:effectLst/>
                <a:uLnTx/>
                <a:uFillTx/>
                <a:latin typeface="Verdana" charset="0"/>
                <a:ea typeface="ＭＳ Ｐゴシック" charset="0"/>
                <a:cs typeface="+mn-cs"/>
              </a:endParaRPr>
            </a:p>
          </p:txBody>
        </p:sp>
        <p:sp>
          <p:nvSpPr>
            <p:cNvPr id="273" name="Oval 85">
              <a:extLst>
                <a:ext uri="{FF2B5EF4-FFF2-40B4-BE49-F238E27FC236}">
                  <a16:creationId xmlns:a16="http://schemas.microsoft.com/office/drawing/2014/main" id="{861BFDE1-3E55-4043-B0BF-53C51AEB6811}"/>
                </a:ext>
              </a:extLst>
            </p:cNvPr>
            <p:cNvSpPr>
              <a:spLocks noChangeAspect="1" noChangeArrowheads="1"/>
            </p:cNvSpPr>
            <p:nvPr/>
          </p:nvSpPr>
          <p:spPr bwMode="auto">
            <a:xfrm>
              <a:off x="4360918" y="2852909"/>
              <a:ext cx="136525" cy="136525"/>
            </a:xfrm>
            <a:prstGeom prst="ellipse">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round/>
                  <a:headEnd/>
                  <a:tailEnd/>
                </a14:hiddenLine>
              </a:ext>
            </a:extLst>
          </p:spPr>
          <p:txBody>
            <a:bodyPr wrap="none" lIns="91299" tIns="45650" rIns="91299" bIns="45650" anchor="ctr"/>
            <a:lstStyle/>
            <a:p>
              <a:pPr marL="0" marR="0" lvl="0" indent="0" algn="l" defTabSz="914400" rtl="0" eaLnBrk="1" fontAlgn="base" latinLnBrk="0" hangingPunct="1">
                <a:lnSpc>
                  <a:spcPct val="100000"/>
                </a:lnSpc>
                <a:spcBef>
                  <a:spcPct val="45000"/>
                </a:spcBef>
                <a:spcAft>
                  <a:spcPct val="0"/>
                </a:spcAft>
                <a:buClrTx/>
                <a:buSzTx/>
                <a:buFontTx/>
                <a:buChar char="•"/>
                <a:tabLst/>
                <a:defRPr/>
              </a:pPr>
              <a:endParaRPr kumimoji="0" lang="en-US" sz="2800" b="0" i="0" u="none" strike="noStrike" kern="1200" cap="none" spc="0" normalizeH="0" baseline="0" noProof="0">
                <a:ln>
                  <a:noFill/>
                </a:ln>
                <a:solidFill>
                  <a:srgbClr val="000000"/>
                </a:solidFill>
                <a:effectLst/>
                <a:uLnTx/>
                <a:uFillTx/>
                <a:latin typeface="Verdana" charset="0"/>
                <a:ea typeface="ＭＳ Ｐゴシック" charset="0"/>
                <a:cs typeface="+mn-cs"/>
              </a:endParaRPr>
            </a:p>
          </p:txBody>
        </p:sp>
        <p:sp>
          <p:nvSpPr>
            <p:cNvPr id="274" name="Oval 86">
              <a:extLst>
                <a:ext uri="{FF2B5EF4-FFF2-40B4-BE49-F238E27FC236}">
                  <a16:creationId xmlns:a16="http://schemas.microsoft.com/office/drawing/2014/main" id="{A72C8654-2DBD-3B46-99EC-DDC75D97D141}"/>
                </a:ext>
              </a:extLst>
            </p:cNvPr>
            <p:cNvSpPr>
              <a:spLocks noChangeAspect="1" noChangeArrowheads="1"/>
            </p:cNvSpPr>
            <p:nvPr/>
          </p:nvSpPr>
          <p:spPr bwMode="auto">
            <a:xfrm>
              <a:off x="4360918" y="3508530"/>
              <a:ext cx="136525" cy="136525"/>
            </a:xfrm>
            <a:prstGeom prst="ellipse">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round/>
                  <a:headEnd/>
                  <a:tailEnd/>
                </a14:hiddenLine>
              </a:ext>
            </a:extLst>
          </p:spPr>
          <p:txBody>
            <a:bodyPr wrap="none" lIns="91299" tIns="45650" rIns="91299" bIns="45650" anchor="ctr"/>
            <a:lstStyle/>
            <a:p>
              <a:pPr marL="0" marR="0" lvl="0" indent="0" algn="l" defTabSz="914400" rtl="0" eaLnBrk="1" fontAlgn="base" latinLnBrk="0" hangingPunct="1">
                <a:lnSpc>
                  <a:spcPct val="100000"/>
                </a:lnSpc>
                <a:spcBef>
                  <a:spcPct val="45000"/>
                </a:spcBef>
                <a:spcAft>
                  <a:spcPct val="0"/>
                </a:spcAft>
                <a:buClrTx/>
                <a:buSzTx/>
                <a:buFontTx/>
                <a:buChar char="•"/>
                <a:tabLst/>
                <a:defRPr/>
              </a:pPr>
              <a:endParaRPr kumimoji="0" lang="en-US" sz="2800" b="0" i="0" u="none" strike="noStrike" kern="1200" cap="none" spc="0" normalizeH="0" baseline="0" noProof="0">
                <a:ln>
                  <a:noFill/>
                </a:ln>
                <a:solidFill>
                  <a:srgbClr val="000000"/>
                </a:solidFill>
                <a:effectLst/>
                <a:uLnTx/>
                <a:uFillTx/>
                <a:latin typeface="Verdana" charset="0"/>
                <a:ea typeface="ＭＳ Ｐゴシック" charset="0"/>
                <a:cs typeface="+mn-cs"/>
              </a:endParaRPr>
            </a:p>
          </p:txBody>
        </p:sp>
        <p:sp>
          <p:nvSpPr>
            <p:cNvPr id="275" name="Oval 89">
              <a:extLst>
                <a:ext uri="{FF2B5EF4-FFF2-40B4-BE49-F238E27FC236}">
                  <a16:creationId xmlns:a16="http://schemas.microsoft.com/office/drawing/2014/main" id="{F3B871FB-9D4D-EB4B-A10F-03A3979519C0}"/>
                </a:ext>
              </a:extLst>
            </p:cNvPr>
            <p:cNvSpPr>
              <a:spLocks noChangeAspect="1" noChangeArrowheads="1"/>
            </p:cNvSpPr>
            <p:nvPr/>
          </p:nvSpPr>
          <p:spPr bwMode="auto">
            <a:xfrm>
              <a:off x="4678418" y="1547984"/>
              <a:ext cx="136525" cy="136525"/>
            </a:xfrm>
            <a:prstGeom prst="ellipse">
              <a:avLst/>
            </a:prstGeom>
            <a:solidFill>
              <a:srgbClr val="FFFFFF"/>
            </a:solidFill>
            <a:ln>
              <a:noFill/>
            </a:ln>
          </p:spPr>
          <p:txBody>
            <a:bodyPr wrap="none" lIns="91299" tIns="45650" rIns="91299" bIns="45650" anchor="ctr"/>
            <a:lstStyle/>
            <a:p>
              <a:pPr marL="0" marR="0" lvl="0" indent="0" algn="l" defTabSz="914400" rtl="0" eaLnBrk="1" fontAlgn="base" latinLnBrk="0" hangingPunct="1">
                <a:lnSpc>
                  <a:spcPct val="100000"/>
                </a:lnSpc>
                <a:spcBef>
                  <a:spcPct val="45000"/>
                </a:spcBef>
                <a:spcAft>
                  <a:spcPct val="0"/>
                </a:spcAft>
                <a:buClrTx/>
                <a:buSzTx/>
                <a:buFontTx/>
                <a:buChar char="•"/>
                <a:tabLst/>
                <a:defRPr/>
              </a:pPr>
              <a:endParaRPr kumimoji="0" lang="en-US" sz="2800" b="0" i="0" u="none" strike="noStrike" kern="1200" cap="none" spc="0" normalizeH="0" baseline="0" noProof="0">
                <a:ln>
                  <a:noFill/>
                </a:ln>
                <a:solidFill>
                  <a:srgbClr val="000000"/>
                </a:solidFill>
                <a:effectLst/>
                <a:uLnTx/>
                <a:uFillTx/>
                <a:latin typeface="Verdana" charset="0"/>
                <a:ea typeface="ＭＳ Ｐゴシック" charset="0"/>
                <a:cs typeface="+mn-cs"/>
              </a:endParaRPr>
            </a:p>
          </p:txBody>
        </p:sp>
        <p:sp>
          <p:nvSpPr>
            <p:cNvPr id="276" name="Oval 90">
              <a:extLst>
                <a:ext uri="{FF2B5EF4-FFF2-40B4-BE49-F238E27FC236}">
                  <a16:creationId xmlns:a16="http://schemas.microsoft.com/office/drawing/2014/main" id="{ABA64D25-380A-FA4B-8793-2C676E247C50}"/>
                </a:ext>
              </a:extLst>
            </p:cNvPr>
            <p:cNvSpPr>
              <a:spLocks noChangeAspect="1" noChangeArrowheads="1"/>
            </p:cNvSpPr>
            <p:nvPr/>
          </p:nvSpPr>
          <p:spPr bwMode="auto">
            <a:xfrm>
              <a:off x="4370443" y="2222673"/>
              <a:ext cx="136525" cy="136525"/>
            </a:xfrm>
            <a:prstGeom prst="ellipse">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round/>
                  <a:headEnd/>
                  <a:tailEnd/>
                </a14:hiddenLine>
              </a:ext>
            </a:extLst>
          </p:spPr>
          <p:txBody>
            <a:bodyPr wrap="none" lIns="91299" tIns="45650" rIns="91299" bIns="45650" anchor="ctr"/>
            <a:lstStyle/>
            <a:p>
              <a:pPr marL="0" marR="0" lvl="0" indent="0" algn="l" defTabSz="914400" rtl="0" eaLnBrk="1" fontAlgn="base" latinLnBrk="0" hangingPunct="1">
                <a:lnSpc>
                  <a:spcPct val="100000"/>
                </a:lnSpc>
                <a:spcBef>
                  <a:spcPct val="45000"/>
                </a:spcBef>
                <a:spcAft>
                  <a:spcPct val="0"/>
                </a:spcAft>
                <a:buClrTx/>
                <a:buSzTx/>
                <a:buFontTx/>
                <a:buChar char="•"/>
                <a:tabLst/>
                <a:defRPr/>
              </a:pPr>
              <a:endParaRPr kumimoji="0" lang="en-US" sz="2800" b="0" i="0" u="none" strike="noStrike" kern="1200" cap="none" spc="0" normalizeH="0" baseline="0" noProof="0">
                <a:ln>
                  <a:noFill/>
                </a:ln>
                <a:solidFill>
                  <a:srgbClr val="000000"/>
                </a:solidFill>
                <a:effectLst/>
                <a:uLnTx/>
                <a:uFillTx/>
                <a:latin typeface="Verdana" charset="0"/>
                <a:ea typeface="ＭＳ Ｐゴシック" charset="0"/>
                <a:cs typeface="+mn-cs"/>
              </a:endParaRPr>
            </a:p>
          </p:txBody>
        </p:sp>
        <p:sp>
          <p:nvSpPr>
            <p:cNvPr id="277" name="Oval 91">
              <a:extLst>
                <a:ext uri="{FF2B5EF4-FFF2-40B4-BE49-F238E27FC236}">
                  <a16:creationId xmlns:a16="http://schemas.microsoft.com/office/drawing/2014/main" id="{BA5D50DA-FB0F-A541-9855-E431DEB2E0B9}"/>
                </a:ext>
              </a:extLst>
            </p:cNvPr>
            <p:cNvSpPr>
              <a:spLocks noChangeAspect="1" noChangeArrowheads="1"/>
            </p:cNvSpPr>
            <p:nvPr/>
          </p:nvSpPr>
          <p:spPr bwMode="auto">
            <a:xfrm>
              <a:off x="4357743" y="2233784"/>
              <a:ext cx="136525" cy="136525"/>
            </a:xfrm>
            <a:prstGeom prst="ellipse">
              <a:avLst/>
            </a:prstGeom>
            <a:solidFill>
              <a:srgbClr val="FF0000"/>
            </a:solidFill>
            <a:ln>
              <a:noFill/>
            </a:ln>
            <a:extLst>
              <a:ext uri="{91240B29-F687-4f45-9708-019B960494DF}">
                <a14:hiddenLine xmlns="" xmlns:a14="http://schemas.microsoft.com/office/drawing/2010/main" w="12700">
                  <a:solidFill>
                    <a:srgbClr val="000000"/>
                  </a:solidFill>
                  <a:round/>
                  <a:headEnd/>
                  <a:tailEnd/>
                </a14:hiddenLine>
              </a:ext>
            </a:extLst>
          </p:spPr>
          <p:txBody>
            <a:bodyPr wrap="none" lIns="91299" tIns="45650" rIns="91299" bIns="45650" anchor="ctr"/>
            <a:lstStyle/>
            <a:p>
              <a:pPr marL="0" marR="0" lvl="0" indent="0" algn="l" defTabSz="914400" rtl="0" eaLnBrk="1" fontAlgn="base" latinLnBrk="0" hangingPunct="1">
                <a:lnSpc>
                  <a:spcPct val="100000"/>
                </a:lnSpc>
                <a:spcBef>
                  <a:spcPct val="45000"/>
                </a:spcBef>
                <a:spcAft>
                  <a:spcPct val="0"/>
                </a:spcAft>
                <a:buClrTx/>
                <a:buSzTx/>
                <a:buFontTx/>
                <a:buChar char="•"/>
                <a:tabLst/>
                <a:defRPr/>
              </a:pPr>
              <a:endParaRPr kumimoji="0" lang="en-US" sz="2800" b="0" i="0" u="none" strike="noStrike" kern="1200" cap="none" spc="0" normalizeH="0" baseline="0" noProof="0">
                <a:ln>
                  <a:noFill/>
                </a:ln>
                <a:solidFill>
                  <a:srgbClr val="000000"/>
                </a:solidFill>
                <a:effectLst/>
                <a:uLnTx/>
                <a:uFillTx/>
                <a:latin typeface="Verdana" charset="0"/>
                <a:ea typeface="ＭＳ Ｐゴシック" charset="0"/>
                <a:cs typeface="+mn-cs"/>
              </a:endParaRPr>
            </a:p>
          </p:txBody>
        </p:sp>
        <p:sp>
          <p:nvSpPr>
            <p:cNvPr id="278" name="Oval 92">
              <a:extLst>
                <a:ext uri="{FF2B5EF4-FFF2-40B4-BE49-F238E27FC236}">
                  <a16:creationId xmlns:a16="http://schemas.microsoft.com/office/drawing/2014/main" id="{7B9ABAE1-C7E5-B94E-8C53-4DBA7DA446E4}"/>
                </a:ext>
              </a:extLst>
            </p:cNvPr>
            <p:cNvSpPr>
              <a:spLocks noChangeAspect="1" noChangeArrowheads="1"/>
            </p:cNvSpPr>
            <p:nvPr/>
          </p:nvSpPr>
          <p:spPr bwMode="auto">
            <a:xfrm>
              <a:off x="4907018" y="2233784"/>
              <a:ext cx="136525" cy="136525"/>
            </a:xfrm>
            <a:prstGeom prst="ellipse">
              <a:avLst/>
            </a:prstGeom>
            <a:solidFill>
              <a:srgbClr val="FFFFFF"/>
            </a:solidFill>
            <a:ln>
              <a:noFill/>
            </a:ln>
          </p:spPr>
          <p:txBody>
            <a:bodyPr wrap="none" lIns="91299" tIns="45650" rIns="91299" bIns="45650" anchor="ctr"/>
            <a:lstStyle/>
            <a:p>
              <a:pPr marL="0" marR="0" lvl="0" indent="0" algn="l" defTabSz="914400" rtl="0" eaLnBrk="1" fontAlgn="base" latinLnBrk="0" hangingPunct="1">
                <a:lnSpc>
                  <a:spcPct val="100000"/>
                </a:lnSpc>
                <a:spcBef>
                  <a:spcPct val="45000"/>
                </a:spcBef>
                <a:spcAft>
                  <a:spcPct val="0"/>
                </a:spcAft>
                <a:buClrTx/>
                <a:buSzTx/>
                <a:buFontTx/>
                <a:buChar char="•"/>
                <a:tabLst/>
                <a:defRPr/>
              </a:pPr>
              <a:endParaRPr kumimoji="0" lang="en-US" sz="2800" b="0" i="0" u="none" strike="noStrike" kern="1200" cap="none" spc="0" normalizeH="0" baseline="0" noProof="0">
                <a:ln>
                  <a:noFill/>
                </a:ln>
                <a:solidFill>
                  <a:srgbClr val="000000"/>
                </a:solidFill>
                <a:effectLst/>
                <a:uLnTx/>
                <a:uFillTx/>
                <a:latin typeface="Verdana" charset="0"/>
                <a:ea typeface="ＭＳ Ｐゴシック" charset="0"/>
                <a:cs typeface="+mn-cs"/>
              </a:endParaRPr>
            </a:p>
          </p:txBody>
        </p:sp>
        <p:sp>
          <p:nvSpPr>
            <p:cNvPr id="279" name="Oval 93">
              <a:extLst>
                <a:ext uri="{FF2B5EF4-FFF2-40B4-BE49-F238E27FC236}">
                  <a16:creationId xmlns:a16="http://schemas.microsoft.com/office/drawing/2014/main" id="{480AEFFC-711D-7A46-B470-18646E11E517}"/>
                </a:ext>
              </a:extLst>
            </p:cNvPr>
            <p:cNvSpPr>
              <a:spLocks noChangeAspect="1" noChangeArrowheads="1"/>
            </p:cNvSpPr>
            <p:nvPr/>
          </p:nvSpPr>
          <p:spPr bwMode="auto">
            <a:xfrm>
              <a:off x="4907018" y="3148184"/>
              <a:ext cx="136525" cy="136525"/>
            </a:xfrm>
            <a:prstGeom prst="ellipse">
              <a:avLst/>
            </a:prstGeom>
            <a:solidFill>
              <a:srgbClr val="0000FF"/>
            </a:solidFill>
            <a:ln>
              <a:noFill/>
            </a:ln>
            <a:extLst>
              <a:ext uri="{91240B29-F687-4f45-9708-019B960494DF}">
                <a14:hiddenLine xmlns="" xmlns:a14="http://schemas.microsoft.com/office/drawing/2010/main" w="12700">
                  <a:solidFill>
                    <a:srgbClr val="000000"/>
                  </a:solidFill>
                  <a:round/>
                  <a:headEnd/>
                  <a:tailEnd/>
                </a14:hiddenLine>
              </a:ext>
            </a:extLst>
          </p:spPr>
          <p:txBody>
            <a:bodyPr wrap="none" lIns="91299" tIns="45650" rIns="91299" bIns="45650" anchor="ctr"/>
            <a:lstStyle/>
            <a:p>
              <a:pPr marL="0" marR="0" lvl="0" indent="0" algn="l" defTabSz="914400" rtl="0" eaLnBrk="1" fontAlgn="base" latinLnBrk="0" hangingPunct="1">
                <a:lnSpc>
                  <a:spcPct val="100000"/>
                </a:lnSpc>
                <a:spcBef>
                  <a:spcPct val="45000"/>
                </a:spcBef>
                <a:spcAft>
                  <a:spcPct val="0"/>
                </a:spcAft>
                <a:buClrTx/>
                <a:buSzTx/>
                <a:buFontTx/>
                <a:buChar char="•"/>
                <a:tabLst/>
                <a:defRPr/>
              </a:pPr>
              <a:endParaRPr kumimoji="0" lang="en-US" sz="2800" b="0" i="0" u="none" strike="noStrike" kern="1200" cap="none" spc="0" normalizeH="0" baseline="0" noProof="0">
                <a:ln>
                  <a:noFill/>
                </a:ln>
                <a:solidFill>
                  <a:srgbClr val="000000"/>
                </a:solidFill>
                <a:effectLst/>
                <a:uLnTx/>
                <a:uFillTx/>
                <a:latin typeface="Verdana" charset="0"/>
                <a:ea typeface="ＭＳ Ｐゴシック" charset="0"/>
                <a:cs typeface="+mn-cs"/>
              </a:endParaRPr>
            </a:p>
          </p:txBody>
        </p:sp>
        <p:sp>
          <p:nvSpPr>
            <p:cNvPr id="280" name="Oval 94">
              <a:extLst>
                <a:ext uri="{FF2B5EF4-FFF2-40B4-BE49-F238E27FC236}">
                  <a16:creationId xmlns:a16="http://schemas.microsoft.com/office/drawing/2014/main" id="{EA8354A8-3D3C-B648-A9A6-DBF017578B13}"/>
                </a:ext>
              </a:extLst>
            </p:cNvPr>
            <p:cNvSpPr>
              <a:spLocks noChangeAspect="1" noChangeArrowheads="1"/>
            </p:cNvSpPr>
            <p:nvPr/>
          </p:nvSpPr>
          <p:spPr bwMode="auto">
            <a:xfrm>
              <a:off x="4678418" y="1852784"/>
              <a:ext cx="136525" cy="136525"/>
            </a:xfrm>
            <a:prstGeom prst="ellipse">
              <a:avLst/>
            </a:prstGeom>
            <a:solidFill>
              <a:srgbClr val="00FF00"/>
            </a:solidFill>
            <a:ln>
              <a:noFill/>
            </a:ln>
            <a:extLst>
              <a:ext uri="{91240B29-F687-4f45-9708-019B960494DF}">
                <a14:hiddenLine xmlns="" xmlns:a14="http://schemas.microsoft.com/office/drawing/2010/main" w="12700">
                  <a:solidFill>
                    <a:srgbClr val="000000"/>
                  </a:solidFill>
                  <a:round/>
                  <a:headEnd/>
                  <a:tailEnd/>
                </a14:hiddenLine>
              </a:ext>
            </a:extLst>
          </p:spPr>
          <p:txBody>
            <a:bodyPr wrap="none" lIns="91299" tIns="45650" rIns="91299" bIns="45650" anchor="ctr"/>
            <a:lstStyle/>
            <a:p>
              <a:pPr marL="0" marR="0" lvl="0" indent="0" algn="l" defTabSz="914400" rtl="0" eaLnBrk="1" fontAlgn="base" latinLnBrk="0" hangingPunct="1">
                <a:lnSpc>
                  <a:spcPct val="100000"/>
                </a:lnSpc>
                <a:spcBef>
                  <a:spcPct val="45000"/>
                </a:spcBef>
                <a:spcAft>
                  <a:spcPct val="0"/>
                </a:spcAft>
                <a:buClrTx/>
                <a:buSzTx/>
                <a:buFontTx/>
                <a:buChar char="•"/>
                <a:tabLst/>
                <a:defRPr/>
              </a:pPr>
              <a:endParaRPr kumimoji="0" lang="en-US" sz="2800" b="0" i="0" u="none" strike="noStrike" kern="1200" cap="none" spc="0" normalizeH="0" baseline="0" noProof="0">
                <a:ln>
                  <a:noFill/>
                </a:ln>
                <a:solidFill>
                  <a:srgbClr val="000000"/>
                </a:solidFill>
                <a:effectLst/>
                <a:uLnTx/>
                <a:uFillTx/>
                <a:latin typeface="Verdana" charset="0"/>
                <a:ea typeface="ＭＳ Ｐゴシック" charset="0"/>
                <a:cs typeface="+mn-cs"/>
              </a:endParaRPr>
            </a:p>
          </p:txBody>
        </p:sp>
        <p:sp>
          <p:nvSpPr>
            <p:cNvPr id="281" name="Oval 95">
              <a:extLst>
                <a:ext uri="{FF2B5EF4-FFF2-40B4-BE49-F238E27FC236}">
                  <a16:creationId xmlns:a16="http://schemas.microsoft.com/office/drawing/2014/main" id="{A6C01B89-8F3B-0A46-86DE-CC4A4F7D491B}"/>
                </a:ext>
              </a:extLst>
            </p:cNvPr>
            <p:cNvSpPr>
              <a:spLocks noChangeAspect="1" noChangeArrowheads="1"/>
            </p:cNvSpPr>
            <p:nvPr/>
          </p:nvSpPr>
          <p:spPr bwMode="auto">
            <a:xfrm>
              <a:off x="4678418" y="2522709"/>
              <a:ext cx="136525" cy="136525"/>
            </a:xfrm>
            <a:prstGeom prst="ellipse">
              <a:avLst/>
            </a:prstGeom>
            <a:solidFill>
              <a:srgbClr val="00FF00"/>
            </a:solidFill>
            <a:ln>
              <a:noFill/>
            </a:ln>
            <a:extLst>
              <a:ext uri="{91240B29-F687-4f45-9708-019B960494DF}">
                <a14:hiddenLine xmlns="" xmlns:a14="http://schemas.microsoft.com/office/drawing/2010/main" w="12700">
                  <a:solidFill>
                    <a:srgbClr val="000000"/>
                  </a:solidFill>
                  <a:round/>
                  <a:headEnd/>
                  <a:tailEnd/>
                </a14:hiddenLine>
              </a:ext>
            </a:extLst>
          </p:spPr>
          <p:txBody>
            <a:bodyPr wrap="none" lIns="91299" tIns="45650" rIns="91299" bIns="45650" anchor="ctr"/>
            <a:lstStyle/>
            <a:p>
              <a:pPr marL="0" marR="0" lvl="0" indent="0" algn="l" defTabSz="914400" rtl="0" eaLnBrk="1" fontAlgn="base" latinLnBrk="0" hangingPunct="1">
                <a:lnSpc>
                  <a:spcPct val="100000"/>
                </a:lnSpc>
                <a:spcBef>
                  <a:spcPct val="45000"/>
                </a:spcBef>
                <a:spcAft>
                  <a:spcPct val="0"/>
                </a:spcAft>
                <a:buClrTx/>
                <a:buSzTx/>
                <a:buFontTx/>
                <a:buChar char="•"/>
                <a:tabLst/>
                <a:defRPr/>
              </a:pPr>
              <a:endParaRPr kumimoji="0" lang="en-US" sz="2800" b="0" i="0" u="none" strike="noStrike" kern="1200" cap="none" spc="0" normalizeH="0" baseline="0" noProof="0">
                <a:ln>
                  <a:noFill/>
                </a:ln>
                <a:solidFill>
                  <a:srgbClr val="000000"/>
                </a:solidFill>
                <a:effectLst/>
                <a:uLnTx/>
                <a:uFillTx/>
                <a:latin typeface="Verdana" charset="0"/>
                <a:ea typeface="ＭＳ Ｐゴシック" charset="0"/>
                <a:cs typeface="+mn-cs"/>
              </a:endParaRPr>
            </a:p>
          </p:txBody>
        </p:sp>
      </p:grpSp>
      <p:sp>
        <p:nvSpPr>
          <p:cNvPr id="282" name="Rectangle 37">
            <a:extLst>
              <a:ext uri="{FF2B5EF4-FFF2-40B4-BE49-F238E27FC236}">
                <a16:creationId xmlns:a16="http://schemas.microsoft.com/office/drawing/2014/main" id="{2BEB8428-B883-3B43-A022-94F1F8B87E20}"/>
              </a:ext>
            </a:extLst>
          </p:cNvPr>
          <p:cNvSpPr>
            <a:spLocks/>
          </p:cNvSpPr>
          <p:nvPr/>
        </p:nvSpPr>
        <p:spPr bwMode="auto">
          <a:xfrm>
            <a:off x="3791802" y="4313933"/>
            <a:ext cx="342492" cy="369332"/>
          </a:xfrm>
          <a:prstGeom prst="rect">
            <a:avLst/>
          </a:prstGeom>
          <a:noFill/>
          <a:ln w="12700" cap="flat">
            <a:noFill/>
            <a:miter lim="800000"/>
            <a:headEnd type="none" w="med" len="med"/>
            <a:tailEnd type="none" w="med" len="med"/>
          </a:ln>
        </p:spPr>
        <p:txBody>
          <a:bodyPr wrap="none" lIns="0" tIns="0" rIns="40622" bIns="0">
            <a:spAutoFit/>
          </a:bodyPr>
          <a:lstStyle/>
          <a:p>
            <a:pPr marL="40166" marR="0" lvl="0" indent="0" algn="l" defTabSz="45713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Wingdings" charset="2"/>
                <a:ea typeface="Wingdings" charset="2"/>
                <a:cs typeface="Wingdings" charset="2"/>
                <a:sym typeface="Wingdings" charset="2"/>
              </a:rPr>
              <a:t></a:t>
            </a:r>
          </a:p>
        </p:txBody>
      </p:sp>
      <p:sp>
        <p:nvSpPr>
          <p:cNvPr id="283" name="Rectangle 36">
            <a:extLst>
              <a:ext uri="{FF2B5EF4-FFF2-40B4-BE49-F238E27FC236}">
                <a16:creationId xmlns:a16="http://schemas.microsoft.com/office/drawing/2014/main" id="{34CD3A8C-01C7-5542-9DD8-EA5BC80AC43F}"/>
              </a:ext>
            </a:extLst>
          </p:cNvPr>
          <p:cNvSpPr>
            <a:spLocks/>
          </p:cNvSpPr>
          <p:nvPr/>
        </p:nvSpPr>
        <p:spPr bwMode="auto">
          <a:xfrm>
            <a:off x="4134294" y="5803550"/>
            <a:ext cx="1234102" cy="492443"/>
          </a:xfrm>
          <a:prstGeom prst="rect">
            <a:avLst/>
          </a:prstGeom>
          <a:noFill/>
          <a:ln w="12700" cap="flat">
            <a:noFill/>
            <a:miter lim="800000"/>
            <a:headEnd type="none" w="med" len="med"/>
            <a:tailEnd type="none" w="med" len="med"/>
          </a:ln>
        </p:spPr>
        <p:txBody>
          <a:bodyPr wrap="none" lIns="0" tIns="0" rIns="40622" bIns="0">
            <a:spAutoFit/>
          </a:bodyPr>
          <a:lstStyle/>
          <a:p>
            <a:pPr marL="40166" marR="0" lvl="0" indent="0" algn="l" defTabSz="457130" rtl="0" eaLnBrk="1" fontAlgn="auto" latinLnBrk="0" hangingPunct="1">
              <a:lnSpc>
                <a:spcPct val="100000"/>
              </a:lnSpc>
              <a:spcBef>
                <a:spcPts val="0"/>
              </a:spcBef>
              <a:spcAft>
                <a:spcPts val="0"/>
              </a:spcAft>
              <a:buClrTx/>
              <a:buSzTx/>
              <a:buFontTx/>
              <a:buNone/>
              <a:tabLst/>
              <a:defRPr/>
            </a:pPr>
            <a:r>
              <a:rPr kumimoji="0" lang="en-US" sz="2700" b="0" i="0" u="none" strike="noStrike" kern="1200" cap="none" spc="0" normalizeH="0" baseline="0" noProof="0" dirty="0">
                <a:ln>
                  <a:noFill/>
                </a:ln>
                <a:solidFill>
                  <a:srgbClr val="FF0000"/>
                </a:solidFill>
                <a:effectLst/>
                <a:uLnTx/>
                <a:uFillTx/>
                <a:latin typeface="Times" charset="0"/>
                <a:ea typeface="+mn-ea"/>
                <a:cs typeface="Times" charset="0"/>
                <a:sym typeface="Times" charset="0"/>
              </a:rPr>
              <a:t> </a:t>
            </a:r>
            <a:r>
              <a:rPr kumimoji="0" lang="en-US" sz="3200" b="0" i="0" u="none" strike="noStrike" kern="1200" cap="none" spc="0" normalizeH="0" baseline="0" noProof="0" dirty="0">
                <a:ln>
                  <a:noFill/>
                </a:ln>
                <a:solidFill>
                  <a:srgbClr val="FF0000"/>
                </a:solidFill>
                <a:effectLst/>
                <a:uLnTx/>
                <a:uFillTx/>
                <a:latin typeface="Times" charset="0"/>
                <a:ea typeface="+mn-ea"/>
                <a:cs typeface="Times" charset="0"/>
                <a:sym typeface="Times" charset="0"/>
              </a:rPr>
              <a:t>A</a:t>
            </a:r>
            <a:r>
              <a:rPr kumimoji="0" lang="en-US" sz="3100" b="0" i="0" u="none" strike="noStrike" kern="1200" cap="none" spc="0" normalizeH="0" baseline="31000" noProof="0" dirty="0">
                <a:ln>
                  <a:noFill/>
                </a:ln>
                <a:solidFill>
                  <a:srgbClr val="FF0000"/>
                </a:solidFill>
                <a:effectLst/>
                <a:uLnTx/>
                <a:uFillTx/>
                <a:latin typeface="Times" charset="0"/>
                <a:ea typeface="+mn-ea"/>
                <a:cs typeface="Times" charset="0"/>
                <a:sym typeface="Times" charset="0"/>
              </a:rPr>
              <a:t>T</a:t>
            </a:r>
            <a:r>
              <a:rPr kumimoji="0" lang="en-US" sz="3100" b="0" i="0" u="none" strike="noStrike" kern="1200" cap="none" spc="0" normalizeH="0" baseline="0" noProof="0" dirty="0">
                <a:ln>
                  <a:noFill/>
                </a:ln>
                <a:solidFill>
                  <a:srgbClr val="FF0000"/>
                </a:solidFill>
                <a:effectLst/>
                <a:uLnTx/>
                <a:uFillTx/>
                <a:latin typeface="Times" charset="0"/>
                <a:ea typeface="+mn-ea"/>
                <a:cs typeface="Times" charset="0"/>
                <a:sym typeface="Times" charset="0"/>
              </a:rPr>
              <a:t> </a:t>
            </a:r>
            <a:r>
              <a:rPr kumimoji="0" lang="en-US" sz="2000" b="0" i="0" u="none" strike="noStrike" kern="1200" cap="none" spc="0" normalizeH="0" baseline="0" noProof="0" dirty="0">
                <a:ln>
                  <a:noFill/>
                </a:ln>
                <a:solidFill>
                  <a:srgbClr val="FF0000"/>
                </a:solidFill>
                <a:effectLst/>
                <a:uLnTx/>
                <a:uFillTx/>
                <a:latin typeface="Wingdings"/>
                <a:ea typeface="Wingdings"/>
                <a:cs typeface="Wingdings"/>
                <a:sym typeface="Wingdings"/>
              </a:rPr>
              <a:t></a:t>
            </a:r>
            <a:r>
              <a:rPr kumimoji="0" lang="en-US" sz="3100" b="0" i="0" u="none" strike="noStrike" kern="1200" cap="none" spc="0" normalizeH="0" baseline="0" noProof="0" dirty="0">
                <a:ln>
                  <a:noFill/>
                </a:ln>
                <a:solidFill>
                  <a:srgbClr val="FF0000"/>
                </a:solidFill>
                <a:effectLst/>
                <a:uLnTx/>
                <a:uFillTx/>
                <a:latin typeface="Times" charset="0"/>
                <a:ea typeface="+mn-ea"/>
                <a:cs typeface="Times" charset="0"/>
                <a:sym typeface="Times" charset="0"/>
              </a:rPr>
              <a:t> </a:t>
            </a:r>
            <a:r>
              <a:rPr kumimoji="0" lang="en-US" sz="3200" b="0" i="0" u="none" strike="noStrike" kern="1200" cap="none" spc="0" normalizeH="0" baseline="0" noProof="0" dirty="0">
                <a:ln>
                  <a:noFill/>
                </a:ln>
                <a:solidFill>
                  <a:srgbClr val="FF0000"/>
                </a:solidFill>
                <a:effectLst/>
                <a:uLnTx/>
                <a:uFillTx/>
                <a:latin typeface="Times" charset="0"/>
                <a:ea typeface="+mn-ea"/>
                <a:cs typeface="Times" charset="0"/>
                <a:sym typeface="Times" charset="0"/>
              </a:rPr>
              <a:t>X</a:t>
            </a:r>
          </a:p>
        </p:txBody>
      </p:sp>
      <p:grpSp>
        <p:nvGrpSpPr>
          <p:cNvPr id="284" name="Group 283">
            <a:extLst>
              <a:ext uri="{FF2B5EF4-FFF2-40B4-BE49-F238E27FC236}">
                <a16:creationId xmlns:a16="http://schemas.microsoft.com/office/drawing/2014/main" id="{024C2E8A-15BF-494B-86DC-493F49BBAF9B}"/>
              </a:ext>
            </a:extLst>
          </p:cNvPr>
          <p:cNvGrpSpPr/>
          <p:nvPr/>
        </p:nvGrpSpPr>
        <p:grpSpPr>
          <a:xfrm>
            <a:off x="5783283" y="3429000"/>
            <a:ext cx="3039820" cy="2243279"/>
            <a:chOff x="5727273" y="1438255"/>
            <a:chExt cx="3039820" cy="2243279"/>
          </a:xfrm>
        </p:grpSpPr>
        <p:sp>
          <p:nvSpPr>
            <p:cNvPr id="285" name="Rectangle 5">
              <a:extLst>
                <a:ext uri="{FF2B5EF4-FFF2-40B4-BE49-F238E27FC236}">
                  <a16:creationId xmlns:a16="http://schemas.microsoft.com/office/drawing/2014/main" id="{66EC0277-1B0C-A043-A183-018FE95BA4C3}"/>
                </a:ext>
              </a:extLst>
            </p:cNvPr>
            <p:cNvSpPr>
              <a:spLocks/>
            </p:cNvSpPr>
            <p:nvPr/>
          </p:nvSpPr>
          <p:spPr bwMode="auto">
            <a:xfrm>
              <a:off x="7331622" y="3435313"/>
              <a:ext cx="155132" cy="246221"/>
            </a:xfrm>
            <a:prstGeom prst="rect">
              <a:avLst/>
            </a:prstGeom>
            <a:noFill/>
            <a:ln w="12700" cap="flat">
              <a:noFill/>
              <a:miter lim="800000"/>
              <a:headEnd type="none" w="med" len="med"/>
              <a:tailEnd type="none" w="med" len="med"/>
            </a:ln>
          </p:spPr>
          <p:txBody>
            <a:bodyPr wrap="none" lIns="0" tIns="0" rIns="40622" bIns="0">
              <a:spAutoFit/>
            </a:bodyPr>
            <a:lstStyle/>
            <a:p>
              <a:pPr marL="40166" marR="0" lvl="0" indent="0" algn="l" defTabSz="45713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0000"/>
                  </a:solidFill>
                  <a:effectLst/>
                  <a:uLnTx/>
                  <a:uFillTx/>
                  <a:latin typeface="Arial"/>
                  <a:ea typeface="+mn-ea"/>
                  <a:cs typeface="Arial"/>
                  <a:sym typeface="Arial Bold" charset="0"/>
                </a:rPr>
                <a:t>6</a:t>
              </a:r>
            </a:p>
          </p:txBody>
        </p:sp>
        <p:grpSp>
          <p:nvGrpSpPr>
            <p:cNvPr id="286" name="Group 42">
              <a:extLst>
                <a:ext uri="{FF2B5EF4-FFF2-40B4-BE49-F238E27FC236}">
                  <a16:creationId xmlns:a16="http://schemas.microsoft.com/office/drawing/2014/main" id="{B0278173-2C1F-A443-9280-D7221801810E}"/>
                </a:ext>
              </a:extLst>
            </p:cNvPr>
            <p:cNvGrpSpPr>
              <a:grpSpLocks/>
            </p:cNvGrpSpPr>
            <p:nvPr/>
          </p:nvGrpSpPr>
          <p:grpSpPr bwMode="auto">
            <a:xfrm>
              <a:off x="5834428" y="1746140"/>
              <a:ext cx="224359" cy="813717"/>
              <a:chOff x="0" y="0"/>
              <a:chExt cx="201" cy="729"/>
            </a:xfrm>
          </p:grpSpPr>
          <p:sp>
            <p:nvSpPr>
              <p:cNvPr id="333" name="Line 43">
                <a:extLst>
                  <a:ext uri="{FF2B5EF4-FFF2-40B4-BE49-F238E27FC236}">
                    <a16:creationId xmlns:a16="http://schemas.microsoft.com/office/drawing/2014/main" id="{25F53C84-D6B9-2047-8628-CE6D4E8F3947}"/>
                  </a:ext>
                </a:extLst>
              </p:cNvPr>
              <p:cNvSpPr>
                <a:spLocks noChangeShapeType="1"/>
              </p:cNvSpPr>
              <p:nvPr/>
            </p:nvSpPr>
            <p:spPr bwMode="auto">
              <a:xfrm rot="10800000" flipH="1">
                <a:off x="28" y="146"/>
                <a:ext cx="63" cy="108"/>
              </a:xfrm>
              <a:prstGeom prst="line">
                <a:avLst/>
              </a:prstGeom>
              <a:noFill/>
              <a:ln w="22225" cap="flat">
                <a:solidFill>
                  <a:schemeClr val="tx1"/>
                </a:solidFill>
                <a:prstDash val="solid"/>
                <a:round/>
                <a:headEnd type="none" w="med" len="med"/>
                <a:tailEnd type="arrow" w="med" len="med"/>
              </a:ln>
            </p:spPr>
            <p:txBody>
              <a:bodyPr lIns="0" tIns="0" rIns="0" bIns="0"/>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a:ln>
                    <a:noFill/>
                  </a:ln>
                  <a:solidFill>
                    <a:prstClr val="black"/>
                  </a:solidFill>
                  <a:effectLst/>
                  <a:uLnTx/>
                  <a:uFillTx/>
                  <a:latin typeface="Arial"/>
                  <a:ea typeface="+mn-ea"/>
                  <a:cs typeface="Arial"/>
                </a:endParaRPr>
              </a:p>
            </p:txBody>
          </p:sp>
          <p:sp>
            <p:nvSpPr>
              <p:cNvPr id="334" name="Freeform 44">
                <a:extLst>
                  <a:ext uri="{FF2B5EF4-FFF2-40B4-BE49-F238E27FC236}">
                    <a16:creationId xmlns:a16="http://schemas.microsoft.com/office/drawing/2014/main" id="{2AD3FA4C-08B7-324C-BCC6-3BD592DCD46D}"/>
                  </a:ext>
                </a:extLst>
              </p:cNvPr>
              <p:cNvSpPr>
                <a:spLocks/>
              </p:cNvSpPr>
              <p:nvPr/>
            </p:nvSpPr>
            <p:spPr bwMode="auto">
              <a:xfrm>
                <a:off x="0" y="0"/>
                <a:ext cx="201" cy="729"/>
              </a:xfrm>
              <a:custGeom>
                <a:avLst/>
                <a:gdLst/>
                <a:ahLst/>
                <a:cxnLst>
                  <a:cxn ang="0">
                    <a:pos x="20100" y="21600"/>
                  </a:cxn>
                  <a:cxn ang="0">
                    <a:pos x="3900" y="15621"/>
                  </a:cxn>
                  <a:cxn ang="0">
                    <a:pos x="1200" y="8926"/>
                  </a:cxn>
                  <a:cxn ang="0">
                    <a:pos x="20100" y="0"/>
                  </a:cxn>
                </a:cxnLst>
                <a:rect l="0" t="0" r="r" b="b"/>
                <a:pathLst>
                  <a:path w="20100" h="21600">
                    <a:moveTo>
                      <a:pt x="20100" y="21600"/>
                    </a:moveTo>
                    <a:cubicBezTo>
                      <a:pt x="13563" y="19663"/>
                      <a:pt x="7026" y="17726"/>
                      <a:pt x="3900" y="15621"/>
                    </a:cubicBezTo>
                    <a:cubicBezTo>
                      <a:pt x="774" y="13516"/>
                      <a:pt x="-1500" y="11537"/>
                      <a:pt x="1200" y="8926"/>
                    </a:cubicBezTo>
                    <a:cubicBezTo>
                      <a:pt x="3900" y="6316"/>
                      <a:pt x="12000" y="3158"/>
                      <a:pt x="20100" y="0"/>
                    </a:cubicBezTo>
                  </a:path>
                </a:pathLst>
              </a:custGeom>
              <a:noFill/>
              <a:ln w="28575" cap="flat">
                <a:solidFill>
                  <a:schemeClr val="tx1"/>
                </a:solidFill>
                <a:prstDash val="solid"/>
                <a:round/>
                <a:headEnd type="none" w="med" len="med"/>
                <a:tailEnd type="none" w="med" len="med"/>
              </a:ln>
            </p:spPr>
            <p:txBody>
              <a:bodyPr lIns="0" tIns="0" rIns="0" bIns="0"/>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a:ln>
                    <a:noFill/>
                  </a:ln>
                  <a:solidFill>
                    <a:prstClr val="black"/>
                  </a:solidFill>
                  <a:effectLst/>
                  <a:uLnTx/>
                  <a:uFillTx/>
                  <a:latin typeface="Arial"/>
                  <a:ea typeface="+mn-ea"/>
                  <a:cs typeface="Arial"/>
                </a:endParaRPr>
              </a:p>
            </p:txBody>
          </p:sp>
        </p:grpSp>
        <p:grpSp>
          <p:nvGrpSpPr>
            <p:cNvPr id="287" name="Group 45">
              <a:extLst>
                <a:ext uri="{FF2B5EF4-FFF2-40B4-BE49-F238E27FC236}">
                  <a16:creationId xmlns:a16="http://schemas.microsoft.com/office/drawing/2014/main" id="{428A9057-954A-4641-8F16-C278DF266696}"/>
                </a:ext>
              </a:extLst>
            </p:cNvPr>
            <p:cNvGrpSpPr>
              <a:grpSpLocks/>
            </p:cNvGrpSpPr>
            <p:nvPr/>
          </p:nvGrpSpPr>
          <p:grpSpPr bwMode="auto">
            <a:xfrm rot="10800000">
              <a:off x="6096738" y="1746140"/>
              <a:ext cx="225475" cy="813717"/>
              <a:chOff x="0" y="0"/>
              <a:chExt cx="201" cy="729"/>
            </a:xfrm>
          </p:grpSpPr>
          <p:sp>
            <p:nvSpPr>
              <p:cNvPr id="331" name="Line 46">
                <a:extLst>
                  <a:ext uri="{FF2B5EF4-FFF2-40B4-BE49-F238E27FC236}">
                    <a16:creationId xmlns:a16="http://schemas.microsoft.com/office/drawing/2014/main" id="{941F32BA-7F65-F940-8AA6-A973F8A64151}"/>
                  </a:ext>
                </a:extLst>
              </p:cNvPr>
              <p:cNvSpPr>
                <a:spLocks noChangeShapeType="1"/>
              </p:cNvSpPr>
              <p:nvPr/>
            </p:nvSpPr>
            <p:spPr bwMode="auto">
              <a:xfrm rot="10800000" flipH="1">
                <a:off x="27" y="146"/>
                <a:ext cx="64" cy="108"/>
              </a:xfrm>
              <a:prstGeom prst="line">
                <a:avLst/>
              </a:prstGeom>
              <a:noFill/>
              <a:ln w="22225" cap="flat">
                <a:solidFill>
                  <a:schemeClr val="tx1"/>
                </a:solidFill>
                <a:prstDash val="solid"/>
                <a:round/>
                <a:headEnd type="none" w="med" len="med"/>
                <a:tailEnd type="arrow" w="med" len="med"/>
              </a:ln>
            </p:spPr>
            <p:txBody>
              <a:bodyPr lIns="0" tIns="0" rIns="0" bIns="0"/>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a:ln>
                    <a:noFill/>
                  </a:ln>
                  <a:solidFill>
                    <a:prstClr val="black"/>
                  </a:solidFill>
                  <a:effectLst/>
                  <a:uLnTx/>
                  <a:uFillTx/>
                  <a:latin typeface="Arial"/>
                  <a:ea typeface="+mn-ea"/>
                  <a:cs typeface="Arial"/>
                </a:endParaRPr>
              </a:p>
            </p:txBody>
          </p:sp>
          <p:sp>
            <p:nvSpPr>
              <p:cNvPr id="332" name="Freeform 47">
                <a:extLst>
                  <a:ext uri="{FF2B5EF4-FFF2-40B4-BE49-F238E27FC236}">
                    <a16:creationId xmlns:a16="http://schemas.microsoft.com/office/drawing/2014/main" id="{81080D39-7E58-2043-AD4F-C4854B25B0EA}"/>
                  </a:ext>
                </a:extLst>
              </p:cNvPr>
              <p:cNvSpPr>
                <a:spLocks/>
              </p:cNvSpPr>
              <p:nvPr/>
            </p:nvSpPr>
            <p:spPr bwMode="auto">
              <a:xfrm>
                <a:off x="0" y="0"/>
                <a:ext cx="201" cy="729"/>
              </a:xfrm>
              <a:custGeom>
                <a:avLst/>
                <a:gdLst/>
                <a:ahLst/>
                <a:cxnLst>
                  <a:cxn ang="0">
                    <a:pos x="20100" y="21600"/>
                  </a:cxn>
                  <a:cxn ang="0">
                    <a:pos x="3900" y="15621"/>
                  </a:cxn>
                  <a:cxn ang="0">
                    <a:pos x="1200" y="8926"/>
                  </a:cxn>
                  <a:cxn ang="0">
                    <a:pos x="20100" y="0"/>
                  </a:cxn>
                </a:cxnLst>
                <a:rect l="0" t="0" r="r" b="b"/>
                <a:pathLst>
                  <a:path w="20100" h="21600">
                    <a:moveTo>
                      <a:pt x="20100" y="21600"/>
                    </a:moveTo>
                    <a:cubicBezTo>
                      <a:pt x="13563" y="19663"/>
                      <a:pt x="7026" y="17726"/>
                      <a:pt x="3900" y="15621"/>
                    </a:cubicBezTo>
                    <a:cubicBezTo>
                      <a:pt x="774" y="13516"/>
                      <a:pt x="-1500" y="11537"/>
                      <a:pt x="1200" y="8926"/>
                    </a:cubicBezTo>
                    <a:cubicBezTo>
                      <a:pt x="3900" y="6316"/>
                      <a:pt x="12000" y="3158"/>
                      <a:pt x="20100" y="0"/>
                    </a:cubicBezTo>
                  </a:path>
                </a:pathLst>
              </a:custGeom>
              <a:noFill/>
              <a:ln w="28575" cap="flat">
                <a:solidFill>
                  <a:schemeClr val="tx1"/>
                </a:solidFill>
                <a:prstDash val="solid"/>
                <a:round/>
                <a:headEnd type="none" w="med" len="med"/>
                <a:tailEnd type="none" w="med" len="med"/>
              </a:ln>
            </p:spPr>
            <p:txBody>
              <a:bodyPr lIns="0" tIns="0" rIns="0" bIns="0"/>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a:ln>
                    <a:noFill/>
                  </a:ln>
                  <a:solidFill>
                    <a:prstClr val="black"/>
                  </a:solidFill>
                  <a:effectLst/>
                  <a:uLnTx/>
                  <a:uFillTx/>
                  <a:latin typeface="Arial"/>
                  <a:ea typeface="+mn-ea"/>
                  <a:cs typeface="Arial"/>
                </a:endParaRPr>
              </a:p>
            </p:txBody>
          </p:sp>
        </p:grpSp>
        <p:grpSp>
          <p:nvGrpSpPr>
            <p:cNvPr id="288" name="Group 48">
              <a:extLst>
                <a:ext uri="{FF2B5EF4-FFF2-40B4-BE49-F238E27FC236}">
                  <a16:creationId xmlns:a16="http://schemas.microsoft.com/office/drawing/2014/main" id="{E20D0160-DDFD-3748-8F2D-81AD5EE28A3C}"/>
                </a:ext>
              </a:extLst>
            </p:cNvPr>
            <p:cNvGrpSpPr>
              <a:grpSpLocks/>
            </p:cNvGrpSpPr>
            <p:nvPr/>
          </p:nvGrpSpPr>
          <p:grpSpPr bwMode="auto">
            <a:xfrm>
              <a:off x="6058795" y="1526246"/>
              <a:ext cx="1233413" cy="209848"/>
              <a:chOff x="0" y="0"/>
              <a:chExt cx="1105" cy="187"/>
            </a:xfrm>
          </p:grpSpPr>
          <p:sp>
            <p:nvSpPr>
              <p:cNvPr id="329" name="Line 49">
                <a:extLst>
                  <a:ext uri="{FF2B5EF4-FFF2-40B4-BE49-F238E27FC236}">
                    <a16:creationId xmlns:a16="http://schemas.microsoft.com/office/drawing/2014/main" id="{8E395767-8AE1-BC4D-91D9-77A33C49DDD1}"/>
                  </a:ext>
                </a:extLst>
              </p:cNvPr>
              <p:cNvSpPr>
                <a:spLocks noChangeShapeType="1"/>
              </p:cNvSpPr>
              <p:nvPr/>
            </p:nvSpPr>
            <p:spPr bwMode="auto">
              <a:xfrm>
                <a:off x="685" y="21"/>
                <a:ext cx="120" cy="36"/>
              </a:xfrm>
              <a:prstGeom prst="line">
                <a:avLst/>
              </a:prstGeom>
              <a:noFill/>
              <a:ln w="22225" cap="flat">
                <a:solidFill>
                  <a:schemeClr val="tx1"/>
                </a:solidFill>
                <a:prstDash val="solid"/>
                <a:round/>
                <a:headEnd type="none" w="med" len="med"/>
                <a:tailEnd type="arrow" w="med" len="med"/>
              </a:ln>
            </p:spPr>
            <p:txBody>
              <a:bodyPr lIns="0" tIns="0" rIns="0" bIns="0"/>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a:ln>
                    <a:noFill/>
                  </a:ln>
                  <a:solidFill>
                    <a:prstClr val="black"/>
                  </a:solidFill>
                  <a:effectLst/>
                  <a:uLnTx/>
                  <a:uFillTx/>
                  <a:latin typeface="Arial"/>
                  <a:ea typeface="+mn-ea"/>
                  <a:cs typeface="Arial"/>
                </a:endParaRPr>
              </a:p>
            </p:txBody>
          </p:sp>
          <p:sp>
            <p:nvSpPr>
              <p:cNvPr id="330" name="Freeform 50">
                <a:extLst>
                  <a:ext uri="{FF2B5EF4-FFF2-40B4-BE49-F238E27FC236}">
                    <a16:creationId xmlns:a16="http://schemas.microsoft.com/office/drawing/2014/main" id="{5D357A78-5545-4C4B-AB22-858B863C0541}"/>
                  </a:ext>
                </a:extLst>
              </p:cNvPr>
              <p:cNvSpPr>
                <a:spLocks/>
              </p:cNvSpPr>
              <p:nvPr/>
            </p:nvSpPr>
            <p:spPr bwMode="auto">
              <a:xfrm>
                <a:off x="0" y="0"/>
                <a:ext cx="1105" cy="187"/>
              </a:xfrm>
              <a:custGeom>
                <a:avLst/>
                <a:gdLst/>
                <a:ahLst/>
                <a:cxnLst>
                  <a:cxn ang="0">
                    <a:pos x="0" y="19978"/>
                  </a:cxn>
                  <a:cxn ang="0">
                    <a:pos x="10425" y="2"/>
                  </a:cxn>
                  <a:cxn ang="0">
                    <a:pos x="21600" y="21440"/>
                  </a:cxn>
                </a:cxnLst>
                <a:rect l="0" t="0" r="r" b="b"/>
                <a:pathLst>
                  <a:path w="21600" h="21440">
                    <a:moveTo>
                      <a:pt x="0" y="19978"/>
                    </a:moveTo>
                    <a:cubicBezTo>
                      <a:pt x="3419" y="9909"/>
                      <a:pt x="6839" y="-160"/>
                      <a:pt x="10425" y="2"/>
                    </a:cubicBezTo>
                    <a:cubicBezTo>
                      <a:pt x="14011" y="165"/>
                      <a:pt x="17792" y="10721"/>
                      <a:pt x="21600" y="21440"/>
                    </a:cubicBezTo>
                  </a:path>
                </a:pathLst>
              </a:custGeom>
              <a:noFill/>
              <a:ln w="28575" cap="flat">
                <a:solidFill>
                  <a:schemeClr val="tx1"/>
                </a:solidFill>
                <a:prstDash val="solid"/>
                <a:round/>
                <a:headEnd type="none" w="med" len="med"/>
                <a:tailEnd type="none" w="med" len="med"/>
              </a:ln>
            </p:spPr>
            <p:txBody>
              <a:bodyPr lIns="0" tIns="0" rIns="0" bIns="0"/>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a:ln>
                    <a:noFill/>
                  </a:ln>
                  <a:solidFill>
                    <a:prstClr val="black"/>
                  </a:solidFill>
                  <a:effectLst/>
                  <a:uLnTx/>
                  <a:uFillTx/>
                  <a:latin typeface="Arial"/>
                  <a:ea typeface="+mn-ea"/>
                  <a:cs typeface="Arial"/>
                </a:endParaRPr>
              </a:p>
            </p:txBody>
          </p:sp>
        </p:grpSp>
        <p:sp>
          <p:nvSpPr>
            <p:cNvPr id="289" name="Oval 51">
              <a:extLst>
                <a:ext uri="{FF2B5EF4-FFF2-40B4-BE49-F238E27FC236}">
                  <a16:creationId xmlns:a16="http://schemas.microsoft.com/office/drawing/2014/main" id="{36C2EC42-BEED-1D49-96C4-93223FEDFA65}"/>
                </a:ext>
              </a:extLst>
            </p:cNvPr>
            <p:cNvSpPr>
              <a:spLocks/>
            </p:cNvSpPr>
            <p:nvPr/>
          </p:nvSpPr>
          <p:spPr bwMode="auto">
            <a:xfrm>
              <a:off x="5982893" y="1644572"/>
              <a:ext cx="187523" cy="187523"/>
            </a:xfrm>
            <a:prstGeom prst="ellipse">
              <a:avLst/>
            </a:prstGeom>
            <a:gradFill rotWithShape="0">
              <a:gsLst>
                <a:gs pos="0">
                  <a:srgbClr val="00FF00"/>
                </a:gs>
                <a:gs pos="100000">
                  <a:srgbClr val="FF0000"/>
                </a:gs>
              </a:gsLst>
              <a:lin ang="5400000" scaled="1"/>
            </a:gradFill>
            <a:ln w="12700" cap="flat">
              <a:noFill/>
              <a:prstDash val="solid"/>
              <a:round/>
              <a:headEnd type="none" w="med" len="med"/>
              <a:tailEnd type="none" w="med" len="med"/>
            </a:ln>
          </p:spPr>
          <p:txBody>
            <a:bodyPr lIns="0" tIns="0" rIns="0" bIns="0"/>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a:ln>
                  <a:noFill/>
                </a:ln>
                <a:solidFill>
                  <a:prstClr val="black"/>
                </a:solidFill>
                <a:effectLst/>
                <a:uLnTx/>
                <a:uFillTx/>
                <a:latin typeface="Arial"/>
                <a:ea typeface="+mn-ea"/>
                <a:cs typeface="Arial"/>
              </a:endParaRPr>
            </a:p>
          </p:txBody>
        </p:sp>
        <p:grpSp>
          <p:nvGrpSpPr>
            <p:cNvPr id="290" name="Group 52">
              <a:extLst>
                <a:ext uri="{FF2B5EF4-FFF2-40B4-BE49-F238E27FC236}">
                  <a16:creationId xmlns:a16="http://schemas.microsoft.com/office/drawing/2014/main" id="{625CA811-C03A-FB41-A3B4-515EC3C7A8A5}"/>
                </a:ext>
              </a:extLst>
            </p:cNvPr>
            <p:cNvGrpSpPr>
              <a:grpSpLocks/>
            </p:cNvGrpSpPr>
            <p:nvPr/>
          </p:nvGrpSpPr>
          <p:grpSpPr bwMode="auto">
            <a:xfrm>
              <a:off x="6068841" y="2577716"/>
              <a:ext cx="1233413" cy="830461"/>
              <a:chOff x="0" y="0"/>
              <a:chExt cx="1105" cy="743"/>
            </a:xfrm>
          </p:grpSpPr>
          <p:sp>
            <p:nvSpPr>
              <p:cNvPr id="327" name="Line 53">
                <a:extLst>
                  <a:ext uri="{FF2B5EF4-FFF2-40B4-BE49-F238E27FC236}">
                    <a16:creationId xmlns:a16="http://schemas.microsoft.com/office/drawing/2014/main" id="{DBD48904-F1BC-DF4E-ADA3-4340C348D0D9}"/>
                  </a:ext>
                </a:extLst>
              </p:cNvPr>
              <p:cNvSpPr>
                <a:spLocks noChangeShapeType="1"/>
              </p:cNvSpPr>
              <p:nvPr/>
            </p:nvSpPr>
            <p:spPr bwMode="auto">
              <a:xfrm flipH="1">
                <a:off x="189" y="462"/>
                <a:ext cx="108" cy="62"/>
              </a:xfrm>
              <a:prstGeom prst="line">
                <a:avLst/>
              </a:prstGeom>
              <a:noFill/>
              <a:ln w="22225" cap="flat">
                <a:solidFill>
                  <a:schemeClr val="tx1"/>
                </a:solidFill>
                <a:prstDash val="solid"/>
                <a:round/>
                <a:headEnd type="none" w="med" len="med"/>
                <a:tailEnd type="arrow" w="med" len="med"/>
              </a:ln>
            </p:spPr>
            <p:txBody>
              <a:bodyPr lIns="0" tIns="0" rIns="0" bIns="0"/>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a:ln>
                    <a:noFill/>
                  </a:ln>
                  <a:solidFill>
                    <a:prstClr val="black"/>
                  </a:solidFill>
                  <a:effectLst/>
                  <a:uLnTx/>
                  <a:uFillTx/>
                  <a:latin typeface="Arial"/>
                  <a:ea typeface="+mn-ea"/>
                  <a:cs typeface="Arial"/>
                </a:endParaRPr>
              </a:p>
            </p:txBody>
          </p:sp>
          <p:sp>
            <p:nvSpPr>
              <p:cNvPr id="328" name="Freeform 54">
                <a:extLst>
                  <a:ext uri="{FF2B5EF4-FFF2-40B4-BE49-F238E27FC236}">
                    <a16:creationId xmlns:a16="http://schemas.microsoft.com/office/drawing/2014/main" id="{EBE584C0-930D-5C4E-9842-C2400B3DC336}"/>
                  </a:ext>
                </a:extLst>
              </p:cNvPr>
              <p:cNvSpPr>
                <a:spLocks/>
              </p:cNvSpPr>
              <p:nvPr/>
            </p:nvSpPr>
            <p:spPr bwMode="auto">
              <a:xfrm>
                <a:off x="0" y="0"/>
                <a:ext cx="1105" cy="743"/>
              </a:xfrm>
              <a:custGeom>
                <a:avLst/>
                <a:gdLst/>
                <a:ahLst/>
                <a:cxnLst>
                  <a:cxn ang="0">
                    <a:pos x="0" y="21228"/>
                  </a:cxn>
                  <a:cxn ang="0">
                    <a:pos x="167" y="21600"/>
                  </a:cxn>
                  <a:cxn ang="0">
                    <a:pos x="4893" y="14166"/>
                  </a:cxn>
                  <a:cxn ang="0">
                    <a:pos x="17097" y="10201"/>
                  </a:cxn>
                  <a:cxn ang="0">
                    <a:pos x="21600" y="0"/>
                  </a:cxn>
                </a:cxnLst>
                <a:rect l="0" t="0" r="r" b="b"/>
                <a:pathLst>
                  <a:path w="21600" h="21600">
                    <a:moveTo>
                      <a:pt x="0" y="21228"/>
                    </a:moveTo>
                    <a:lnTo>
                      <a:pt x="167" y="21600"/>
                    </a:lnTo>
                    <a:cubicBezTo>
                      <a:pt x="973" y="20444"/>
                      <a:pt x="2057" y="16066"/>
                      <a:pt x="4893" y="14166"/>
                    </a:cubicBezTo>
                    <a:cubicBezTo>
                      <a:pt x="7728" y="12266"/>
                      <a:pt x="14317" y="12555"/>
                      <a:pt x="17097" y="10201"/>
                    </a:cubicBezTo>
                    <a:cubicBezTo>
                      <a:pt x="19876" y="7847"/>
                      <a:pt x="20738" y="3924"/>
                      <a:pt x="21600" y="0"/>
                    </a:cubicBezTo>
                  </a:path>
                </a:pathLst>
              </a:custGeom>
              <a:noFill/>
              <a:ln w="28575" cap="flat">
                <a:solidFill>
                  <a:schemeClr val="tx1"/>
                </a:solidFill>
                <a:prstDash val="solid"/>
                <a:round/>
                <a:headEnd type="none" w="med" len="med"/>
                <a:tailEnd type="none" w="med" len="med"/>
              </a:ln>
            </p:spPr>
            <p:txBody>
              <a:bodyPr lIns="0" tIns="0" rIns="0" bIns="0"/>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a:ln>
                    <a:noFill/>
                  </a:ln>
                  <a:solidFill>
                    <a:prstClr val="black"/>
                  </a:solidFill>
                  <a:effectLst/>
                  <a:uLnTx/>
                  <a:uFillTx/>
                  <a:latin typeface="Arial"/>
                  <a:ea typeface="+mn-ea"/>
                  <a:cs typeface="Arial"/>
                </a:endParaRPr>
              </a:p>
            </p:txBody>
          </p:sp>
        </p:grpSp>
        <p:sp>
          <p:nvSpPr>
            <p:cNvPr id="291" name="Rectangle 55">
              <a:extLst>
                <a:ext uri="{FF2B5EF4-FFF2-40B4-BE49-F238E27FC236}">
                  <a16:creationId xmlns:a16="http://schemas.microsoft.com/office/drawing/2014/main" id="{C07834DD-F94B-8645-B37D-7962CA26E276}"/>
                </a:ext>
              </a:extLst>
            </p:cNvPr>
            <p:cNvSpPr>
              <a:spLocks/>
            </p:cNvSpPr>
            <p:nvPr/>
          </p:nvSpPr>
          <p:spPr bwMode="auto">
            <a:xfrm>
              <a:off x="5803366" y="1440491"/>
              <a:ext cx="155132" cy="246221"/>
            </a:xfrm>
            <a:prstGeom prst="rect">
              <a:avLst/>
            </a:prstGeom>
            <a:noFill/>
            <a:ln w="12700" cap="flat">
              <a:noFill/>
              <a:miter lim="800000"/>
              <a:headEnd type="none" w="med" len="med"/>
              <a:tailEnd type="none" w="med" len="med"/>
            </a:ln>
          </p:spPr>
          <p:txBody>
            <a:bodyPr wrap="none" lIns="0" tIns="0" rIns="40622" bIns="0">
              <a:spAutoFit/>
            </a:bodyPr>
            <a:lstStyle/>
            <a:p>
              <a:pPr marL="40166" marR="0" lvl="0" indent="0" algn="l" defTabSz="45713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0000"/>
                  </a:solidFill>
                  <a:effectLst/>
                  <a:uLnTx/>
                  <a:uFillTx/>
                  <a:latin typeface="Arial"/>
                  <a:ea typeface="+mn-ea"/>
                  <a:cs typeface="Arial"/>
                  <a:sym typeface="Arial Bold" charset="0"/>
                </a:rPr>
                <a:t>1</a:t>
              </a:r>
            </a:p>
          </p:txBody>
        </p:sp>
        <p:sp>
          <p:nvSpPr>
            <p:cNvPr id="292" name="Rectangle 56">
              <a:extLst>
                <a:ext uri="{FF2B5EF4-FFF2-40B4-BE49-F238E27FC236}">
                  <a16:creationId xmlns:a16="http://schemas.microsoft.com/office/drawing/2014/main" id="{201EA68B-E681-5848-AF69-8C3D53A76595}"/>
                </a:ext>
              </a:extLst>
            </p:cNvPr>
            <p:cNvSpPr>
              <a:spLocks/>
            </p:cNvSpPr>
            <p:nvPr/>
          </p:nvSpPr>
          <p:spPr bwMode="auto">
            <a:xfrm>
              <a:off x="7354163" y="1438255"/>
              <a:ext cx="155132" cy="246221"/>
            </a:xfrm>
            <a:prstGeom prst="rect">
              <a:avLst/>
            </a:prstGeom>
            <a:noFill/>
            <a:ln w="12700" cap="flat">
              <a:noFill/>
              <a:miter lim="800000"/>
              <a:headEnd type="none" w="med" len="med"/>
              <a:tailEnd type="none" w="med" len="med"/>
            </a:ln>
          </p:spPr>
          <p:txBody>
            <a:bodyPr wrap="none" lIns="0" tIns="0" rIns="40622" bIns="0">
              <a:spAutoFit/>
            </a:bodyPr>
            <a:lstStyle/>
            <a:p>
              <a:pPr marL="40166" marR="0" lvl="0" indent="0" algn="l" defTabSz="45713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0000"/>
                  </a:solidFill>
                  <a:effectLst/>
                  <a:uLnTx/>
                  <a:uFillTx/>
                  <a:latin typeface="Arial"/>
                  <a:ea typeface="+mn-ea"/>
                  <a:cs typeface="Arial"/>
                  <a:sym typeface="Arial Bold" charset="0"/>
                </a:rPr>
                <a:t>2</a:t>
              </a:r>
            </a:p>
          </p:txBody>
        </p:sp>
        <p:sp>
          <p:nvSpPr>
            <p:cNvPr id="293" name="Rectangle 57">
              <a:extLst>
                <a:ext uri="{FF2B5EF4-FFF2-40B4-BE49-F238E27FC236}">
                  <a16:creationId xmlns:a16="http://schemas.microsoft.com/office/drawing/2014/main" id="{C1575191-F77E-D24B-B7B9-91F56FD8EDB2}"/>
                </a:ext>
              </a:extLst>
            </p:cNvPr>
            <p:cNvSpPr>
              <a:spLocks/>
            </p:cNvSpPr>
            <p:nvPr/>
          </p:nvSpPr>
          <p:spPr bwMode="auto">
            <a:xfrm>
              <a:off x="5805407" y="3404832"/>
              <a:ext cx="155132" cy="246221"/>
            </a:xfrm>
            <a:prstGeom prst="rect">
              <a:avLst/>
            </a:prstGeom>
            <a:noFill/>
            <a:ln w="12700" cap="flat">
              <a:noFill/>
              <a:miter lim="800000"/>
              <a:headEnd type="none" w="med" len="med"/>
              <a:tailEnd type="none" w="med" len="med"/>
            </a:ln>
          </p:spPr>
          <p:txBody>
            <a:bodyPr wrap="none" lIns="0" tIns="0" rIns="40622" bIns="0">
              <a:spAutoFit/>
            </a:bodyPr>
            <a:lstStyle/>
            <a:p>
              <a:pPr marL="40166" marR="0" lvl="0" indent="0" algn="l" defTabSz="45713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0000"/>
                  </a:solidFill>
                  <a:effectLst/>
                  <a:uLnTx/>
                  <a:uFillTx/>
                  <a:latin typeface="Arial"/>
                  <a:ea typeface="+mn-ea"/>
                  <a:cs typeface="Arial"/>
                  <a:sym typeface="Arial Bold" charset="0"/>
                </a:rPr>
                <a:t>3</a:t>
              </a:r>
            </a:p>
          </p:txBody>
        </p:sp>
        <p:sp>
          <p:nvSpPr>
            <p:cNvPr id="294" name="Rectangle 58">
              <a:extLst>
                <a:ext uri="{FF2B5EF4-FFF2-40B4-BE49-F238E27FC236}">
                  <a16:creationId xmlns:a16="http://schemas.microsoft.com/office/drawing/2014/main" id="{49A6FEB3-9712-8E45-8D05-0A1BA670F619}"/>
                </a:ext>
              </a:extLst>
            </p:cNvPr>
            <p:cNvSpPr>
              <a:spLocks/>
            </p:cNvSpPr>
            <p:nvPr/>
          </p:nvSpPr>
          <p:spPr bwMode="auto">
            <a:xfrm>
              <a:off x="5727273" y="2412518"/>
              <a:ext cx="155132" cy="246221"/>
            </a:xfrm>
            <a:prstGeom prst="rect">
              <a:avLst/>
            </a:prstGeom>
            <a:noFill/>
            <a:ln w="12700" cap="flat">
              <a:noFill/>
              <a:miter lim="800000"/>
              <a:headEnd type="none" w="med" len="med"/>
              <a:tailEnd type="none" w="med" len="med"/>
            </a:ln>
          </p:spPr>
          <p:txBody>
            <a:bodyPr wrap="none" lIns="0" tIns="0" rIns="40622" bIns="0">
              <a:spAutoFit/>
            </a:bodyPr>
            <a:lstStyle/>
            <a:p>
              <a:pPr marL="40166" marR="0" lvl="0" indent="0" algn="l" defTabSz="45713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0000"/>
                  </a:solidFill>
                  <a:effectLst/>
                  <a:uLnTx/>
                  <a:uFillTx/>
                  <a:latin typeface="Arial"/>
                  <a:ea typeface="+mn-ea"/>
                  <a:cs typeface="Arial"/>
                  <a:sym typeface="Arial Bold" charset="0"/>
                </a:rPr>
                <a:t>4</a:t>
              </a:r>
            </a:p>
          </p:txBody>
        </p:sp>
        <p:sp>
          <p:nvSpPr>
            <p:cNvPr id="295" name="Rectangle 59">
              <a:extLst>
                <a:ext uri="{FF2B5EF4-FFF2-40B4-BE49-F238E27FC236}">
                  <a16:creationId xmlns:a16="http://schemas.microsoft.com/office/drawing/2014/main" id="{76134C53-7EF3-F24A-A19B-334A97B7FC4F}"/>
                </a:ext>
              </a:extLst>
            </p:cNvPr>
            <p:cNvSpPr>
              <a:spLocks/>
            </p:cNvSpPr>
            <p:nvPr/>
          </p:nvSpPr>
          <p:spPr bwMode="auto">
            <a:xfrm>
              <a:off x="7362874" y="2531186"/>
              <a:ext cx="155132" cy="246221"/>
            </a:xfrm>
            <a:prstGeom prst="rect">
              <a:avLst/>
            </a:prstGeom>
            <a:noFill/>
            <a:ln w="12700" cap="flat">
              <a:noFill/>
              <a:miter lim="800000"/>
              <a:headEnd type="none" w="med" len="med"/>
              <a:tailEnd type="none" w="med" len="med"/>
            </a:ln>
          </p:spPr>
          <p:txBody>
            <a:bodyPr wrap="none" lIns="0" tIns="0" rIns="40622" bIns="0">
              <a:spAutoFit/>
            </a:bodyPr>
            <a:lstStyle/>
            <a:p>
              <a:pPr marL="40166" marR="0" lvl="0" indent="0" algn="l" defTabSz="45713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0000"/>
                  </a:solidFill>
                  <a:effectLst/>
                  <a:uLnTx/>
                  <a:uFillTx/>
                  <a:latin typeface="Arial"/>
                  <a:ea typeface="+mn-ea"/>
                  <a:cs typeface="Arial"/>
                  <a:sym typeface="Arial Bold" charset="0"/>
                </a:rPr>
                <a:t>7</a:t>
              </a:r>
            </a:p>
          </p:txBody>
        </p:sp>
        <p:sp>
          <p:nvSpPr>
            <p:cNvPr id="296" name="Oval 60">
              <a:extLst>
                <a:ext uri="{FF2B5EF4-FFF2-40B4-BE49-F238E27FC236}">
                  <a16:creationId xmlns:a16="http://schemas.microsoft.com/office/drawing/2014/main" id="{B63A5D0D-B079-C342-B03E-7F01A96084F3}"/>
                </a:ext>
              </a:extLst>
            </p:cNvPr>
            <p:cNvSpPr>
              <a:spLocks/>
            </p:cNvSpPr>
            <p:nvPr/>
          </p:nvSpPr>
          <p:spPr bwMode="auto">
            <a:xfrm>
              <a:off x="7201795" y="2483963"/>
              <a:ext cx="187523" cy="187523"/>
            </a:xfrm>
            <a:prstGeom prst="ellipse">
              <a:avLst/>
            </a:prstGeom>
            <a:solidFill>
              <a:srgbClr val="000000"/>
            </a:solidFill>
            <a:ln w="12700" cap="flat">
              <a:noFill/>
              <a:round/>
              <a:headEnd type="none" w="med" len="med"/>
              <a:tailEnd type="none" w="med" len="med"/>
            </a:ln>
          </p:spPr>
          <p:txBody>
            <a:bodyPr lIns="0" tIns="0" rIns="0" bIns="0"/>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a:ln>
                  <a:noFill/>
                </a:ln>
                <a:solidFill>
                  <a:prstClr val="black"/>
                </a:solidFill>
                <a:effectLst/>
                <a:uLnTx/>
                <a:uFillTx/>
                <a:latin typeface="Arial"/>
                <a:ea typeface="+mn-ea"/>
                <a:cs typeface="Arial"/>
              </a:endParaRPr>
            </a:p>
          </p:txBody>
        </p:sp>
        <p:sp>
          <p:nvSpPr>
            <p:cNvPr id="297" name="Oval 61">
              <a:extLst>
                <a:ext uri="{FF2B5EF4-FFF2-40B4-BE49-F238E27FC236}">
                  <a16:creationId xmlns:a16="http://schemas.microsoft.com/office/drawing/2014/main" id="{2D103368-D0BB-9842-8B73-007F123CE52F}"/>
                </a:ext>
              </a:extLst>
            </p:cNvPr>
            <p:cNvSpPr>
              <a:spLocks/>
            </p:cNvSpPr>
            <p:nvPr/>
          </p:nvSpPr>
          <p:spPr bwMode="auto">
            <a:xfrm>
              <a:off x="8421814" y="2483963"/>
              <a:ext cx="187523" cy="187523"/>
            </a:xfrm>
            <a:prstGeom prst="ellipse">
              <a:avLst/>
            </a:prstGeom>
            <a:solidFill>
              <a:srgbClr val="000000"/>
            </a:solidFill>
            <a:ln w="12700" cap="flat">
              <a:noFill/>
              <a:round/>
              <a:headEnd type="none" w="med" len="med"/>
              <a:tailEnd type="none" w="med" len="med"/>
            </a:ln>
          </p:spPr>
          <p:txBody>
            <a:bodyPr lIns="0" tIns="0" rIns="0" bIns="0"/>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a:ln>
                  <a:noFill/>
                </a:ln>
                <a:solidFill>
                  <a:prstClr val="black"/>
                </a:solidFill>
                <a:effectLst/>
                <a:uLnTx/>
                <a:uFillTx/>
                <a:latin typeface="Arial"/>
                <a:ea typeface="+mn-ea"/>
                <a:cs typeface="Arial"/>
              </a:endParaRPr>
            </a:p>
          </p:txBody>
        </p:sp>
        <p:grpSp>
          <p:nvGrpSpPr>
            <p:cNvPr id="298" name="Group 62">
              <a:extLst>
                <a:ext uri="{FF2B5EF4-FFF2-40B4-BE49-F238E27FC236}">
                  <a16:creationId xmlns:a16="http://schemas.microsoft.com/office/drawing/2014/main" id="{BEF93F06-A17B-3F43-883B-77DC33CBBA47}"/>
                </a:ext>
              </a:extLst>
            </p:cNvPr>
            <p:cNvGrpSpPr>
              <a:grpSpLocks/>
            </p:cNvGrpSpPr>
            <p:nvPr/>
          </p:nvGrpSpPr>
          <p:grpSpPr bwMode="auto">
            <a:xfrm>
              <a:off x="7316765" y="2377916"/>
              <a:ext cx="1233413" cy="208731"/>
              <a:chOff x="0" y="0"/>
              <a:chExt cx="1105" cy="187"/>
            </a:xfrm>
          </p:grpSpPr>
          <p:sp>
            <p:nvSpPr>
              <p:cNvPr id="325" name="Line 63">
                <a:extLst>
                  <a:ext uri="{FF2B5EF4-FFF2-40B4-BE49-F238E27FC236}">
                    <a16:creationId xmlns:a16="http://schemas.microsoft.com/office/drawing/2014/main" id="{60670F61-252E-C14A-A556-DBE1C828C8C2}"/>
                  </a:ext>
                </a:extLst>
              </p:cNvPr>
              <p:cNvSpPr>
                <a:spLocks noChangeShapeType="1"/>
              </p:cNvSpPr>
              <p:nvPr/>
            </p:nvSpPr>
            <p:spPr bwMode="auto">
              <a:xfrm>
                <a:off x="685" y="21"/>
                <a:ext cx="120" cy="36"/>
              </a:xfrm>
              <a:prstGeom prst="line">
                <a:avLst/>
              </a:prstGeom>
              <a:noFill/>
              <a:ln w="22225" cap="flat">
                <a:solidFill>
                  <a:schemeClr val="tx1"/>
                </a:solidFill>
                <a:prstDash val="solid"/>
                <a:round/>
                <a:headEnd type="none" w="med" len="med"/>
                <a:tailEnd type="arrow" w="med" len="med"/>
              </a:ln>
            </p:spPr>
            <p:txBody>
              <a:bodyPr lIns="0" tIns="0" rIns="0" bIns="0"/>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a:ln>
                    <a:noFill/>
                  </a:ln>
                  <a:solidFill>
                    <a:prstClr val="black"/>
                  </a:solidFill>
                  <a:effectLst/>
                  <a:uLnTx/>
                  <a:uFillTx/>
                  <a:latin typeface="Arial"/>
                  <a:ea typeface="+mn-ea"/>
                  <a:cs typeface="Arial"/>
                </a:endParaRPr>
              </a:p>
            </p:txBody>
          </p:sp>
          <p:sp>
            <p:nvSpPr>
              <p:cNvPr id="326" name="Freeform 64">
                <a:extLst>
                  <a:ext uri="{FF2B5EF4-FFF2-40B4-BE49-F238E27FC236}">
                    <a16:creationId xmlns:a16="http://schemas.microsoft.com/office/drawing/2014/main" id="{052CD004-31C6-8C42-95E5-12BF0A17D0A1}"/>
                  </a:ext>
                </a:extLst>
              </p:cNvPr>
              <p:cNvSpPr>
                <a:spLocks/>
              </p:cNvSpPr>
              <p:nvPr/>
            </p:nvSpPr>
            <p:spPr bwMode="auto">
              <a:xfrm>
                <a:off x="0" y="0"/>
                <a:ext cx="1105" cy="187"/>
              </a:xfrm>
              <a:custGeom>
                <a:avLst/>
                <a:gdLst/>
                <a:ahLst/>
                <a:cxnLst>
                  <a:cxn ang="0">
                    <a:pos x="0" y="19978"/>
                  </a:cxn>
                  <a:cxn ang="0">
                    <a:pos x="10425" y="2"/>
                  </a:cxn>
                  <a:cxn ang="0">
                    <a:pos x="21600" y="21440"/>
                  </a:cxn>
                </a:cxnLst>
                <a:rect l="0" t="0" r="r" b="b"/>
                <a:pathLst>
                  <a:path w="21600" h="21440">
                    <a:moveTo>
                      <a:pt x="0" y="19978"/>
                    </a:moveTo>
                    <a:cubicBezTo>
                      <a:pt x="3419" y="9909"/>
                      <a:pt x="6839" y="-160"/>
                      <a:pt x="10425" y="2"/>
                    </a:cubicBezTo>
                    <a:cubicBezTo>
                      <a:pt x="14011" y="165"/>
                      <a:pt x="17792" y="10721"/>
                      <a:pt x="21600" y="21440"/>
                    </a:cubicBezTo>
                  </a:path>
                </a:pathLst>
              </a:custGeom>
              <a:noFill/>
              <a:ln w="28575" cap="flat">
                <a:solidFill>
                  <a:schemeClr val="tx1"/>
                </a:solidFill>
                <a:prstDash val="solid"/>
                <a:round/>
                <a:headEnd type="none" w="med" len="med"/>
                <a:tailEnd type="none" w="med" len="med"/>
              </a:ln>
            </p:spPr>
            <p:txBody>
              <a:bodyPr lIns="0" tIns="0" rIns="0" bIns="0"/>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a:ln>
                    <a:noFill/>
                  </a:ln>
                  <a:solidFill>
                    <a:prstClr val="black"/>
                  </a:solidFill>
                  <a:effectLst/>
                  <a:uLnTx/>
                  <a:uFillTx/>
                  <a:latin typeface="Arial"/>
                  <a:ea typeface="+mn-ea"/>
                  <a:cs typeface="Arial"/>
                </a:endParaRPr>
              </a:p>
            </p:txBody>
          </p:sp>
        </p:grpSp>
        <p:grpSp>
          <p:nvGrpSpPr>
            <p:cNvPr id="299" name="Group 65">
              <a:extLst>
                <a:ext uri="{FF2B5EF4-FFF2-40B4-BE49-F238E27FC236}">
                  <a16:creationId xmlns:a16="http://schemas.microsoft.com/office/drawing/2014/main" id="{109DD2A3-5797-E14B-93E2-B48B6344F0F8}"/>
                </a:ext>
              </a:extLst>
            </p:cNvPr>
            <p:cNvGrpSpPr>
              <a:grpSpLocks/>
            </p:cNvGrpSpPr>
            <p:nvPr/>
          </p:nvGrpSpPr>
          <p:grpSpPr bwMode="auto">
            <a:xfrm>
              <a:off x="6072190" y="3221770"/>
              <a:ext cx="1233413" cy="209848"/>
              <a:chOff x="0" y="0"/>
              <a:chExt cx="1105" cy="187"/>
            </a:xfrm>
          </p:grpSpPr>
          <p:sp>
            <p:nvSpPr>
              <p:cNvPr id="323" name="Line 66">
                <a:extLst>
                  <a:ext uri="{FF2B5EF4-FFF2-40B4-BE49-F238E27FC236}">
                    <a16:creationId xmlns:a16="http://schemas.microsoft.com/office/drawing/2014/main" id="{1F2B5E63-D64B-7B47-8576-5ACF3B01821D}"/>
                  </a:ext>
                </a:extLst>
              </p:cNvPr>
              <p:cNvSpPr>
                <a:spLocks noChangeShapeType="1"/>
              </p:cNvSpPr>
              <p:nvPr/>
            </p:nvSpPr>
            <p:spPr bwMode="auto">
              <a:xfrm>
                <a:off x="685" y="21"/>
                <a:ext cx="120" cy="36"/>
              </a:xfrm>
              <a:prstGeom prst="line">
                <a:avLst/>
              </a:prstGeom>
              <a:noFill/>
              <a:ln w="22225" cap="flat">
                <a:solidFill>
                  <a:schemeClr val="tx1"/>
                </a:solidFill>
                <a:prstDash val="solid"/>
                <a:round/>
                <a:headEnd type="none" w="med" len="med"/>
                <a:tailEnd type="arrow" w="med" len="med"/>
              </a:ln>
            </p:spPr>
            <p:txBody>
              <a:bodyPr lIns="0" tIns="0" rIns="0" bIns="0"/>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a:ln>
                    <a:noFill/>
                  </a:ln>
                  <a:solidFill>
                    <a:prstClr val="black"/>
                  </a:solidFill>
                  <a:effectLst/>
                  <a:uLnTx/>
                  <a:uFillTx/>
                  <a:latin typeface="Arial"/>
                  <a:ea typeface="+mn-ea"/>
                  <a:cs typeface="Arial"/>
                </a:endParaRPr>
              </a:p>
            </p:txBody>
          </p:sp>
          <p:sp>
            <p:nvSpPr>
              <p:cNvPr id="324" name="Freeform 67">
                <a:extLst>
                  <a:ext uri="{FF2B5EF4-FFF2-40B4-BE49-F238E27FC236}">
                    <a16:creationId xmlns:a16="http://schemas.microsoft.com/office/drawing/2014/main" id="{269B5615-E4DE-7249-9297-8B6E8FC21B5D}"/>
                  </a:ext>
                </a:extLst>
              </p:cNvPr>
              <p:cNvSpPr>
                <a:spLocks/>
              </p:cNvSpPr>
              <p:nvPr/>
            </p:nvSpPr>
            <p:spPr bwMode="auto">
              <a:xfrm>
                <a:off x="0" y="0"/>
                <a:ext cx="1105" cy="187"/>
              </a:xfrm>
              <a:custGeom>
                <a:avLst/>
                <a:gdLst/>
                <a:ahLst/>
                <a:cxnLst>
                  <a:cxn ang="0">
                    <a:pos x="0" y="19978"/>
                  </a:cxn>
                  <a:cxn ang="0">
                    <a:pos x="10425" y="2"/>
                  </a:cxn>
                  <a:cxn ang="0">
                    <a:pos x="21600" y="21440"/>
                  </a:cxn>
                </a:cxnLst>
                <a:rect l="0" t="0" r="r" b="b"/>
                <a:pathLst>
                  <a:path w="21600" h="21440">
                    <a:moveTo>
                      <a:pt x="0" y="19978"/>
                    </a:moveTo>
                    <a:cubicBezTo>
                      <a:pt x="3419" y="9909"/>
                      <a:pt x="6839" y="-160"/>
                      <a:pt x="10425" y="2"/>
                    </a:cubicBezTo>
                    <a:cubicBezTo>
                      <a:pt x="14011" y="165"/>
                      <a:pt x="17792" y="10721"/>
                      <a:pt x="21600" y="21440"/>
                    </a:cubicBezTo>
                  </a:path>
                </a:pathLst>
              </a:custGeom>
              <a:noFill/>
              <a:ln w="28575" cap="flat">
                <a:solidFill>
                  <a:schemeClr val="tx1"/>
                </a:solidFill>
                <a:prstDash val="solid"/>
                <a:round/>
                <a:headEnd type="none" w="med" len="med"/>
                <a:tailEnd type="none" w="med" len="med"/>
              </a:ln>
            </p:spPr>
            <p:txBody>
              <a:bodyPr lIns="0" tIns="0" rIns="0" bIns="0"/>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a:ln>
                    <a:noFill/>
                  </a:ln>
                  <a:solidFill>
                    <a:prstClr val="black"/>
                  </a:solidFill>
                  <a:effectLst/>
                  <a:uLnTx/>
                  <a:uFillTx/>
                  <a:latin typeface="Arial"/>
                  <a:ea typeface="+mn-ea"/>
                  <a:cs typeface="Arial"/>
                </a:endParaRPr>
              </a:p>
            </p:txBody>
          </p:sp>
        </p:grpSp>
        <p:grpSp>
          <p:nvGrpSpPr>
            <p:cNvPr id="300" name="Group 68">
              <a:extLst>
                <a:ext uri="{FF2B5EF4-FFF2-40B4-BE49-F238E27FC236}">
                  <a16:creationId xmlns:a16="http://schemas.microsoft.com/office/drawing/2014/main" id="{036BA936-64E7-7047-9B43-1AB158F116DD}"/>
                </a:ext>
              </a:extLst>
            </p:cNvPr>
            <p:cNvGrpSpPr>
              <a:grpSpLocks/>
            </p:cNvGrpSpPr>
            <p:nvPr/>
          </p:nvGrpSpPr>
          <p:grpSpPr bwMode="auto">
            <a:xfrm rot="10800000">
              <a:off x="6053214" y="3430503"/>
              <a:ext cx="1233413" cy="208732"/>
              <a:chOff x="0" y="0"/>
              <a:chExt cx="1105" cy="187"/>
            </a:xfrm>
          </p:grpSpPr>
          <p:sp>
            <p:nvSpPr>
              <p:cNvPr id="321" name="Line 69">
                <a:extLst>
                  <a:ext uri="{FF2B5EF4-FFF2-40B4-BE49-F238E27FC236}">
                    <a16:creationId xmlns:a16="http://schemas.microsoft.com/office/drawing/2014/main" id="{51971FD5-D11F-7F47-A9F7-FDA08344C7B3}"/>
                  </a:ext>
                </a:extLst>
              </p:cNvPr>
              <p:cNvSpPr>
                <a:spLocks noChangeShapeType="1"/>
              </p:cNvSpPr>
              <p:nvPr/>
            </p:nvSpPr>
            <p:spPr bwMode="auto">
              <a:xfrm>
                <a:off x="685" y="21"/>
                <a:ext cx="120" cy="36"/>
              </a:xfrm>
              <a:prstGeom prst="line">
                <a:avLst/>
              </a:prstGeom>
              <a:noFill/>
              <a:ln w="22225" cap="flat">
                <a:solidFill>
                  <a:schemeClr val="tx1"/>
                </a:solidFill>
                <a:prstDash val="solid"/>
                <a:round/>
                <a:headEnd type="none" w="med" len="med"/>
                <a:tailEnd type="arrow" w="med" len="med"/>
              </a:ln>
            </p:spPr>
            <p:txBody>
              <a:bodyPr lIns="0" tIns="0" rIns="0" bIns="0"/>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a:ln>
                    <a:noFill/>
                  </a:ln>
                  <a:solidFill>
                    <a:prstClr val="black"/>
                  </a:solidFill>
                  <a:effectLst/>
                  <a:uLnTx/>
                  <a:uFillTx/>
                  <a:latin typeface="Arial"/>
                  <a:ea typeface="+mn-ea"/>
                  <a:cs typeface="Arial"/>
                </a:endParaRPr>
              </a:p>
            </p:txBody>
          </p:sp>
          <p:sp>
            <p:nvSpPr>
              <p:cNvPr id="322" name="Freeform 70">
                <a:extLst>
                  <a:ext uri="{FF2B5EF4-FFF2-40B4-BE49-F238E27FC236}">
                    <a16:creationId xmlns:a16="http://schemas.microsoft.com/office/drawing/2014/main" id="{59774933-8153-E843-AE3F-E63265F5EC9F}"/>
                  </a:ext>
                </a:extLst>
              </p:cNvPr>
              <p:cNvSpPr>
                <a:spLocks/>
              </p:cNvSpPr>
              <p:nvPr/>
            </p:nvSpPr>
            <p:spPr bwMode="auto">
              <a:xfrm>
                <a:off x="0" y="0"/>
                <a:ext cx="1105" cy="187"/>
              </a:xfrm>
              <a:custGeom>
                <a:avLst/>
                <a:gdLst/>
                <a:ahLst/>
                <a:cxnLst>
                  <a:cxn ang="0">
                    <a:pos x="0" y="19978"/>
                  </a:cxn>
                  <a:cxn ang="0">
                    <a:pos x="10425" y="2"/>
                  </a:cxn>
                  <a:cxn ang="0">
                    <a:pos x="21600" y="21440"/>
                  </a:cxn>
                </a:cxnLst>
                <a:rect l="0" t="0" r="r" b="b"/>
                <a:pathLst>
                  <a:path w="21600" h="21440">
                    <a:moveTo>
                      <a:pt x="0" y="19978"/>
                    </a:moveTo>
                    <a:cubicBezTo>
                      <a:pt x="3419" y="9909"/>
                      <a:pt x="6839" y="-160"/>
                      <a:pt x="10425" y="2"/>
                    </a:cubicBezTo>
                    <a:cubicBezTo>
                      <a:pt x="14011" y="165"/>
                      <a:pt x="17792" y="10721"/>
                      <a:pt x="21600" y="21440"/>
                    </a:cubicBezTo>
                  </a:path>
                </a:pathLst>
              </a:custGeom>
              <a:noFill/>
              <a:ln w="28575" cap="flat">
                <a:solidFill>
                  <a:schemeClr val="tx1"/>
                </a:solidFill>
                <a:prstDash val="solid"/>
                <a:round/>
                <a:headEnd type="none" w="med" len="med"/>
                <a:tailEnd type="none" w="med" len="med"/>
              </a:ln>
            </p:spPr>
            <p:txBody>
              <a:bodyPr lIns="0" tIns="0" rIns="0" bIns="0"/>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a:ln>
                    <a:noFill/>
                  </a:ln>
                  <a:solidFill>
                    <a:prstClr val="black"/>
                  </a:solidFill>
                  <a:effectLst/>
                  <a:uLnTx/>
                  <a:uFillTx/>
                  <a:latin typeface="Arial"/>
                  <a:ea typeface="+mn-ea"/>
                  <a:cs typeface="Arial"/>
                </a:endParaRPr>
              </a:p>
            </p:txBody>
          </p:sp>
        </p:grpSp>
        <p:grpSp>
          <p:nvGrpSpPr>
            <p:cNvPr id="301" name="Group 71">
              <a:extLst>
                <a:ext uri="{FF2B5EF4-FFF2-40B4-BE49-F238E27FC236}">
                  <a16:creationId xmlns:a16="http://schemas.microsoft.com/office/drawing/2014/main" id="{6E39070C-828C-854B-A6FB-71FB3EE0686F}"/>
                </a:ext>
              </a:extLst>
            </p:cNvPr>
            <p:cNvGrpSpPr>
              <a:grpSpLocks/>
            </p:cNvGrpSpPr>
            <p:nvPr/>
          </p:nvGrpSpPr>
          <p:grpSpPr bwMode="auto">
            <a:xfrm rot="10800000">
              <a:off x="6077771" y="2578833"/>
              <a:ext cx="1233413" cy="209848"/>
              <a:chOff x="0" y="0"/>
              <a:chExt cx="1105" cy="187"/>
            </a:xfrm>
          </p:grpSpPr>
          <p:sp>
            <p:nvSpPr>
              <p:cNvPr id="319" name="Line 72">
                <a:extLst>
                  <a:ext uri="{FF2B5EF4-FFF2-40B4-BE49-F238E27FC236}">
                    <a16:creationId xmlns:a16="http://schemas.microsoft.com/office/drawing/2014/main" id="{01A55C24-7DF1-F84C-83C5-3E0CDEDE2CBF}"/>
                  </a:ext>
                </a:extLst>
              </p:cNvPr>
              <p:cNvSpPr>
                <a:spLocks noChangeShapeType="1"/>
              </p:cNvSpPr>
              <p:nvPr/>
            </p:nvSpPr>
            <p:spPr bwMode="auto">
              <a:xfrm>
                <a:off x="685" y="21"/>
                <a:ext cx="120" cy="36"/>
              </a:xfrm>
              <a:prstGeom prst="line">
                <a:avLst/>
              </a:prstGeom>
              <a:noFill/>
              <a:ln w="22225" cap="flat">
                <a:solidFill>
                  <a:schemeClr val="tx1"/>
                </a:solidFill>
                <a:prstDash val="solid"/>
                <a:round/>
                <a:headEnd type="none" w="med" len="med"/>
                <a:tailEnd type="arrow" w="med" len="med"/>
              </a:ln>
            </p:spPr>
            <p:txBody>
              <a:bodyPr lIns="0" tIns="0" rIns="0" bIns="0"/>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a:ln>
                    <a:noFill/>
                  </a:ln>
                  <a:solidFill>
                    <a:prstClr val="black"/>
                  </a:solidFill>
                  <a:effectLst/>
                  <a:uLnTx/>
                  <a:uFillTx/>
                  <a:latin typeface="Arial"/>
                  <a:ea typeface="+mn-ea"/>
                  <a:cs typeface="Arial"/>
                </a:endParaRPr>
              </a:p>
            </p:txBody>
          </p:sp>
          <p:sp>
            <p:nvSpPr>
              <p:cNvPr id="320" name="Freeform 73">
                <a:extLst>
                  <a:ext uri="{FF2B5EF4-FFF2-40B4-BE49-F238E27FC236}">
                    <a16:creationId xmlns:a16="http://schemas.microsoft.com/office/drawing/2014/main" id="{BB43D233-9F97-1249-BDD7-281EFB428803}"/>
                  </a:ext>
                </a:extLst>
              </p:cNvPr>
              <p:cNvSpPr>
                <a:spLocks/>
              </p:cNvSpPr>
              <p:nvPr/>
            </p:nvSpPr>
            <p:spPr bwMode="auto">
              <a:xfrm>
                <a:off x="0" y="0"/>
                <a:ext cx="1105" cy="187"/>
              </a:xfrm>
              <a:custGeom>
                <a:avLst/>
                <a:gdLst/>
                <a:ahLst/>
                <a:cxnLst>
                  <a:cxn ang="0">
                    <a:pos x="0" y="19978"/>
                  </a:cxn>
                  <a:cxn ang="0">
                    <a:pos x="10425" y="2"/>
                  </a:cxn>
                  <a:cxn ang="0">
                    <a:pos x="21600" y="21440"/>
                  </a:cxn>
                </a:cxnLst>
                <a:rect l="0" t="0" r="r" b="b"/>
                <a:pathLst>
                  <a:path w="21600" h="21440">
                    <a:moveTo>
                      <a:pt x="0" y="19978"/>
                    </a:moveTo>
                    <a:cubicBezTo>
                      <a:pt x="3419" y="9909"/>
                      <a:pt x="6839" y="-160"/>
                      <a:pt x="10425" y="2"/>
                    </a:cubicBezTo>
                    <a:cubicBezTo>
                      <a:pt x="14011" y="165"/>
                      <a:pt x="17792" y="10721"/>
                      <a:pt x="21600" y="21440"/>
                    </a:cubicBezTo>
                  </a:path>
                </a:pathLst>
              </a:custGeom>
              <a:noFill/>
              <a:ln w="28575" cap="flat">
                <a:solidFill>
                  <a:schemeClr val="tx1"/>
                </a:solidFill>
                <a:prstDash val="solid"/>
                <a:round/>
                <a:headEnd type="none" w="med" len="med"/>
                <a:tailEnd type="none" w="med" len="med"/>
              </a:ln>
            </p:spPr>
            <p:txBody>
              <a:bodyPr lIns="0" tIns="0" rIns="0" bIns="0"/>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a:ln>
                    <a:noFill/>
                  </a:ln>
                  <a:solidFill>
                    <a:prstClr val="black"/>
                  </a:solidFill>
                  <a:effectLst/>
                  <a:uLnTx/>
                  <a:uFillTx/>
                  <a:latin typeface="Arial"/>
                  <a:ea typeface="+mn-ea"/>
                  <a:cs typeface="Arial"/>
                </a:endParaRPr>
              </a:p>
            </p:txBody>
          </p:sp>
        </p:grpSp>
        <p:grpSp>
          <p:nvGrpSpPr>
            <p:cNvPr id="302" name="Group 74">
              <a:extLst>
                <a:ext uri="{FF2B5EF4-FFF2-40B4-BE49-F238E27FC236}">
                  <a16:creationId xmlns:a16="http://schemas.microsoft.com/office/drawing/2014/main" id="{1A5B7E70-9BB5-DE4B-BD06-08E6DB843897}"/>
                </a:ext>
              </a:extLst>
            </p:cNvPr>
            <p:cNvGrpSpPr>
              <a:grpSpLocks/>
            </p:cNvGrpSpPr>
            <p:nvPr/>
          </p:nvGrpSpPr>
          <p:grpSpPr bwMode="auto">
            <a:xfrm rot="10800000" flipH="1">
              <a:off x="5827731" y="2608971"/>
              <a:ext cx="225475" cy="814834"/>
              <a:chOff x="0" y="0"/>
              <a:chExt cx="201" cy="729"/>
            </a:xfrm>
          </p:grpSpPr>
          <p:sp>
            <p:nvSpPr>
              <p:cNvPr id="317" name="Line 75">
                <a:extLst>
                  <a:ext uri="{FF2B5EF4-FFF2-40B4-BE49-F238E27FC236}">
                    <a16:creationId xmlns:a16="http://schemas.microsoft.com/office/drawing/2014/main" id="{E3E92902-436D-254D-9729-4FF164613317}"/>
                  </a:ext>
                </a:extLst>
              </p:cNvPr>
              <p:cNvSpPr>
                <a:spLocks noChangeShapeType="1"/>
              </p:cNvSpPr>
              <p:nvPr/>
            </p:nvSpPr>
            <p:spPr bwMode="auto">
              <a:xfrm rot="10800000" flipH="1">
                <a:off x="28" y="146"/>
                <a:ext cx="63" cy="108"/>
              </a:xfrm>
              <a:prstGeom prst="line">
                <a:avLst/>
              </a:prstGeom>
              <a:noFill/>
              <a:ln w="22225" cap="flat">
                <a:solidFill>
                  <a:schemeClr val="tx1"/>
                </a:solidFill>
                <a:prstDash val="solid"/>
                <a:round/>
                <a:headEnd type="none" w="med" len="med"/>
                <a:tailEnd type="arrow" w="med" len="med"/>
              </a:ln>
            </p:spPr>
            <p:txBody>
              <a:bodyPr lIns="0" tIns="0" rIns="0" bIns="0"/>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a:ln>
                    <a:noFill/>
                  </a:ln>
                  <a:solidFill>
                    <a:prstClr val="black"/>
                  </a:solidFill>
                  <a:effectLst/>
                  <a:uLnTx/>
                  <a:uFillTx/>
                  <a:latin typeface="Arial"/>
                  <a:ea typeface="+mn-ea"/>
                  <a:cs typeface="Arial"/>
                </a:endParaRPr>
              </a:p>
            </p:txBody>
          </p:sp>
          <p:sp>
            <p:nvSpPr>
              <p:cNvPr id="318" name="Freeform 76">
                <a:extLst>
                  <a:ext uri="{FF2B5EF4-FFF2-40B4-BE49-F238E27FC236}">
                    <a16:creationId xmlns:a16="http://schemas.microsoft.com/office/drawing/2014/main" id="{2CCE6444-3FAD-284C-ABDA-2F113D065D66}"/>
                  </a:ext>
                </a:extLst>
              </p:cNvPr>
              <p:cNvSpPr>
                <a:spLocks/>
              </p:cNvSpPr>
              <p:nvPr/>
            </p:nvSpPr>
            <p:spPr bwMode="auto">
              <a:xfrm>
                <a:off x="0" y="0"/>
                <a:ext cx="201" cy="729"/>
              </a:xfrm>
              <a:custGeom>
                <a:avLst/>
                <a:gdLst/>
                <a:ahLst/>
                <a:cxnLst>
                  <a:cxn ang="0">
                    <a:pos x="20100" y="21600"/>
                  </a:cxn>
                  <a:cxn ang="0">
                    <a:pos x="3900" y="15621"/>
                  </a:cxn>
                  <a:cxn ang="0">
                    <a:pos x="1200" y="8926"/>
                  </a:cxn>
                  <a:cxn ang="0">
                    <a:pos x="20100" y="0"/>
                  </a:cxn>
                </a:cxnLst>
                <a:rect l="0" t="0" r="r" b="b"/>
                <a:pathLst>
                  <a:path w="20100" h="21600">
                    <a:moveTo>
                      <a:pt x="20100" y="21600"/>
                    </a:moveTo>
                    <a:cubicBezTo>
                      <a:pt x="13563" y="19663"/>
                      <a:pt x="7026" y="17726"/>
                      <a:pt x="3900" y="15621"/>
                    </a:cubicBezTo>
                    <a:cubicBezTo>
                      <a:pt x="774" y="13516"/>
                      <a:pt x="-1500" y="11537"/>
                      <a:pt x="1200" y="8926"/>
                    </a:cubicBezTo>
                    <a:cubicBezTo>
                      <a:pt x="3900" y="6316"/>
                      <a:pt x="12000" y="3158"/>
                      <a:pt x="20100" y="0"/>
                    </a:cubicBezTo>
                  </a:path>
                </a:pathLst>
              </a:custGeom>
              <a:noFill/>
              <a:ln w="28575" cap="flat">
                <a:solidFill>
                  <a:schemeClr val="tx1"/>
                </a:solidFill>
                <a:prstDash val="solid"/>
                <a:round/>
                <a:headEnd type="none" w="med" len="med"/>
                <a:tailEnd type="none" w="med" len="med"/>
              </a:ln>
            </p:spPr>
            <p:txBody>
              <a:bodyPr lIns="0" tIns="0" rIns="0" bIns="0"/>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a:ln>
                    <a:noFill/>
                  </a:ln>
                  <a:solidFill>
                    <a:prstClr val="black"/>
                  </a:solidFill>
                  <a:effectLst/>
                  <a:uLnTx/>
                  <a:uFillTx/>
                  <a:latin typeface="Arial"/>
                  <a:ea typeface="+mn-ea"/>
                  <a:cs typeface="Arial"/>
                </a:endParaRPr>
              </a:p>
            </p:txBody>
          </p:sp>
        </p:grpSp>
        <p:grpSp>
          <p:nvGrpSpPr>
            <p:cNvPr id="303" name="Group 77">
              <a:extLst>
                <a:ext uri="{FF2B5EF4-FFF2-40B4-BE49-F238E27FC236}">
                  <a16:creationId xmlns:a16="http://schemas.microsoft.com/office/drawing/2014/main" id="{F859AD25-0C11-3445-8EFB-521995F73696}"/>
                </a:ext>
              </a:extLst>
            </p:cNvPr>
            <p:cNvGrpSpPr>
              <a:grpSpLocks/>
            </p:cNvGrpSpPr>
            <p:nvPr/>
          </p:nvGrpSpPr>
          <p:grpSpPr bwMode="auto">
            <a:xfrm rot="10800000">
              <a:off x="7303363" y="1746140"/>
              <a:ext cx="225475" cy="813717"/>
              <a:chOff x="0" y="0"/>
              <a:chExt cx="201" cy="729"/>
            </a:xfrm>
          </p:grpSpPr>
          <p:sp>
            <p:nvSpPr>
              <p:cNvPr id="315" name="Line 78">
                <a:extLst>
                  <a:ext uri="{FF2B5EF4-FFF2-40B4-BE49-F238E27FC236}">
                    <a16:creationId xmlns:a16="http://schemas.microsoft.com/office/drawing/2014/main" id="{715D9ADE-161A-4848-AA39-C6C0BE9A5D1F}"/>
                  </a:ext>
                </a:extLst>
              </p:cNvPr>
              <p:cNvSpPr>
                <a:spLocks noChangeShapeType="1"/>
              </p:cNvSpPr>
              <p:nvPr/>
            </p:nvSpPr>
            <p:spPr bwMode="auto">
              <a:xfrm rot="10800000" flipH="1">
                <a:off x="27" y="146"/>
                <a:ext cx="64" cy="108"/>
              </a:xfrm>
              <a:prstGeom prst="line">
                <a:avLst/>
              </a:prstGeom>
              <a:noFill/>
              <a:ln w="22225" cap="flat">
                <a:solidFill>
                  <a:schemeClr val="tx1"/>
                </a:solidFill>
                <a:prstDash val="solid"/>
                <a:round/>
                <a:headEnd type="none" w="med" len="med"/>
                <a:tailEnd type="arrow" w="med" len="med"/>
              </a:ln>
            </p:spPr>
            <p:txBody>
              <a:bodyPr lIns="0" tIns="0" rIns="0" bIns="0"/>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a:ln>
                    <a:noFill/>
                  </a:ln>
                  <a:solidFill>
                    <a:prstClr val="black"/>
                  </a:solidFill>
                  <a:effectLst/>
                  <a:uLnTx/>
                  <a:uFillTx/>
                  <a:latin typeface="Arial"/>
                  <a:ea typeface="+mn-ea"/>
                  <a:cs typeface="Arial"/>
                </a:endParaRPr>
              </a:p>
            </p:txBody>
          </p:sp>
          <p:sp>
            <p:nvSpPr>
              <p:cNvPr id="316" name="Freeform 79">
                <a:extLst>
                  <a:ext uri="{FF2B5EF4-FFF2-40B4-BE49-F238E27FC236}">
                    <a16:creationId xmlns:a16="http://schemas.microsoft.com/office/drawing/2014/main" id="{7C875DDE-09FD-D049-92BC-2AAA07E946A9}"/>
                  </a:ext>
                </a:extLst>
              </p:cNvPr>
              <p:cNvSpPr>
                <a:spLocks/>
              </p:cNvSpPr>
              <p:nvPr/>
            </p:nvSpPr>
            <p:spPr bwMode="auto">
              <a:xfrm>
                <a:off x="0" y="0"/>
                <a:ext cx="201" cy="729"/>
              </a:xfrm>
              <a:custGeom>
                <a:avLst/>
                <a:gdLst/>
                <a:ahLst/>
                <a:cxnLst>
                  <a:cxn ang="0">
                    <a:pos x="20100" y="21600"/>
                  </a:cxn>
                  <a:cxn ang="0">
                    <a:pos x="3900" y="15621"/>
                  </a:cxn>
                  <a:cxn ang="0">
                    <a:pos x="1200" y="8926"/>
                  </a:cxn>
                  <a:cxn ang="0">
                    <a:pos x="20100" y="0"/>
                  </a:cxn>
                </a:cxnLst>
                <a:rect l="0" t="0" r="r" b="b"/>
                <a:pathLst>
                  <a:path w="20100" h="21600">
                    <a:moveTo>
                      <a:pt x="20100" y="21600"/>
                    </a:moveTo>
                    <a:cubicBezTo>
                      <a:pt x="13563" y="19663"/>
                      <a:pt x="7026" y="17726"/>
                      <a:pt x="3900" y="15621"/>
                    </a:cubicBezTo>
                    <a:cubicBezTo>
                      <a:pt x="774" y="13516"/>
                      <a:pt x="-1500" y="11537"/>
                      <a:pt x="1200" y="8926"/>
                    </a:cubicBezTo>
                    <a:cubicBezTo>
                      <a:pt x="3900" y="6316"/>
                      <a:pt x="12000" y="3158"/>
                      <a:pt x="20100" y="0"/>
                    </a:cubicBezTo>
                  </a:path>
                </a:pathLst>
              </a:custGeom>
              <a:noFill/>
              <a:ln w="28575" cap="flat">
                <a:solidFill>
                  <a:schemeClr val="tx1"/>
                </a:solidFill>
                <a:prstDash val="solid"/>
                <a:round/>
                <a:headEnd type="none" w="med" len="med"/>
                <a:tailEnd type="none" w="med" len="med"/>
              </a:ln>
            </p:spPr>
            <p:txBody>
              <a:bodyPr lIns="0" tIns="0" rIns="0" bIns="0"/>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a:ln>
                    <a:noFill/>
                  </a:ln>
                  <a:solidFill>
                    <a:prstClr val="black"/>
                  </a:solidFill>
                  <a:effectLst/>
                  <a:uLnTx/>
                  <a:uFillTx/>
                  <a:latin typeface="Arial"/>
                  <a:ea typeface="+mn-ea"/>
                  <a:cs typeface="Arial"/>
                </a:endParaRPr>
              </a:p>
            </p:txBody>
          </p:sp>
        </p:grpSp>
        <p:grpSp>
          <p:nvGrpSpPr>
            <p:cNvPr id="304" name="Group 80">
              <a:extLst>
                <a:ext uri="{FF2B5EF4-FFF2-40B4-BE49-F238E27FC236}">
                  <a16:creationId xmlns:a16="http://schemas.microsoft.com/office/drawing/2014/main" id="{0E662249-0A2A-014F-BB5E-765ACAF6B60F}"/>
                </a:ext>
              </a:extLst>
            </p:cNvPr>
            <p:cNvGrpSpPr>
              <a:grpSpLocks/>
            </p:cNvGrpSpPr>
            <p:nvPr/>
          </p:nvGrpSpPr>
          <p:grpSpPr bwMode="auto">
            <a:xfrm>
              <a:off x="7292200" y="2567679"/>
              <a:ext cx="1213322" cy="862831"/>
              <a:chOff x="0" y="0"/>
              <a:chExt cx="1086" cy="772"/>
            </a:xfrm>
          </p:grpSpPr>
          <p:sp>
            <p:nvSpPr>
              <p:cNvPr id="313" name="Line 81">
                <a:extLst>
                  <a:ext uri="{FF2B5EF4-FFF2-40B4-BE49-F238E27FC236}">
                    <a16:creationId xmlns:a16="http://schemas.microsoft.com/office/drawing/2014/main" id="{5A592FE8-B063-8945-B8A4-C97D1CA2FB5B}"/>
                  </a:ext>
                </a:extLst>
              </p:cNvPr>
              <p:cNvSpPr>
                <a:spLocks noChangeShapeType="1"/>
              </p:cNvSpPr>
              <p:nvPr/>
            </p:nvSpPr>
            <p:spPr bwMode="auto">
              <a:xfrm flipH="1">
                <a:off x="358" y="649"/>
                <a:ext cx="119" cy="40"/>
              </a:xfrm>
              <a:prstGeom prst="line">
                <a:avLst/>
              </a:prstGeom>
              <a:noFill/>
              <a:ln w="22225" cap="flat">
                <a:solidFill>
                  <a:schemeClr val="tx1"/>
                </a:solidFill>
                <a:prstDash val="solid"/>
                <a:round/>
                <a:headEnd type="none" w="med" len="med"/>
                <a:tailEnd type="arrow" w="med" len="med"/>
              </a:ln>
            </p:spPr>
            <p:txBody>
              <a:bodyPr lIns="0" tIns="0" rIns="0" bIns="0"/>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a:ln>
                    <a:noFill/>
                  </a:ln>
                  <a:solidFill>
                    <a:prstClr val="black"/>
                  </a:solidFill>
                  <a:effectLst/>
                  <a:uLnTx/>
                  <a:uFillTx/>
                  <a:latin typeface="Arial"/>
                  <a:ea typeface="+mn-ea"/>
                  <a:cs typeface="Arial"/>
                </a:endParaRPr>
              </a:p>
            </p:txBody>
          </p:sp>
          <p:sp>
            <p:nvSpPr>
              <p:cNvPr id="314" name="Freeform 82">
                <a:extLst>
                  <a:ext uri="{FF2B5EF4-FFF2-40B4-BE49-F238E27FC236}">
                    <a16:creationId xmlns:a16="http://schemas.microsoft.com/office/drawing/2014/main" id="{ED5107C4-BC3F-D940-90E3-749DB6B1324B}"/>
                  </a:ext>
                </a:extLst>
              </p:cNvPr>
              <p:cNvSpPr>
                <a:spLocks/>
              </p:cNvSpPr>
              <p:nvPr/>
            </p:nvSpPr>
            <p:spPr bwMode="auto">
              <a:xfrm>
                <a:off x="0" y="0"/>
                <a:ext cx="1086" cy="772"/>
              </a:xfrm>
              <a:custGeom>
                <a:avLst/>
                <a:gdLst/>
                <a:ahLst/>
                <a:cxnLst>
                  <a:cxn ang="0">
                    <a:pos x="21289" y="0"/>
                  </a:cxn>
                  <a:cxn ang="0">
                    <a:pos x="21600" y="557"/>
                  </a:cxn>
                  <a:cxn ang="0">
                    <a:pos x="13712" y="15116"/>
                  </a:cxn>
                  <a:cxn ang="0">
                    <a:pos x="0" y="21600"/>
                  </a:cxn>
                </a:cxnLst>
                <a:rect l="0" t="0" r="r" b="b"/>
                <a:pathLst>
                  <a:path w="21600" h="21600">
                    <a:moveTo>
                      <a:pt x="21289" y="0"/>
                    </a:moveTo>
                    <a:lnTo>
                      <a:pt x="21600" y="557"/>
                    </a:lnTo>
                    <a:cubicBezTo>
                      <a:pt x="20328" y="3063"/>
                      <a:pt x="17303" y="11615"/>
                      <a:pt x="13712" y="15116"/>
                    </a:cubicBezTo>
                    <a:cubicBezTo>
                      <a:pt x="10121" y="18617"/>
                      <a:pt x="5061" y="20088"/>
                      <a:pt x="0" y="21600"/>
                    </a:cubicBezTo>
                  </a:path>
                </a:pathLst>
              </a:custGeom>
              <a:noFill/>
              <a:ln w="28575" cap="flat">
                <a:solidFill>
                  <a:schemeClr val="tx1"/>
                </a:solidFill>
                <a:prstDash val="solid"/>
                <a:round/>
                <a:headEnd type="none" w="med" len="med"/>
                <a:tailEnd type="none" w="med" len="med"/>
              </a:ln>
            </p:spPr>
            <p:txBody>
              <a:bodyPr lIns="0" tIns="0" rIns="0" bIns="0"/>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a:ln>
                    <a:noFill/>
                  </a:ln>
                  <a:solidFill>
                    <a:prstClr val="black"/>
                  </a:solidFill>
                  <a:effectLst/>
                  <a:uLnTx/>
                  <a:uFillTx/>
                  <a:latin typeface="Arial"/>
                  <a:ea typeface="+mn-ea"/>
                  <a:cs typeface="Arial"/>
                </a:endParaRPr>
              </a:p>
            </p:txBody>
          </p:sp>
        </p:grpSp>
        <p:grpSp>
          <p:nvGrpSpPr>
            <p:cNvPr id="305" name="Group 83">
              <a:extLst>
                <a:ext uri="{FF2B5EF4-FFF2-40B4-BE49-F238E27FC236}">
                  <a16:creationId xmlns:a16="http://schemas.microsoft.com/office/drawing/2014/main" id="{7BF92B68-9FBB-0449-9466-121ECFEA7A1E}"/>
                </a:ext>
              </a:extLst>
            </p:cNvPr>
            <p:cNvGrpSpPr>
              <a:grpSpLocks/>
            </p:cNvGrpSpPr>
            <p:nvPr/>
          </p:nvGrpSpPr>
          <p:grpSpPr bwMode="auto">
            <a:xfrm>
              <a:off x="7325686" y="1750604"/>
              <a:ext cx="1213322" cy="861715"/>
              <a:chOff x="0" y="0"/>
              <a:chExt cx="1086" cy="772"/>
            </a:xfrm>
          </p:grpSpPr>
          <p:sp>
            <p:nvSpPr>
              <p:cNvPr id="311" name="Line 84">
                <a:extLst>
                  <a:ext uri="{FF2B5EF4-FFF2-40B4-BE49-F238E27FC236}">
                    <a16:creationId xmlns:a16="http://schemas.microsoft.com/office/drawing/2014/main" id="{FA271978-88AD-4649-BE14-9CC1CE320A76}"/>
                  </a:ext>
                </a:extLst>
              </p:cNvPr>
              <p:cNvSpPr>
                <a:spLocks noChangeShapeType="1"/>
              </p:cNvSpPr>
              <p:nvPr/>
            </p:nvSpPr>
            <p:spPr bwMode="auto">
              <a:xfrm>
                <a:off x="783" y="311"/>
                <a:ext cx="79" cy="97"/>
              </a:xfrm>
              <a:prstGeom prst="line">
                <a:avLst/>
              </a:prstGeom>
              <a:noFill/>
              <a:ln w="22225" cap="flat">
                <a:solidFill>
                  <a:schemeClr val="tx1"/>
                </a:solidFill>
                <a:prstDash val="solid"/>
                <a:round/>
                <a:headEnd type="none" w="med" len="med"/>
                <a:tailEnd type="arrow" w="med" len="med"/>
              </a:ln>
            </p:spPr>
            <p:txBody>
              <a:bodyPr lIns="0" tIns="0" rIns="0" bIns="0"/>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a:ln>
                    <a:noFill/>
                  </a:ln>
                  <a:solidFill>
                    <a:prstClr val="black"/>
                  </a:solidFill>
                  <a:effectLst/>
                  <a:uLnTx/>
                  <a:uFillTx/>
                  <a:latin typeface="Arial"/>
                  <a:ea typeface="+mn-ea"/>
                  <a:cs typeface="Arial"/>
                </a:endParaRPr>
              </a:p>
            </p:txBody>
          </p:sp>
          <p:sp>
            <p:nvSpPr>
              <p:cNvPr id="312" name="Freeform 85">
                <a:extLst>
                  <a:ext uri="{FF2B5EF4-FFF2-40B4-BE49-F238E27FC236}">
                    <a16:creationId xmlns:a16="http://schemas.microsoft.com/office/drawing/2014/main" id="{36247FC8-4FB1-264B-A7FA-AA9AADF2E6DC}"/>
                  </a:ext>
                </a:extLst>
              </p:cNvPr>
              <p:cNvSpPr>
                <a:spLocks/>
              </p:cNvSpPr>
              <p:nvPr/>
            </p:nvSpPr>
            <p:spPr bwMode="auto">
              <a:xfrm rot="10800000" flipH="1">
                <a:off x="0" y="0"/>
                <a:ext cx="1086" cy="772"/>
              </a:xfrm>
              <a:custGeom>
                <a:avLst/>
                <a:gdLst/>
                <a:ahLst/>
                <a:cxnLst>
                  <a:cxn ang="0">
                    <a:pos x="21289" y="0"/>
                  </a:cxn>
                  <a:cxn ang="0">
                    <a:pos x="21600" y="557"/>
                  </a:cxn>
                  <a:cxn ang="0">
                    <a:pos x="13712" y="15116"/>
                  </a:cxn>
                  <a:cxn ang="0">
                    <a:pos x="0" y="21600"/>
                  </a:cxn>
                </a:cxnLst>
                <a:rect l="0" t="0" r="r" b="b"/>
                <a:pathLst>
                  <a:path w="21600" h="21600">
                    <a:moveTo>
                      <a:pt x="21289" y="0"/>
                    </a:moveTo>
                    <a:lnTo>
                      <a:pt x="21600" y="557"/>
                    </a:lnTo>
                    <a:cubicBezTo>
                      <a:pt x="20328" y="3063"/>
                      <a:pt x="17303" y="11615"/>
                      <a:pt x="13712" y="15116"/>
                    </a:cubicBezTo>
                    <a:cubicBezTo>
                      <a:pt x="10121" y="18617"/>
                      <a:pt x="5061" y="20088"/>
                      <a:pt x="0" y="21600"/>
                    </a:cubicBezTo>
                  </a:path>
                </a:pathLst>
              </a:custGeom>
              <a:noFill/>
              <a:ln w="28575" cap="flat">
                <a:solidFill>
                  <a:schemeClr val="tx1"/>
                </a:solidFill>
                <a:prstDash val="solid"/>
                <a:round/>
                <a:headEnd type="none" w="med" len="med"/>
                <a:tailEnd type="none" w="med" len="med"/>
              </a:ln>
            </p:spPr>
            <p:txBody>
              <a:bodyPr lIns="0" tIns="0" rIns="0" bIns="0"/>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a:ln>
                    <a:noFill/>
                  </a:ln>
                  <a:solidFill>
                    <a:prstClr val="black"/>
                  </a:solidFill>
                  <a:effectLst/>
                  <a:uLnTx/>
                  <a:uFillTx/>
                  <a:latin typeface="Arial"/>
                  <a:ea typeface="+mn-ea"/>
                  <a:cs typeface="Arial"/>
                </a:endParaRPr>
              </a:p>
            </p:txBody>
          </p:sp>
        </p:grpSp>
        <p:sp>
          <p:nvSpPr>
            <p:cNvPr id="306" name="Rectangle 86">
              <a:extLst>
                <a:ext uri="{FF2B5EF4-FFF2-40B4-BE49-F238E27FC236}">
                  <a16:creationId xmlns:a16="http://schemas.microsoft.com/office/drawing/2014/main" id="{9C7470A3-45A5-0E4F-A7A7-155482943997}"/>
                </a:ext>
              </a:extLst>
            </p:cNvPr>
            <p:cNvSpPr>
              <a:spLocks/>
            </p:cNvSpPr>
            <p:nvPr/>
          </p:nvSpPr>
          <p:spPr bwMode="auto">
            <a:xfrm>
              <a:off x="8611961" y="2430569"/>
              <a:ext cx="155132" cy="246221"/>
            </a:xfrm>
            <a:prstGeom prst="rect">
              <a:avLst/>
            </a:prstGeom>
            <a:noFill/>
            <a:ln w="12700" cap="flat">
              <a:noFill/>
              <a:miter lim="800000"/>
              <a:headEnd type="none" w="med" len="med"/>
              <a:tailEnd type="none" w="med" len="med"/>
            </a:ln>
          </p:spPr>
          <p:txBody>
            <a:bodyPr wrap="none" lIns="0" tIns="0" rIns="40622" bIns="0">
              <a:spAutoFit/>
            </a:bodyPr>
            <a:lstStyle/>
            <a:p>
              <a:pPr marL="40166" marR="0" lvl="0" indent="0" algn="l" defTabSz="45713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0000"/>
                  </a:solidFill>
                  <a:effectLst/>
                  <a:uLnTx/>
                  <a:uFillTx/>
                  <a:latin typeface="Arial"/>
                  <a:ea typeface="+mn-ea"/>
                  <a:cs typeface="Arial"/>
                  <a:sym typeface="Arial Bold" charset="0"/>
                </a:rPr>
                <a:t>5</a:t>
              </a:r>
            </a:p>
          </p:txBody>
        </p:sp>
        <p:sp>
          <p:nvSpPr>
            <p:cNvPr id="307" name="Oval 87">
              <a:extLst>
                <a:ext uri="{FF2B5EF4-FFF2-40B4-BE49-F238E27FC236}">
                  <a16:creationId xmlns:a16="http://schemas.microsoft.com/office/drawing/2014/main" id="{8430982E-08FD-924B-8325-00AEFB3F6706}"/>
                </a:ext>
              </a:extLst>
            </p:cNvPr>
            <p:cNvSpPr>
              <a:spLocks/>
            </p:cNvSpPr>
            <p:nvPr/>
          </p:nvSpPr>
          <p:spPr bwMode="auto">
            <a:xfrm>
              <a:off x="5982893" y="2483963"/>
              <a:ext cx="187523" cy="187523"/>
            </a:xfrm>
            <a:prstGeom prst="ellipse">
              <a:avLst/>
            </a:prstGeom>
            <a:gradFill rotWithShape="0">
              <a:gsLst>
                <a:gs pos="0">
                  <a:srgbClr val="FF0000"/>
                </a:gs>
                <a:gs pos="100000">
                  <a:srgbClr val="66FF33"/>
                </a:gs>
              </a:gsLst>
              <a:lin ang="5400000" scaled="1"/>
            </a:gradFill>
            <a:ln w="12700" cap="flat">
              <a:noFill/>
              <a:round/>
              <a:headEnd type="none" w="med" len="med"/>
              <a:tailEnd type="none" w="med" len="med"/>
            </a:ln>
          </p:spPr>
          <p:txBody>
            <a:bodyPr lIns="0" tIns="0" rIns="0" bIns="0"/>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a:ln>
                  <a:noFill/>
                </a:ln>
                <a:solidFill>
                  <a:prstClr val="black"/>
                </a:solidFill>
                <a:effectLst/>
                <a:uLnTx/>
                <a:uFillTx/>
                <a:latin typeface="Arial"/>
                <a:ea typeface="+mn-ea"/>
                <a:cs typeface="Arial"/>
              </a:endParaRPr>
            </a:p>
          </p:txBody>
        </p:sp>
        <p:sp>
          <p:nvSpPr>
            <p:cNvPr id="308" name="Oval 88">
              <a:extLst>
                <a:ext uri="{FF2B5EF4-FFF2-40B4-BE49-F238E27FC236}">
                  <a16:creationId xmlns:a16="http://schemas.microsoft.com/office/drawing/2014/main" id="{FE0C5BC4-D286-A540-803F-9FDE954851E8}"/>
                </a:ext>
              </a:extLst>
            </p:cNvPr>
            <p:cNvSpPr>
              <a:spLocks/>
            </p:cNvSpPr>
            <p:nvPr/>
          </p:nvSpPr>
          <p:spPr bwMode="auto">
            <a:xfrm>
              <a:off x="5982893" y="3323354"/>
              <a:ext cx="187523" cy="187523"/>
            </a:xfrm>
            <a:prstGeom prst="ellipse">
              <a:avLst/>
            </a:prstGeom>
            <a:gradFill rotWithShape="0">
              <a:gsLst>
                <a:gs pos="0">
                  <a:srgbClr val="0000FF"/>
                </a:gs>
                <a:gs pos="100000">
                  <a:srgbClr val="FF0000"/>
                </a:gs>
              </a:gsLst>
              <a:lin ang="5400000" scaled="1"/>
            </a:gradFill>
            <a:ln w="12700" cap="flat">
              <a:noFill/>
              <a:prstDash val="solid"/>
              <a:round/>
              <a:headEnd type="none" w="med" len="med"/>
              <a:tailEnd type="none" w="med" len="med"/>
            </a:ln>
          </p:spPr>
          <p:txBody>
            <a:bodyPr lIns="0" tIns="0" rIns="0" bIns="0"/>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a:ln>
                  <a:noFill/>
                </a:ln>
                <a:solidFill>
                  <a:prstClr val="black"/>
                </a:solidFill>
                <a:effectLst/>
                <a:uLnTx/>
                <a:uFillTx/>
                <a:latin typeface="Arial"/>
                <a:ea typeface="+mn-ea"/>
                <a:cs typeface="Arial"/>
              </a:endParaRPr>
            </a:p>
          </p:txBody>
        </p:sp>
        <p:sp>
          <p:nvSpPr>
            <p:cNvPr id="309" name="Oval 89">
              <a:extLst>
                <a:ext uri="{FF2B5EF4-FFF2-40B4-BE49-F238E27FC236}">
                  <a16:creationId xmlns:a16="http://schemas.microsoft.com/office/drawing/2014/main" id="{0D20C839-E00B-5949-BE8F-E9A172907954}"/>
                </a:ext>
              </a:extLst>
            </p:cNvPr>
            <p:cNvSpPr>
              <a:spLocks/>
            </p:cNvSpPr>
            <p:nvPr/>
          </p:nvSpPr>
          <p:spPr bwMode="auto">
            <a:xfrm>
              <a:off x="7201795" y="1644572"/>
              <a:ext cx="187523" cy="187523"/>
            </a:xfrm>
            <a:prstGeom prst="ellipse">
              <a:avLst/>
            </a:prstGeom>
            <a:solidFill>
              <a:srgbClr val="00FF00"/>
            </a:solidFill>
            <a:ln w="12700" cap="flat">
              <a:noFill/>
              <a:round/>
              <a:headEnd type="none" w="med" len="med"/>
              <a:tailEnd type="none" w="med" len="med"/>
            </a:ln>
          </p:spPr>
          <p:txBody>
            <a:bodyPr lIns="0" tIns="0" rIns="0" bIns="0"/>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a:ln>
                  <a:noFill/>
                </a:ln>
                <a:solidFill>
                  <a:prstClr val="black"/>
                </a:solidFill>
                <a:effectLst/>
                <a:uLnTx/>
                <a:uFillTx/>
                <a:latin typeface="Arial"/>
                <a:ea typeface="+mn-ea"/>
                <a:cs typeface="Arial"/>
              </a:endParaRPr>
            </a:p>
          </p:txBody>
        </p:sp>
        <p:sp>
          <p:nvSpPr>
            <p:cNvPr id="310" name="Oval 91">
              <a:extLst>
                <a:ext uri="{FF2B5EF4-FFF2-40B4-BE49-F238E27FC236}">
                  <a16:creationId xmlns:a16="http://schemas.microsoft.com/office/drawing/2014/main" id="{08A93E38-1D12-284A-A950-FA791885832B}"/>
                </a:ext>
              </a:extLst>
            </p:cNvPr>
            <p:cNvSpPr>
              <a:spLocks/>
            </p:cNvSpPr>
            <p:nvPr/>
          </p:nvSpPr>
          <p:spPr bwMode="auto">
            <a:xfrm>
              <a:off x="7201795" y="3323354"/>
              <a:ext cx="187523" cy="187523"/>
            </a:xfrm>
            <a:prstGeom prst="ellipse">
              <a:avLst/>
            </a:prstGeom>
            <a:solidFill>
              <a:srgbClr val="0000FF"/>
            </a:solidFill>
            <a:ln w="12700" cap="flat">
              <a:noFill/>
              <a:round/>
              <a:headEnd type="none" w="med" len="med"/>
              <a:tailEnd type="none" w="med" len="med"/>
            </a:ln>
          </p:spPr>
          <p:txBody>
            <a:bodyPr lIns="0" tIns="0" rIns="0" bIns="0"/>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a:ln>
                  <a:noFill/>
                </a:ln>
                <a:solidFill>
                  <a:prstClr val="black"/>
                </a:solidFill>
                <a:effectLst/>
                <a:uLnTx/>
                <a:uFillTx/>
                <a:latin typeface="Arial"/>
                <a:ea typeface="+mn-ea"/>
                <a:cs typeface="Arial"/>
              </a:endParaRPr>
            </a:p>
          </p:txBody>
        </p:sp>
      </p:grpSp>
      <p:sp>
        <p:nvSpPr>
          <p:cNvPr id="2" name="Rectangle 1">
            <a:extLst>
              <a:ext uri="{FF2B5EF4-FFF2-40B4-BE49-F238E27FC236}">
                <a16:creationId xmlns:a16="http://schemas.microsoft.com/office/drawing/2014/main" id="{1F29A56D-EC2B-BF48-B8D0-1F019FDBD95B}"/>
              </a:ext>
            </a:extLst>
          </p:cNvPr>
          <p:cNvSpPr/>
          <p:nvPr/>
        </p:nvSpPr>
        <p:spPr>
          <a:xfrm>
            <a:off x="414051" y="602358"/>
            <a:ext cx="8618275" cy="2862322"/>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SpGEMM: multi-source graph traversal</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Ex: multi-source BFS, betweenness centrality, triangle counting</a:t>
            </a:r>
            <a:r>
              <a:rPr kumimoji="0" lang="en-US" sz="1800" b="0" i="0" u="none" strike="noStrike" kern="1200" cap="none" spc="0" normalizeH="0" baseline="30000" noProof="0" dirty="0">
                <a:ln>
                  <a:noFill/>
                </a:ln>
                <a:solidFill>
                  <a:prstClr val="black"/>
                </a:solidFill>
                <a:effectLst/>
                <a:uLnTx/>
                <a:uFillTx/>
                <a:latin typeface="Calibri" panose="020F0502020204030204"/>
                <a:ea typeface="+mn-ea"/>
                <a:cs typeface="+mn-cs"/>
              </a:rPr>
              <a:t>*</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Markov clustering</a:t>
            </a:r>
            <a:r>
              <a:rPr kumimoji="0" lang="en-US" sz="1800" b="0" i="0" u="none" strike="noStrike" kern="1200" cap="none" spc="0" normalizeH="0" baseline="30000" noProof="0" dirty="0">
                <a:ln>
                  <a:noFill/>
                </a:ln>
                <a:solidFill>
                  <a:prstClr val="black"/>
                </a:solidFill>
                <a:effectLst/>
                <a:uLnTx/>
                <a:uFillTx/>
                <a:latin typeface="Calibri" panose="020F0502020204030204"/>
                <a:ea typeface="+mn-ea"/>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highlight>
                  <a:srgbClr val="FFFF00"/>
                </a:highlight>
                <a:uLnTx/>
                <a:uFillTx/>
                <a:latin typeface="Calibri" panose="020F0502020204030204"/>
                <a:ea typeface="+mn-ea"/>
                <a:cs typeface="+mn-cs"/>
              </a:rPr>
              <a:t>Y=</a:t>
            </a:r>
            <a:r>
              <a:rPr kumimoji="0" lang="en-US" sz="1800" b="0" i="0" u="none" strike="noStrike" kern="1200" cap="none" spc="0" normalizeH="0" baseline="0" noProof="0" dirty="0" err="1">
                <a:ln>
                  <a:noFill/>
                </a:ln>
                <a:solidFill>
                  <a:prstClr val="black"/>
                </a:solidFill>
                <a:effectLst/>
                <a:highlight>
                  <a:srgbClr val="FFFF00"/>
                </a:highlight>
                <a:uLnTx/>
                <a:uFillTx/>
                <a:latin typeface="Calibri" panose="020F0502020204030204"/>
                <a:ea typeface="+mn-ea"/>
                <a:cs typeface="+mn-cs"/>
              </a:rPr>
              <a:t>A.mxm</a:t>
            </a:r>
            <a:r>
              <a:rPr kumimoji="0" lang="en-US" sz="1800" b="0" i="0" u="none" strike="noStrike" kern="1200" cap="none" spc="0" normalizeH="0" baseline="0" noProof="0" dirty="0">
                <a:ln>
                  <a:noFill/>
                </a:ln>
                <a:solidFill>
                  <a:prstClr val="black"/>
                </a:solidFill>
                <a:effectLst/>
                <a:highlight>
                  <a:srgbClr val="FFFF00"/>
                </a:highlight>
                <a:uLnTx/>
                <a:uFillTx/>
                <a:latin typeface="Calibri" panose="020F0502020204030204"/>
                <a:ea typeface="+mn-ea"/>
                <a:cs typeface="+mn-cs"/>
              </a:rPr>
              <a:t>(X, mask=P,  desc=descriptor.T0)</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 sparse adjacency matrix</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X: sparse input matrix (previous frontier), n-by-b where b is the #sources</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P: mask (already discovered vertices), multi-vector version of p from previous slide</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sp>
        <p:nvSpPr>
          <p:cNvPr id="146" name="Title 1">
            <a:extLst>
              <a:ext uri="{FF2B5EF4-FFF2-40B4-BE49-F238E27FC236}">
                <a16:creationId xmlns:a16="http://schemas.microsoft.com/office/drawing/2014/main" id="{A6698131-A45E-4340-B2B1-3B279933251C}"/>
              </a:ext>
            </a:extLst>
          </p:cNvPr>
          <p:cNvSpPr>
            <a:spLocks noGrp="1"/>
          </p:cNvSpPr>
          <p:nvPr>
            <p:ph type="title"/>
          </p:nvPr>
        </p:nvSpPr>
        <p:spPr>
          <a:xfrm>
            <a:off x="214957" y="-104621"/>
            <a:ext cx="8929043" cy="889000"/>
          </a:xfrm>
        </p:spPr>
        <p:txBody>
          <a:bodyPr>
            <a:noAutofit/>
          </a:bodyPr>
          <a:lstStyle/>
          <a:p>
            <a:r>
              <a:rPr lang="en-US" sz="2800" b="1" dirty="0" err="1">
                <a:solidFill>
                  <a:srgbClr val="0070C0"/>
                </a:solidFill>
                <a:latin typeface="Calibri" panose="020F0502020204030204"/>
              </a:rPr>
              <a:t>SpMSpM</a:t>
            </a:r>
            <a:r>
              <a:rPr lang="en-US" sz="2800" b="1" dirty="0">
                <a:solidFill>
                  <a:srgbClr val="0070C0"/>
                </a:solidFill>
                <a:latin typeface="Calibri" panose="020F0502020204030204"/>
              </a:rPr>
              <a:t>:  Sparse-Matrix/Sparse-Matrix Multiplication</a:t>
            </a:r>
            <a:endParaRPr lang="en-US" sz="2800" dirty="0">
              <a:solidFill>
                <a:srgbClr val="0070C0"/>
              </a:solidFill>
            </a:endParaRPr>
          </a:p>
        </p:txBody>
      </p:sp>
      <p:sp>
        <p:nvSpPr>
          <p:cNvPr id="3" name="TextBox 2">
            <a:extLst>
              <a:ext uri="{FF2B5EF4-FFF2-40B4-BE49-F238E27FC236}">
                <a16:creationId xmlns:a16="http://schemas.microsoft.com/office/drawing/2014/main" id="{B87F0291-FC50-C343-9343-A8B03B917F2D}"/>
              </a:ext>
            </a:extLst>
          </p:cNvPr>
          <p:cNvSpPr txBox="1"/>
          <p:nvPr/>
        </p:nvSpPr>
        <p:spPr>
          <a:xfrm>
            <a:off x="5783283" y="6463942"/>
            <a:ext cx="3360717" cy="369332"/>
          </a:xfrm>
          <a:prstGeom prst="rect">
            <a:avLst/>
          </a:prstGeom>
          <a:noFill/>
        </p:spPr>
        <p:txBody>
          <a:bodyPr wrap="square" rtlCol="0">
            <a:spAutoFit/>
          </a:bodyPr>
          <a:lstStyle/>
          <a:p>
            <a:pPr lvl="0" defTabSz="457200" fontAlgn="auto">
              <a:spcBef>
                <a:spcPts val="0"/>
              </a:spcBef>
              <a:spcAft>
                <a:spcPts val="0"/>
              </a:spcAft>
              <a:defRPr/>
            </a:pPr>
            <a:r>
              <a:rPr lang="en-US" dirty="0">
                <a:solidFill>
                  <a:prstClr val="black"/>
                </a:solidFill>
                <a:latin typeface="Calibri" panose="020F0502020204030204"/>
              </a:rPr>
              <a:t>*: shown in later slides</a:t>
            </a:r>
          </a:p>
        </p:txBody>
      </p:sp>
    </p:spTree>
    <p:extLst>
      <p:ext uri="{BB962C8B-B14F-4D97-AF65-F5344CB8AC3E}">
        <p14:creationId xmlns:p14="http://schemas.microsoft.com/office/powerpoint/2010/main" val="288578111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extBox 43">
            <a:extLst>
              <a:ext uri="{FF2B5EF4-FFF2-40B4-BE49-F238E27FC236}">
                <a16:creationId xmlns:a16="http://schemas.microsoft.com/office/drawing/2014/main" id="{BF0985AF-85B9-0549-BCE5-52BB7577FBC7}"/>
              </a:ext>
            </a:extLst>
          </p:cNvPr>
          <p:cNvSpPr txBox="1"/>
          <p:nvPr/>
        </p:nvSpPr>
        <p:spPr>
          <a:xfrm>
            <a:off x="950950" y="4523681"/>
            <a:ext cx="569380"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v</a:t>
            </a:r>
            <a:r>
              <a:rPr kumimoji="0" lang="en-US" sz="1600" b="0" i="0" u="none" strike="noStrike" kern="1200" cap="none" spc="0" normalizeH="0" baseline="-25000" noProof="0" dirty="0">
                <a:ln>
                  <a:noFill/>
                </a:ln>
                <a:solidFill>
                  <a:prstClr val="black"/>
                </a:solidFill>
                <a:effectLst/>
                <a:uLnTx/>
                <a:uFillTx/>
                <a:latin typeface="Calibri" panose="020F0502020204030204"/>
                <a:ea typeface="+mn-ea"/>
                <a:cs typeface="+mn-cs"/>
              </a:rPr>
              <a:t>1</a:t>
            </a:r>
          </a:p>
        </p:txBody>
      </p:sp>
      <p:sp>
        <p:nvSpPr>
          <p:cNvPr id="45" name="TextBox 44">
            <a:extLst>
              <a:ext uri="{FF2B5EF4-FFF2-40B4-BE49-F238E27FC236}">
                <a16:creationId xmlns:a16="http://schemas.microsoft.com/office/drawing/2014/main" id="{A90878F9-43DE-094C-8DEA-38D69E10E351}"/>
              </a:ext>
            </a:extLst>
          </p:cNvPr>
          <p:cNvSpPr txBox="1"/>
          <p:nvPr/>
        </p:nvSpPr>
        <p:spPr>
          <a:xfrm>
            <a:off x="666260" y="5391459"/>
            <a:ext cx="569380"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v</a:t>
            </a:r>
            <a:r>
              <a:rPr kumimoji="0" lang="en-US" sz="1600" b="0" i="0" u="none" strike="noStrike" kern="1200" cap="none" spc="0" normalizeH="0" baseline="-25000" noProof="0" dirty="0">
                <a:ln>
                  <a:noFill/>
                </a:ln>
                <a:solidFill>
                  <a:prstClr val="black"/>
                </a:solidFill>
                <a:effectLst/>
                <a:uLnTx/>
                <a:uFillTx/>
                <a:latin typeface="Calibri" panose="020F0502020204030204"/>
                <a:ea typeface="+mn-ea"/>
                <a:cs typeface="+mn-cs"/>
              </a:rPr>
              <a:t>2</a:t>
            </a:r>
          </a:p>
        </p:txBody>
      </p:sp>
      <p:sp>
        <p:nvSpPr>
          <p:cNvPr id="47" name="TextBox 46">
            <a:extLst>
              <a:ext uri="{FF2B5EF4-FFF2-40B4-BE49-F238E27FC236}">
                <a16:creationId xmlns:a16="http://schemas.microsoft.com/office/drawing/2014/main" id="{BC0A593E-9C84-BB44-9086-F59B6C51FE96}"/>
              </a:ext>
            </a:extLst>
          </p:cNvPr>
          <p:cNvSpPr txBox="1"/>
          <p:nvPr/>
        </p:nvSpPr>
        <p:spPr>
          <a:xfrm>
            <a:off x="2601548" y="6255740"/>
            <a:ext cx="569380"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v</a:t>
            </a:r>
            <a:r>
              <a:rPr kumimoji="0" lang="en-US" sz="1600" b="0" i="0" u="none" strike="noStrike" kern="1200" cap="none" spc="0" normalizeH="0" baseline="-25000" noProof="0" dirty="0">
                <a:ln>
                  <a:noFill/>
                </a:ln>
                <a:solidFill>
                  <a:prstClr val="black"/>
                </a:solidFill>
                <a:effectLst/>
                <a:uLnTx/>
                <a:uFillTx/>
                <a:latin typeface="Calibri" panose="020F0502020204030204"/>
                <a:ea typeface="+mn-ea"/>
                <a:cs typeface="+mn-cs"/>
              </a:rPr>
              <a:t>4</a:t>
            </a:r>
          </a:p>
        </p:txBody>
      </p:sp>
      <p:sp>
        <p:nvSpPr>
          <p:cNvPr id="46" name="TextBox 45">
            <a:extLst>
              <a:ext uri="{FF2B5EF4-FFF2-40B4-BE49-F238E27FC236}">
                <a16:creationId xmlns:a16="http://schemas.microsoft.com/office/drawing/2014/main" id="{6FEA9CBF-F03A-4E48-842A-74CD6DF162F8}"/>
              </a:ext>
            </a:extLst>
          </p:cNvPr>
          <p:cNvSpPr txBox="1"/>
          <p:nvPr/>
        </p:nvSpPr>
        <p:spPr>
          <a:xfrm>
            <a:off x="1553200" y="6098370"/>
            <a:ext cx="569380"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v</a:t>
            </a:r>
            <a:r>
              <a:rPr kumimoji="0" lang="en-US" sz="1600" b="0" i="0" u="none" strike="noStrike" kern="1200" cap="none" spc="0" normalizeH="0" baseline="-25000" noProof="0" dirty="0">
                <a:ln>
                  <a:noFill/>
                </a:ln>
                <a:solidFill>
                  <a:prstClr val="black"/>
                </a:solidFill>
                <a:effectLst/>
                <a:uLnTx/>
                <a:uFillTx/>
                <a:latin typeface="Calibri" panose="020F0502020204030204"/>
                <a:ea typeface="+mn-ea"/>
                <a:cs typeface="+mn-cs"/>
              </a:rPr>
              <a:t>3</a:t>
            </a:r>
          </a:p>
        </p:txBody>
      </p:sp>
      <p:sp>
        <p:nvSpPr>
          <p:cNvPr id="36" name="Oval 35">
            <a:extLst>
              <a:ext uri="{FF2B5EF4-FFF2-40B4-BE49-F238E27FC236}">
                <a16:creationId xmlns:a16="http://schemas.microsoft.com/office/drawing/2014/main" id="{68E613DC-1DFF-E448-9363-B8BF9C4D53F4}"/>
              </a:ext>
            </a:extLst>
          </p:cNvPr>
          <p:cNvSpPr/>
          <p:nvPr/>
        </p:nvSpPr>
        <p:spPr>
          <a:xfrm>
            <a:off x="1235641" y="4523100"/>
            <a:ext cx="185737" cy="1873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7" name="Rectangle 36">
            <a:extLst>
              <a:ext uri="{FF2B5EF4-FFF2-40B4-BE49-F238E27FC236}">
                <a16:creationId xmlns:a16="http://schemas.microsoft.com/office/drawing/2014/main" id="{CFC0320E-3A30-1E4B-BF5A-986F6D700817}"/>
              </a:ext>
            </a:extLst>
          </p:cNvPr>
          <p:cNvSpPr/>
          <p:nvPr/>
        </p:nvSpPr>
        <p:spPr>
          <a:xfrm>
            <a:off x="712560" y="4139781"/>
            <a:ext cx="1330188" cy="272850"/>
          </a:xfrm>
          <a:prstGeom prst="rect">
            <a:avLst/>
          </a:prstGeom>
          <a:solidFill>
            <a:schemeClr val="accent1">
              <a:alpha val="21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3.2  5.4  …   1.3</a:t>
            </a:r>
          </a:p>
        </p:txBody>
      </p:sp>
      <p:sp>
        <p:nvSpPr>
          <p:cNvPr id="38" name="TextBox 37">
            <a:extLst>
              <a:ext uri="{FF2B5EF4-FFF2-40B4-BE49-F238E27FC236}">
                <a16:creationId xmlns:a16="http://schemas.microsoft.com/office/drawing/2014/main" id="{3AC7DDA7-2E0E-534A-BEFA-A40687AACDEE}"/>
              </a:ext>
            </a:extLst>
          </p:cNvPr>
          <p:cNvSpPr txBox="1"/>
          <p:nvPr/>
        </p:nvSpPr>
        <p:spPr>
          <a:xfrm>
            <a:off x="610428" y="3832005"/>
            <a:ext cx="1541063" cy="307777"/>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O(f) feature vector</a:t>
            </a:r>
          </a:p>
        </p:txBody>
      </p:sp>
      <p:sp>
        <p:nvSpPr>
          <p:cNvPr id="39" name="Oval 38">
            <a:extLst>
              <a:ext uri="{FF2B5EF4-FFF2-40B4-BE49-F238E27FC236}">
                <a16:creationId xmlns:a16="http://schemas.microsoft.com/office/drawing/2014/main" id="{8E862DAB-98F8-DC4F-A4F4-FBA2B58105B3}"/>
              </a:ext>
            </a:extLst>
          </p:cNvPr>
          <p:cNvSpPr/>
          <p:nvPr/>
        </p:nvSpPr>
        <p:spPr>
          <a:xfrm>
            <a:off x="903059" y="5332722"/>
            <a:ext cx="185737" cy="1873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 name="Oval 39">
            <a:extLst>
              <a:ext uri="{FF2B5EF4-FFF2-40B4-BE49-F238E27FC236}">
                <a16:creationId xmlns:a16="http://schemas.microsoft.com/office/drawing/2014/main" id="{B16D599D-13B2-034D-AC6C-F3E6EA693568}"/>
              </a:ext>
            </a:extLst>
          </p:cNvPr>
          <p:cNvSpPr/>
          <p:nvPr/>
        </p:nvSpPr>
        <p:spPr>
          <a:xfrm>
            <a:off x="2573903" y="4505634"/>
            <a:ext cx="185737" cy="1873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1" name="Oval 40">
            <a:extLst>
              <a:ext uri="{FF2B5EF4-FFF2-40B4-BE49-F238E27FC236}">
                <a16:creationId xmlns:a16="http://schemas.microsoft.com/office/drawing/2014/main" id="{C962C285-84D9-894F-9C39-8AE961451C4E}"/>
              </a:ext>
            </a:extLst>
          </p:cNvPr>
          <p:cNvSpPr/>
          <p:nvPr/>
        </p:nvSpPr>
        <p:spPr>
          <a:xfrm>
            <a:off x="3109653" y="5350154"/>
            <a:ext cx="185737" cy="1873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2" name="Oval 41">
            <a:extLst>
              <a:ext uri="{FF2B5EF4-FFF2-40B4-BE49-F238E27FC236}">
                <a16:creationId xmlns:a16="http://schemas.microsoft.com/office/drawing/2014/main" id="{75466992-2743-C346-A5AC-A1DCE84696F5}"/>
              </a:ext>
            </a:extLst>
          </p:cNvPr>
          <p:cNvSpPr/>
          <p:nvPr/>
        </p:nvSpPr>
        <p:spPr>
          <a:xfrm>
            <a:off x="1903580" y="6173986"/>
            <a:ext cx="185737" cy="1873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 name="Oval 42">
            <a:extLst>
              <a:ext uri="{FF2B5EF4-FFF2-40B4-BE49-F238E27FC236}">
                <a16:creationId xmlns:a16="http://schemas.microsoft.com/office/drawing/2014/main" id="{A4DC9741-3699-6A41-9ABA-45D59827525C}"/>
              </a:ext>
            </a:extLst>
          </p:cNvPr>
          <p:cNvSpPr/>
          <p:nvPr/>
        </p:nvSpPr>
        <p:spPr>
          <a:xfrm>
            <a:off x="2817188" y="6181923"/>
            <a:ext cx="185737" cy="1873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8" name="TextBox 47">
            <a:extLst>
              <a:ext uri="{FF2B5EF4-FFF2-40B4-BE49-F238E27FC236}">
                <a16:creationId xmlns:a16="http://schemas.microsoft.com/office/drawing/2014/main" id="{76EF7867-12AA-A14D-881C-8618EB4F73D8}"/>
              </a:ext>
            </a:extLst>
          </p:cNvPr>
          <p:cNvSpPr txBox="1"/>
          <p:nvPr/>
        </p:nvSpPr>
        <p:spPr>
          <a:xfrm>
            <a:off x="3252776" y="5121630"/>
            <a:ext cx="569380"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v</a:t>
            </a:r>
            <a:r>
              <a:rPr kumimoji="0" lang="en-US" sz="1600" b="0" i="0" u="none" strike="noStrike" kern="1200" cap="none" spc="0" normalizeH="0" baseline="-25000" noProof="0" dirty="0">
                <a:ln>
                  <a:noFill/>
                </a:ln>
                <a:solidFill>
                  <a:prstClr val="black"/>
                </a:solidFill>
                <a:effectLst/>
                <a:uLnTx/>
                <a:uFillTx/>
                <a:latin typeface="Calibri" panose="020F0502020204030204"/>
                <a:ea typeface="+mn-ea"/>
                <a:cs typeface="+mn-cs"/>
              </a:rPr>
              <a:t>5</a:t>
            </a:r>
          </a:p>
        </p:txBody>
      </p:sp>
      <p:sp>
        <p:nvSpPr>
          <p:cNvPr id="49" name="TextBox 48">
            <a:extLst>
              <a:ext uri="{FF2B5EF4-FFF2-40B4-BE49-F238E27FC236}">
                <a16:creationId xmlns:a16="http://schemas.microsoft.com/office/drawing/2014/main" id="{90D15BA4-B375-054C-9088-9F29E05D1245}"/>
              </a:ext>
            </a:extLst>
          </p:cNvPr>
          <p:cNvSpPr txBox="1"/>
          <p:nvPr/>
        </p:nvSpPr>
        <p:spPr>
          <a:xfrm>
            <a:off x="2633142" y="4129393"/>
            <a:ext cx="569380"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v</a:t>
            </a:r>
            <a:r>
              <a:rPr kumimoji="0" lang="en-US" sz="1600" b="0" i="0" u="none" strike="noStrike" kern="1200" cap="none" spc="0" normalizeH="0" baseline="-25000" noProof="0" dirty="0">
                <a:ln>
                  <a:noFill/>
                </a:ln>
                <a:solidFill>
                  <a:prstClr val="black"/>
                </a:solidFill>
                <a:effectLst/>
                <a:uLnTx/>
                <a:uFillTx/>
                <a:latin typeface="Calibri" panose="020F0502020204030204"/>
                <a:ea typeface="+mn-ea"/>
                <a:cs typeface="+mn-cs"/>
              </a:rPr>
              <a:t>6</a:t>
            </a:r>
          </a:p>
        </p:txBody>
      </p:sp>
      <p:cxnSp>
        <p:nvCxnSpPr>
          <p:cNvPr id="51" name="Straight Connector 50">
            <a:extLst>
              <a:ext uri="{FF2B5EF4-FFF2-40B4-BE49-F238E27FC236}">
                <a16:creationId xmlns:a16="http://schemas.microsoft.com/office/drawing/2014/main" id="{04F2A30B-E505-3C4D-AE42-FC6EF8821BDD}"/>
              </a:ext>
            </a:extLst>
          </p:cNvPr>
          <p:cNvCxnSpPr>
            <a:cxnSpLocks/>
            <a:stCxn id="36" idx="6"/>
            <a:endCxn id="40" idx="2"/>
          </p:cNvCxnSpPr>
          <p:nvPr/>
        </p:nvCxnSpPr>
        <p:spPr>
          <a:xfrm flipV="1">
            <a:off x="1421378" y="4599297"/>
            <a:ext cx="1152525" cy="17466"/>
          </a:xfrm>
          <a:prstGeom prst="line">
            <a:avLst/>
          </a:prstGeom>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EE633790-4E5A-B542-9F2D-F5AA1BC92204}"/>
              </a:ext>
            </a:extLst>
          </p:cNvPr>
          <p:cNvCxnSpPr>
            <a:cxnSpLocks/>
            <a:stCxn id="39" idx="3"/>
            <a:endCxn id="36" idx="4"/>
          </p:cNvCxnSpPr>
          <p:nvPr/>
        </p:nvCxnSpPr>
        <p:spPr>
          <a:xfrm flipV="1">
            <a:off x="930259" y="4710425"/>
            <a:ext cx="398250" cy="782189"/>
          </a:xfrm>
          <a:prstGeom prst="line">
            <a:avLst/>
          </a:prstGeom>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3D37B21-2C4E-BE40-8726-012C03B94476}"/>
              </a:ext>
            </a:extLst>
          </p:cNvPr>
          <p:cNvCxnSpPr>
            <a:cxnSpLocks/>
            <a:stCxn id="42" idx="3"/>
            <a:endCxn id="40" idx="3"/>
          </p:cNvCxnSpPr>
          <p:nvPr/>
        </p:nvCxnSpPr>
        <p:spPr>
          <a:xfrm flipV="1">
            <a:off x="1930781" y="4665526"/>
            <a:ext cx="670323" cy="1668352"/>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26E35570-B435-CE44-A3C2-E269615EB4D2}"/>
              </a:ext>
            </a:extLst>
          </p:cNvPr>
          <p:cNvCxnSpPr>
            <a:cxnSpLocks/>
            <a:stCxn id="42" idx="6"/>
            <a:endCxn id="43" idx="2"/>
          </p:cNvCxnSpPr>
          <p:nvPr/>
        </p:nvCxnSpPr>
        <p:spPr>
          <a:xfrm>
            <a:off x="2089317" y="6267649"/>
            <a:ext cx="727871" cy="7937"/>
          </a:xfrm>
          <a:prstGeom prst="line">
            <a:avLst/>
          </a:prstGeom>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64B54870-DA07-0D49-8B68-0BA04FC6D119}"/>
              </a:ext>
            </a:extLst>
          </p:cNvPr>
          <p:cNvCxnSpPr>
            <a:cxnSpLocks/>
            <a:stCxn id="43" idx="7"/>
            <a:endCxn id="41" idx="4"/>
          </p:cNvCxnSpPr>
          <p:nvPr/>
        </p:nvCxnSpPr>
        <p:spPr>
          <a:xfrm flipV="1">
            <a:off x="2975724" y="5537479"/>
            <a:ext cx="226798" cy="671877"/>
          </a:xfrm>
          <a:prstGeom prst="line">
            <a:avLst/>
          </a:prstGeom>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0D7646C3-2FA3-C742-98E9-BF97B6334787}"/>
              </a:ext>
            </a:extLst>
          </p:cNvPr>
          <p:cNvCxnSpPr>
            <a:cxnSpLocks/>
            <a:stCxn id="39" idx="5"/>
            <a:endCxn id="42" idx="1"/>
          </p:cNvCxnSpPr>
          <p:nvPr/>
        </p:nvCxnSpPr>
        <p:spPr>
          <a:xfrm>
            <a:off x="1061594" y="5492614"/>
            <a:ext cx="869186" cy="708805"/>
          </a:xfrm>
          <a:prstGeom prst="line">
            <a:avLst/>
          </a:prstGeom>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AEC7E86C-B529-FA4F-988E-0EA9558DCC23}"/>
              </a:ext>
            </a:extLst>
          </p:cNvPr>
          <p:cNvCxnSpPr>
            <a:cxnSpLocks/>
            <a:stCxn id="36" idx="5"/>
            <a:endCxn id="42" idx="0"/>
          </p:cNvCxnSpPr>
          <p:nvPr/>
        </p:nvCxnSpPr>
        <p:spPr>
          <a:xfrm>
            <a:off x="1394176" y="4682991"/>
            <a:ext cx="602272" cy="1490994"/>
          </a:xfrm>
          <a:prstGeom prst="line">
            <a:avLst/>
          </a:prstGeom>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BABC04C-0E5B-8D46-8F26-EF4FE324E688}"/>
              </a:ext>
            </a:extLst>
          </p:cNvPr>
          <p:cNvCxnSpPr>
            <a:cxnSpLocks/>
            <a:stCxn id="40" idx="5"/>
          </p:cNvCxnSpPr>
          <p:nvPr/>
        </p:nvCxnSpPr>
        <p:spPr>
          <a:xfrm>
            <a:off x="2732439" y="4665526"/>
            <a:ext cx="541206" cy="780829"/>
          </a:xfrm>
          <a:prstGeom prst="line">
            <a:avLst/>
          </a:prstGeom>
        </p:spPr>
        <p:style>
          <a:lnRef idx="1">
            <a:schemeClr val="accent1"/>
          </a:lnRef>
          <a:fillRef idx="0">
            <a:schemeClr val="accent1"/>
          </a:fillRef>
          <a:effectRef idx="0">
            <a:schemeClr val="accent1"/>
          </a:effectRef>
          <a:fontRef idx="minor">
            <a:schemeClr val="tx1"/>
          </a:fontRef>
        </p:style>
      </p:cxnSp>
      <p:sp>
        <p:nvSpPr>
          <p:cNvPr id="97" name="Oval 96">
            <a:extLst>
              <a:ext uri="{FF2B5EF4-FFF2-40B4-BE49-F238E27FC236}">
                <a16:creationId xmlns:a16="http://schemas.microsoft.com/office/drawing/2014/main" id="{0CC7469C-2ACD-7B47-827B-4ECDD9A25474}"/>
              </a:ext>
            </a:extLst>
          </p:cNvPr>
          <p:cNvSpPr/>
          <p:nvPr/>
        </p:nvSpPr>
        <p:spPr>
          <a:xfrm>
            <a:off x="5594051" y="4349075"/>
            <a:ext cx="118872" cy="118872"/>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9" name="Oval 98">
            <a:extLst>
              <a:ext uri="{FF2B5EF4-FFF2-40B4-BE49-F238E27FC236}">
                <a16:creationId xmlns:a16="http://schemas.microsoft.com/office/drawing/2014/main" id="{9C0D07A8-B99C-1F4D-BB34-C7A25A356DBF}"/>
              </a:ext>
            </a:extLst>
          </p:cNvPr>
          <p:cNvSpPr/>
          <p:nvPr/>
        </p:nvSpPr>
        <p:spPr>
          <a:xfrm>
            <a:off x="5868371" y="4349075"/>
            <a:ext cx="118872" cy="1188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0" name="Oval 99">
            <a:extLst>
              <a:ext uri="{FF2B5EF4-FFF2-40B4-BE49-F238E27FC236}">
                <a16:creationId xmlns:a16="http://schemas.microsoft.com/office/drawing/2014/main" id="{79EEEB7E-30DB-BD47-92E3-CBD3081B25FE}"/>
              </a:ext>
            </a:extLst>
          </p:cNvPr>
          <p:cNvSpPr/>
          <p:nvPr/>
        </p:nvSpPr>
        <p:spPr>
          <a:xfrm>
            <a:off x="6142691" y="4349075"/>
            <a:ext cx="118872" cy="1188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1" name="Oval 100">
            <a:extLst>
              <a:ext uri="{FF2B5EF4-FFF2-40B4-BE49-F238E27FC236}">
                <a16:creationId xmlns:a16="http://schemas.microsoft.com/office/drawing/2014/main" id="{FD187B6A-59DE-864A-901A-6F302518A2B7}"/>
              </a:ext>
            </a:extLst>
          </p:cNvPr>
          <p:cNvSpPr/>
          <p:nvPr/>
        </p:nvSpPr>
        <p:spPr>
          <a:xfrm>
            <a:off x="6417011" y="4349075"/>
            <a:ext cx="118872" cy="118872"/>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2" name="Oval 101">
            <a:extLst>
              <a:ext uri="{FF2B5EF4-FFF2-40B4-BE49-F238E27FC236}">
                <a16:creationId xmlns:a16="http://schemas.microsoft.com/office/drawing/2014/main" id="{062FC0F0-183A-5F42-90C4-C0DDD0374911}"/>
              </a:ext>
            </a:extLst>
          </p:cNvPr>
          <p:cNvSpPr/>
          <p:nvPr/>
        </p:nvSpPr>
        <p:spPr>
          <a:xfrm>
            <a:off x="6691331" y="4349075"/>
            <a:ext cx="118872" cy="118872"/>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3" name="Oval 102">
            <a:extLst>
              <a:ext uri="{FF2B5EF4-FFF2-40B4-BE49-F238E27FC236}">
                <a16:creationId xmlns:a16="http://schemas.microsoft.com/office/drawing/2014/main" id="{DA0BBB0B-B7A1-474A-9D7C-0549FF9AFF9F}"/>
              </a:ext>
            </a:extLst>
          </p:cNvPr>
          <p:cNvSpPr/>
          <p:nvPr/>
        </p:nvSpPr>
        <p:spPr>
          <a:xfrm>
            <a:off x="6965651" y="4349075"/>
            <a:ext cx="118872" cy="1188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4" name="Oval 103">
            <a:extLst>
              <a:ext uri="{FF2B5EF4-FFF2-40B4-BE49-F238E27FC236}">
                <a16:creationId xmlns:a16="http://schemas.microsoft.com/office/drawing/2014/main" id="{394C3214-62D8-404D-B3A9-3262FCC40833}"/>
              </a:ext>
            </a:extLst>
          </p:cNvPr>
          <p:cNvSpPr/>
          <p:nvPr/>
        </p:nvSpPr>
        <p:spPr>
          <a:xfrm>
            <a:off x="5594051" y="4623395"/>
            <a:ext cx="118872" cy="118872"/>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5" name="Oval 104">
            <a:extLst>
              <a:ext uri="{FF2B5EF4-FFF2-40B4-BE49-F238E27FC236}">
                <a16:creationId xmlns:a16="http://schemas.microsoft.com/office/drawing/2014/main" id="{808B25DE-0915-1742-AD20-73F7C07D8187}"/>
              </a:ext>
            </a:extLst>
          </p:cNvPr>
          <p:cNvSpPr/>
          <p:nvPr/>
        </p:nvSpPr>
        <p:spPr>
          <a:xfrm>
            <a:off x="5868371" y="4623395"/>
            <a:ext cx="118872" cy="118872"/>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6" name="Oval 105">
            <a:extLst>
              <a:ext uri="{FF2B5EF4-FFF2-40B4-BE49-F238E27FC236}">
                <a16:creationId xmlns:a16="http://schemas.microsoft.com/office/drawing/2014/main" id="{D0C31161-AA21-D04F-B842-20AA43220EB7}"/>
              </a:ext>
            </a:extLst>
          </p:cNvPr>
          <p:cNvSpPr/>
          <p:nvPr/>
        </p:nvSpPr>
        <p:spPr>
          <a:xfrm>
            <a:off x="6142691" y="4623395"/>
            <a:ext cx="118872" cy="1188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7" name="Oval 106">
            <a:extLst>
              <a:ext uri="{FF2B5EF4-FFF2-40B4-BE49-F238E27FC236}">
                <a16:creationId xmlns:a16="http://schemas.microsoft.com/office/drawing/2014/main" id="{96C7F0E4-DFD2-FD49-BDAA-79AA54281F32}"/>
              </a:ext>
            </a:extLst>
          </p:cNvPr>
          <p:cNvSpPr/>
          <p:nvPr/>
        </p:nvSpPr>
        <p:spPr>
          <a:xfrm>
            <a:off x="6417011" y="4623395"/>
            <a:ext cx="118872" cy="118872"/>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8" name="Oval 107">
            <a:extLst>
              <a:ext uri="{FF2B5EF4-FFF2-40B4-BE49-F238E27FC236}">
                <a16:creationId xmlns:a16="http://schemas.microsoft.com/office/drawing/2014/main" id="{65DDF530-17DE-EE45-A058-CA78438076A6}"/>
              </a:ext>
            </a:extLst>
          </p:cNvPr>
          <p:cNvSpPr/>
          <p:nvPr/>
        </p:nvSpPr>
        <p:spPr>
          <a:xfrm>
            <a:off x="6691331" y="4623395"/>
            <a:ext cx="118872" cy="118872"/>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9" name="Oval 108">
            <a:extLst>
              <a:ext uri="{FF2B5EF4-FFF2-40B4-BE49-F238E27FC236}">
                <a16:creationId xmlns:a16="http://schemas.microsoft.com/office/drawing/2014/main" id="{BAD1696B-D615-A940-9507-A36DD08F6E2B}"/>
              </a:ext>
            </a:extLst>
          </p:cNvPr>
          <p:cNvSpPr/>
          <p:nvPr/>
        </p:nvSpPr>
        <p:spPr>
          <a:xfrm>
            <a:off x="6965651" y="4623395"/>
            <a:ext cx="118872" cy="118872"/>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0" name="Oval 109">
            <a:extLst>
              <a:ext uri="{FF2B5EF4-FFF2-40B4-BE49-F238E27FC236}">
                <a16:creationId xmlns:a16="http://schemas.microsoft.com/office/drawing/2014/main" id="{797DD0C5-ED75-754E-9FE6-961ED9E65130}"/>
              </a:ext>
            </a:extLst>
          </p:cNvPr>
          <p:cNvSpPr/>
          <p:nvPr/>
        </p:nvSpPr>
        <p:spPr>
          <a:xfrm>
            <a:off x="5594051" y="4897715"/>
            <a:ext cx="118872" cy="1188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1" name="Oval 110">
            <a:extLst>
              <a:ext uri="{FF2B5EF4-FFF2-40B4-BE49-F238E27FC236}">
                <a16:creationId xmlns:a16="http://schemas.microsoft.com/office/drawing/2014/main" id="{BAFD330F-3A4A-DD46-8D33-46850C1AB988}"/>
              </a:ext>
            </a:extLst>
          </p:cNvPr>
          <p:cNvSpPr/>
          <p:nvPr/>
        </p:nvSpPr>
        <p:spPr>
          <a:xfrm>
            <a:off x="5868371" y="4897715"/>
            <a:ext cx="118872" cy="1188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2" name="Oval 111">
            <a:extLst>
              <a:ext uri="{FF2B5EF4-FFF2-40B4-BE49-F238E27FC236}">
                <a16:creationId xmlns:a16="http://schemas.microsoft.com/office/drawing/2014/main" id="{3CC4E603-3B52-C14C-B02A-41945A0BA776}"/>
              </a:ext>
            </a:extLst>
          </p:cNvPr>
          <p:cNvSpPr/>
          <p:nvPr/>
        </p:nvSpPr>
        <p:spPr>
          <a:xfrm>
            <a:off x="6142691" y="4897715"/>
            <a:ext cx="118872" cy="118872"/>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3" name="Oval 112">
            <a:extLst>
              <a:ext uri="{FF2B5EF4-FFF2-40B4-BE49-F238E27FC236}">
                <a16:creationId xmlns:a16="http://schemas.microsoft.com/office/drawing/2014/main" id="{EBCAEA5A-D4BB-964F-BA39-A7D80E894BD4}"/>
              </a:ext>
            </a:extLst>
          </p:cNvPr>
          <p:cNvSpPr/>
          <p:nvPr/>
        </p:nvSpPr>
        <p:spPr>
          <a:xfrm>
            <a:off x="6417011" y="4897715"/>
            <a:ext cx="118872" cy="1188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4" name="Oval 113">
            <a:extLst>
              <a:ext uri="{FF2B5EF4-FFF2-40B4-BE49-F238E27FC236}">
                <a16:creationId xmlns:a16="http://schemas.microsoft.com/office/drawing/2014/main" id="{B044BB28-3E46-A34C-B893-0DE82B39FE4B}"/>
              </a:ext>
            </a:extLst>
          </p:cNvPr>
          <p:cNvSpPr/>
          <p:nvPr/>
        </p:nvSpPr>
        <p:spPr>
          <a:xfrm>
            <a:off x="6691331" y="4897715"/>
            <a:ext cx="118872" cy="118872"/>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5" name="Oval 114">
            <a:extLst>
              <a:ext uri="{FF2B5EF4-FFF2-40B4-BE49-F238E27FC236}">
                <a16:creationId xmlns:a16="http://schemas.microsoft.com/office/drawing/2014/main" id="{D043C956-6251-FE4D-8660-33E184E9F986}"/>
              </a:ext>
            </a:extLst>
          </p:cNvPr>
          <p:cNvSpPr/>
          <p:nvPr/>
        </p:nvSpPr>
        <p:spPr>
          <a:xfrm>
            <a:off x="6965651" y="4897715"/>
            <a:ext cx="118872" cy="1188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8" name="Rectangle 127">
            <a:extLst>
              <a:ext uri="{FF2B5EF4-FFF2-40B4-BE49-F238E27FC236}">
                <a16:creationId xmlns:a16="http://schemas.microsoft.com/office/drawing/2014/main" id="{8DD77CBD-BE28-AB4D-839C-0B940C5167B3}"/>
              </a:ext>
            </a:extLst>
          </p:cNvPr>
          <p:cNvSpPr/>
          <p:nvPr/>
        </p:nvSpPr>
        <p:spPr>
          <a:xfrm>
            <a:off x="5454036" y="4201638"/>
            <a:ext cx="1737360" cy="173736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9" name="Oval 128">
            <a:extLst>
              <a:ext uri="{FF2B5EF4-FFF2-40B4-BE49-F238E27FC236}">
                <a16:creationId xmlns:a16="http://schemas.microsoft.com/office/drawing/2014/main" id="{ECA39E4F-40C9-0C44-8359-10CE0D80A586}"/>
              </a:ext>
            </a:extLst>
          </p:cNvPr>
          <p:cNvSpPr/>
          <p:nvPr/>
        </p:nvSpPr>
        <p:spPr>
          <a:xfrm>
            <a:off x="5594051" y="5172035"/>
            <a:ext cx="118872" cy="118872"/>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0" name="Oval 129">
            <a:extLst>
              <a:ext uri="{FF2B5EF4-FFF2-40B4-BE49-F238E27FC236}">
                <a16:creationId xmlns:a16="http://schemas.microsoft.com/office/drawing/2014/main" id="{64A9E3F1-400E-8F40-86B1-385FBB3859FF}"/>
              </a:ext>
            </a:extLst>
          </p:cNvPr>
          <p:cNvSpPr/>
          <p:nvPr/>
        </p:nvSpPr>
        <p:spPr>
          <a:xfrm>
            <a:off x="5868371" y="5172035"/>
            <a:ext cx="118872" cy="118872"/>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1" name="Oval 130">
            <a:extLst>
              <a:ext uri="{FF2B5EF4-FFF2-40B4-BE49-F238E27FC236}">
                <a16:creationId xmlns:a16="http://schemas.microsoft.com/office/drawing/2014/main" id="{35D82A1C-055E-7848-A691-98046881E176}"/>
              </a:ext>
            </a:extLst>
          </p:cNvPr>
          <p:cNvSpPr/>
          <p:nvPr/>
        </p:nvSpPr>
        <p:spPr>
          <a:xfrm>
            <a:off x="6142691" y="5172035"/>
            <a:ext cx="118872" cy="1188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2" name="Oval 131">
            <a:extLst>
              <a:ext uri="{FF2B5EF4-FFF2-40B4-BE49-F238E27FC236}">
                <a16:creationId xmlns:a16="http://schemas.microsoft.com/office/drawing/2014/main" id="{AAA5E774-4257-2445-A3AF-A82FA6A77E8C}"/>
              </a:ext>
            </a:extLst>
          </p:cNvPr>
          <p:cNvSpPr/>
          <p:nvPr/>
        </p:nvSpPr>
        <p:spPr>
          <a:xfrm>
            <a:off x="6417011" y="5172035"/>
            <a:ext cx="118872" cy="118872"/>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3" name="Oval 132">
            <a:extLst>
              <a:ext uri="{FF2B5EF4-FFF2-40B4-BE49-F238E27FC236}">
                <a16:creationId xmlns:a16="http://schemas.microsoft.com/office/drawing/2014/main" id="{1F40FE21-5017-4544-BA97-9EE055C6A11B}"/>
              </a:ext>
            </a:extLst>
          </p:cNvPr>
          <p:cNvSpPr/>
          <p:nvPr/>
        </p:nvSpPr>
        <p:spPr>
          <a:xfrm>
            <a:off x="6691331" y="5172035"/>
            <a:ext cx="118872" cy="118872"/>
          </a:xfrm>
          <a:prstGeom prst="ellipse">
            <a:avLst/>
          </a:prstGeom>
          <a:solidFill>
            <a:srgbClr val="0070C0"/>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4" name="Oval 133">
            <a:extLst>
              <a:ext uri="{FF2B5EF4-FFF2-40B4-BE49-F238E27FC236}">
                <a16:creationId xmlns:a16="http://schemas.microsoft.com/office/drawing/2014/main" id="{0273E001-EB88-D345-A7F6-602B20B1F4A8}"/>
              </a:ext>
            </a:extLst>
          </p:cNvPr>
          <p:cNvSpPr/>
          <p:nvPr/>
        </p:nvSpPr>
        <p:spPr>
          <a:xfrm>
            <a:off x="6965651" y="5172035"/>
            <a:ext cx="118872" cy="1188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5" name="Oval 134">
            <a:extLst>
              <a:ext uri="{FF2B5EF4-FFF2-40B4-BE49-F238E27FC236}">
                <a16:creationId xmlns:a16="http://schemas.microsoft.com/office/drawing/2014/main" id="{F26AABF0-7F1A-504B-83F5-D09EF5030AD3}"/>
              </a:ext>
            </a:extLst>
          </p:cNvPr>
          <p:cNvSpPr/>
          <p:nvPr/>
        </p:nvSpPr>
        <p:spPr>
          <a:xfrm>
            <a:off x="5594051" y="5446355"/>
            <a:ext cx="118872" cy="118872"/>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6" name="Oval 135">
            <a:extLst>
              <a:ext uri="{FF2B5EF4-FFF2-40B4-BE49-F238E27FC236}">
                <a16:creationId xmlns:a16="http://schemas.microsoft.com/office/drawing/2014/main" id="{86567B7D-A78B-FE48-A972-36964E05CB88}"/>
              </a:ext>
            </a:extLst>
          </p:cNvPr>
          <p:cNvSpPr/>
          <p:nvPr/>
        </p:nvSpPr>
        <p:spPr>
          <a:xfrm>
            <a:off x="5868371" y="5446355"/>
            <a:ext cx="118872" cy="118872"/>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7" name="Oval 136">
            <a:extLst>
              <a:ext uri="{FF2B5EF4-FFF2-40B4-BE49-F238E27FC236}">
                <a16:creationId xmlns:a16="http://schemas.microsoft.com/office/drawing/2014/main" id="{91931C48-6739-204A-92A0-F78E39A0EB5D}"/>
              </a:ext>
            </a:extLst>
          </p:cNvPr>
          <p:cNvSpPr/>
          <p:nvPr/>
        </p:nvSpPr>
        <p:spPr>
          <a:xfrm>
            <a:off x="6142691" y="5446355"/>
            <a:ext cx="118872" cy="118872"/>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8" name="Oval 137">
            <a:extLst>
              <a:ext uri="{FF2B5EF4-FFF2-40B4-BE49-F238E27FC236}">
                <a16:creationId xmlns:a16="http://schemas.microsoft.com/office/drawing/2014/main" id="{3806D3C7-7A2B-AA46-A602-9268988DE3A9}"/>
              </a:ext>
            </a:extLst>
          </p:cNvPr>
          <p:cNvSpPr/>
          <p:nvPr/>
        </p:nvSpPr>
        <p:spPr>
          <a:xfrm>
            <a:off x="6417011" y="5446355"/>
            <a:ext cx="118872" cy="118872"/>
          </a:xfrm>
          <a:prstGeom prst="ellipse">
            <a:avLst/>
          </a:prstGeom>
          <a:solidFill>
            <a:srgbClr val="0070C0"/>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9" name="Oval 138">
            <a:extLst>
              <a:ext uri="{FF2B5EF4-FFF2-40B4-BE49-F238E27FC236}">
                <a16:creationId xmlns:a16="http://schemas.microsoft.com/office/drawing/2014/main" id="{CA89F213-8179-CF4C-8DBF-308B75CD21F7}"/>
              </a:ext>
            </a:extLst>
          </p:cNvPr>
          <p:cNvSpPr/>
          <p:nvPr/>
        </p:nvSpPr>
        <p:spPr>
          <a:xfrm>
            <a:off x="6691331" y="5446355"/>
            <a:ext cx="118872" cy="118872"/>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0" name="Oval 139">
            <a:extLst>
              <a:ext uri="{FF2B5EF4-FFF2-40B4-BE49-F238E27FC236}">
                <a16:creationId xmlns:a16="http://schemas.microsoft.com/office/drawing/2014/main" id="{07864DB0-FCCF-4547-AF3F-2E97A47F1BA5}"/>
              </a:ext>
            </a:extLst>
          </p:cNvPr>
          <p:cNvSpPr/>
          <p:nvPr/>
        </p:nvSpPr>
        <p:spPr>
          <a:xfrm>
            <a:off x="6965651" y="5446355"/>
            <a:ext cx="118872" cy="118872"/>
          </a:xfrm>
          <a:prstGeom prst="ellipse">
            <a:avLst/>
          </a:prstGeom>
          <a:solidFill>
            <a:srgbClr val="0070C0"/>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1" name="Oval 140">
            <a:extLst>
              <a:ext uri="{FF2B5EF4-FFF2-40B4-BE49-F238E27FC236}">
                <a16:creationId xmlns:a16="http://schemas.microsoft.com/office/drawing/2014/main" id="{94609FF1-BA1C-B043-A31C-D7A6D178A492}"/>
              </a:ext>
            </a:extLst>
          </p:cNvPr>
          <p:cNvSpPr/>
          <p:nvPr/>
        </p:nvSpPr>
        <p:spPr>
          <a:xfrm>
            <a:off x="5594051" y="5720675"/>
            <a:ext cx="118872" cy="1188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2" name="Oval 141">
            <a:extLst>
              <a:ext uri="{FF2B5EF4-FFF2-40B4-BE49-F238E27FC236}">
                <a16:creationId xmlns:a16="http://schemas.microsoft.com/office/drawing/2014/main" id="{6CD492D3-4863-5847-8B6B-E0FC258036FA}"/>
              </a:ext>
            </a:extLst>
          </p:cNvPr>
          <p:cNvSpPr/>
          <p:nvPr/>
        </p:nvSpPr>
        <p:spPr>
          <a:xfrm>
            <a:off x="5868371" y="5720675"/>
            <a:ext cx="118872" cy="118872"/>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3" name="Oval 142">
            <a:extLst>
              <a:ext uri="{FF2B5EF4-FFF2-40B4-BE49-F238E27FC236}">
                <a16:creationId xmlns:a16="http://schemas.microsoft.com/office/drawing/2014/main" id="{417CA102-4147-BC49-9C34-7A93BFEB5A4C}"/>
              </a:ext>
            </a:extLst>
          </p:cNvPr>
          <p:cNvSpPr/>
          <p:nvPr/>
        </p:nvSpPr>
        <p:spPr>
          <a:xfrm>
            <a:off x="6142691" y="5720675"/>
            <a:ext cx="118872" cy="1188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4" name="Oval 143">
            <a:extLst>
              <a:ext uri="{FF2B5EF4-FFF2-40B4-BE49-F238E27FC236}">
                <a16:creationId xmlns:a16="http://schemas.microsoft.com/office/drawing/2014/main" id="{58E746BE-7424-3841-9D98-39831BA2964A}"/>
              </a:ext>
            </a:extLst>
          </p:cNvPr>
          <p:cNvSpPr/>
          <p:nvPr/>
        </p:nvSpPr>
        <p:spPr>
          <a:xfrm>
            <a:off x="6417011" y="5720675"/>
            <a:ext cx="118872" cy="118872"/>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5" name="Oval 144">
            <a:extLst>
              <a:ext uri="{FF2B5EF4-FFF2-40B4-BE49-F238E27FC236}">
                <a16:creationId xmlns:a16="http://schemas.microsoft.com/office/drawing/2014/main" id="{BF2CF018-999E-0447-A87D-0280F8759AEB}"/>
              </a:ext>
            </a:extLst>
          </p:cNvPr>
          <p:cNvSpPr/>
          <p:nvPr/>
        </p:nvSpPr>
        <p:spPr>
          <a:xfrm>
            <a:off x="6691331" y="5720675"/>
            <a:ext cx="118872" cy="1188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6" name="Oval 145">
            <a:extLst>
              <a:ext uri="{FF2B5EF4-FFF2-40B4-BE49-F238E27FC236}">
                <a16:creationId xmlns:a16="http://schemas.microsoft.com/office/drawing/2014/main" id="{72E5E75E-C2DF-174E-9171-0F045C692E15}"/>
              </a:ext>
            </a:extLst>
          </p:cNvPr>
          <p:cNvSpPr/>
          <p:nvPr/>
        </p:nvSpPr>
        <p:spPr>
          <a:xfrm>
            <a:off x="6965651" y="5720675"/>
            <a:ext cx="118872" cy="118872"/>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7" name="Rectangle 146">
            <a:extLst>
              <a:ext uri="{FF2B5EF4-FFF2-40B4-BE49-F238E27FC236}">
                <a16:creationId xmlns:a16="http://schemas.microsoft.com/office/drawing/2014/main" id="{CAB5884D-E388-814A-9C53-976A8A214D9A}"/>
              </a:ext>
            </a:extLst>
          </p:cNvPr>
          <p:cNvSpPr/>
          <p:nvPr/>
        </p:nvSpPr>
        <p:spPr>
          <a:xfrm>
            <a:off x="7486118" y="4239739"/>
            <a:ext cx="1322849" cy="1699259"/>
          </a:xfrm>
          <a:prstGeom prst="rect">
            <a:avLst/>
          </a:prstGeom>
          <a:solidFill>
            <a:schemeClr val="accent1">
              <a:alpha val="21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30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3.2  5.4  …   1.3</a:t>
            </a:r>
          </a:p>
          <a:p>
            <a:pPr marL="0" marR="0" lvl="0" indent="0" algn="ctr" defTabSz="457200" rtl="0" eaLnBrk="1" fontAlgn="auto" latinLnBrk="0" hangingPunct="1">
              <a:lnSpc>
                <a:spcPct val="100000"/>
              </a:lnSpc>
              <a:spcBef>
                <a:spcPts val="0"/>
              </a:spcBef>
              <a:spcAft>
                <a:spcPts val="30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0" marR="0" lvl="0" indent="0" algn="ctr" defTabSz="457200" rtl="0" eaLnBrk="1" fontAlgn="auto" latinLnBrk="0" hangingPunct="1">
              <a:lnSpc>
                <a:spcPct val="100000"/>
              </a:lnSpc>
              <a:spcBef>
                <a:spcPts val="0"/>
              </a:spcBef>
              <a:spcAft>
                <a:spcPts val="30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0" marR="0" lvl="0" indent="0" algn="ctr" defTabSz="457200" rtl="0" eaLnBrk="1" fontAlgn="auto" latinLnBrk="0" hangingPunct="1">
              <a:lnSpc>
                <a:spcPct val="100000"/>
              </a:lnSpc>
              <a:spcBef>
                <a:spcPts val="0"/>
              </a:spcBef>
              <a:spcAft>
                <a:spcPts val="30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0" marR="0" lvl="0" indent="0" algn="ctr" defTabSz="457200" rtl="0" eaLnBrk="1" fontAlgn="auto" latinLnBrk="0" hangingPunct="1">
              <a:lnSpc>
                <a:spcPct val="100000"/>
              </a:lnSpc>
              <a:spcBef>
                <a:spcPts val="0"/>
              </a:spcBef>
              <a:spcAft>
                <a:spcPts val="30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0" marR="0" lvl="0" indent="0" algn="ctr" defTabSz="457200" rtl="0" eaLnBrk="1" fontAlgn="auto" latinLnBrk="0" hangingPunct="1">
              <a:lnSpc>
                <a:spcPct val="100000"/>
              </a:lnSpc>
              <a:spcBef>
                <a:spcPts val="0"/>
              </a:spcBef>
              <a:spcAft>
                <a:spcPts val="30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sp>
        <p:nvSpPr>
          <p:cNvPr id="148" name="TextBox 147">
            <a:extLst>
              <a:ext uri="{FF2B5EF4-FFF2-40B4-BE49-F238E27FC236}">
                <a16:creationId xmlns:a16="http://schemas.microsoft.com/office/drawing/2014/main" id="{B226FBEC-86BC-0B44-9BF3-A6C69DF090DF}"/>
              </a:ext>
            </a:extLst>
          </p:cNvPr>
          <p:cNvSpPr txBox="1"/>
          <p:nvPr/>
        </p:nvSpPr>
        <p:spPr>
          <a:xfrm>
            <a:off x="6108567" y="5994198"/>
            <a:ext cx="704088" cy="4001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A</a:t>
            </a:r>
            <a:r>
              <a:rPr kumimoji="0" lang="en-US" sz="2000" b="1" i="0" u="none" strike="noStrike" kern="1200" cap="none" spc="0" normalizeH="0" baseline="30000" noProof="0" dirty="0">
                <a:ln>
                  <a:noFill/>
                </a:ln>
                <a:solidFill>
                  <a:prstClr val="black"/>
                </a:solidFill>
                <a:effectLst/>
                <a:uLnTx/>
                <a:uFillTx/>
                <a:latin typeface="Calibri" panose="020F0502020204030204"/>
                <a:ea typeface="+mn-ea"/>
                <a:cs typeface="+mn-cs"/>
              </a:rPr>
              <a:t>T</a:t>
            </a:r>
          </a:p>
        </p:txBody>
      </p:sp>
      <p:sp>
        <p:nvSpPr>
          <p:cNvPr id="150" name="TextBox 149">
            <a:extLst>
              <a:ext uri="{FF2B5EF4-FFF2-40B4-BE49-F238E27FC236}">
                <a16:creationId xmlns:a16="http://schemas.microsoft.com/office/drawing/2014/main" id="{A2D4F440-98C2-9C4E-B5AB-9AA276C02650}"/>
              </a:ext>
            </a:extLst>
          </p:cNvPr>
          <p:cNvSpPr txBox="1"/>
          <p:nvPr/>
        </p:nvSpPr>
        <p:spPr>
          <a:xfrm>
            <a:off x="7911867" y="5994198"/>
            <a:ext cx="704088" cy="4001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H</a:t>
            </a:r>
          </a:p>
        </p:txBody>
      </p:sp>
      <p:sp>
        <p:nvSpPr>
          <p:cNvPr id="2" name="TextBox 1">
            <a:extLst>
              <a:ext uri="{FF2B5EF4-FFF2-40B4-BE49-F238E27FC236}">
                <a16:creationId xmlns:a16="http://schemas.microsoft.com/office/drawing/2014/main" id="{0F881814-233C-2B4C-A710-8DE137A9D487}"/>
              </a:ext>
            </a:extLst>
          </p:cNvPr>
          <p:cNvSpPr txBox="1"/>
          <p:nvPr/>
        </p:nvSpPr>
        <p:spPr>
          <a:xfrm>
            <a:off x="712560" y="1034658"/>
            <a:ext cx="7979438" cy="230832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prstClr val="black"/>
                </a:solidFill>
                <a:effectLst/>
                <a:uLnTx/>
                <a:uFillTx/>
                <a:latin typeface="Calibri" panose="020F0502020204030204"/>
                <a:ea typeface="+mn-ea"/>
                <a:cs typeface="+mn-cs"/>
              </a:rPr>
              <a:t>SpMM</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 feature aggregation from neighbors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Used in Graph neural networks, graph embedding, etc.</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solidFill>
                  <a:prstClr val="black"/>
                </a:solidFill>
                <a:highlight>
                  <a:srgbClr val="FFFF00"/>
                </a:highlight>
                <a:latin typeface="Calibri" panose="020F0502020204030204"/>
                <a:cs typeface="+mn-cs"/>
              </a:rPr>
              <a:t> W=A.</a:t>
            </a:r>
            <a:r>
              <a:rPr kumimoji="0" lang="en-US" sz="1800" b="0" i="0" u="none" strike="noStrike" kern="1200" cap="none" spc="0" normalizeH="0" baseline="0" noProof="0" dirty="0" err="1">
                <a:ln>
                  <a:noFill/>
                </a:ln>
                <a:solidFill>
                  <a:prstClr val="black"/>
                </a:solidFill>
                <a:effectLst/>
                <a:highlight>
                  <a:srgbClr val="FFFF00"/>
                </a:highlight>
                <a:uLnTx/>
                <a:uFillTx/>
                <a:latin typeface="Calibri" panose="020F0502020204030204"/>
                <a:ea typeface="+mn-ea"/>
                <a:cs typeface="+mn-cs"/>
              </a:rPr>
              <a:t>mxm</a:t>
            </a:r>
            <a:r>
              <a:rPr kumimoji="0" lang="en-US" sz="1800" b="0" i="0" u="none" strike="noStrike" kern="1200" cap="none" spc="0" normalizeH="0" baseline="0" noProof="0" dirty="0">
                <a:ln>
                  <a:noFill/>
                </a:ln>
                <a:solidFill>
                  <a:prstClr val="black"/>
                </a:solidFill>
                <a:effectLst/>
                <a:highlight>
                  <a:srgbClr val="FFFF00"/>
                </a:highlight>
                <a:uLnTx/>
                <a:uFillTx/>
                <a:latin typeface="Calibri" panose="020F0502020204030204"/>
                <a:ea typeface="+mn-ea"/>
                <a:cs typeface="+mn-cs"/>
              </a:rPr>
              <a:t>(</a:t>
            </a:r>
            <a:r>
              <a:rPr lang="en-US" dirty="0">
                <a:solidFill>
                  <a:prstClr val="black"/>
                </a:solidFill>
                <a:highlight>
                  <a:srgbClr val="FFFF00"/>
                </a:highlight>
                <a:latin typeface="Calibri" panose="020F0502020204030204"/>
                <a:cs typeface="+mn-cs"/>
              </a:rPr>
              <a:t>H,</a:t>
            </a:r>
            <a:r>
              <a:rPr kumimoji="0" lang="en-US" sz="1800" b="0" i="0" u="none" strike="noStrike" kern="1200" cap="none" spc="0" normalizeH="0" baseline="0" noProof="0" dirty="0">
                <a:ln>
                  <a:noFill/>
                </a:ln>
                <a:solidFill>
                  <a:prstClr val="black"/>
                </a:solidFill>
                <a:effectLst/>
                <a:highlight>
                  <a:srgbClr val="FFFF00"/>
                </a:highlight>
                <a:uLnTx/>
                <a:uFillTx/>
                <a:latin typeface="Calibri" panose="020F0502020204030204"/>
                <a:ea typeface="+mn-ea"/>
                <a:cs typeface="+mn-cs"/>
              </a:rPr>
              <a:t> desc=descriptor.T0)</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 sparse adjacency matrix, n-by-n</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H: input dense matrix, n-by-f where f &lt;&lt; n is the feature dimension</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W: output dense matrix, new features</a:t>
            </a:r>
          </a:p>
        </p:txBody>
      </p:sp>
      <p:sp>
        <p:nvSpPr>
          <p:cNvPr id="174" name="TextBox 173">
            <a:extLst>
              <a:ext uri="{FF2B5EF4-FFF2-40B4-BE49-F238E27FC236}">
                <a16:creationId xmlns:a16="http://schemas.microsoft.com/office/drawing/2014/main" id="{206CA7B4-2AED-4245-8953-6381DAB64BFC}"/>
              </a:ext>
            </a:extLst>
          </p:cNvPr>
          <p:cNvSpPr txBox="1"/>
          <p:nvPr/>
        </p:nvSpPr>
        <p:spPr>
          <a:xfrm>
            <a:off x="4542024" y="4921575"/>
            <a:ext cx="704088" cy="4001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W =</a:t>
            </a:r>
          </a:p>
        </p:txBody>
      </p:sp>
      <p:sp>
        <p:nvSpPr>
          <p:cNvPr id="66" name="Title 1">
            <a:extLst>
              <a:ext uri="{FF2B5EF4-FFF2-40B4-BE49-F238E27FC236}">
                <a16:creationId xmlns:a16="http://schemas.microsoft.com/office/drawing/2014/main" id="{8C4152B6-8EE8-374B-BB4A-B08AB9C2B0FC}"/>
              </a:ext>
            </a:extLst>
          </p:cNvPr>
          <p:cNvSpPr txBox="1">
            <a:spLocks/>
          </p:cNvSpPr>
          <p:nvPr/>
        </p:nvSpPr>
        <p:spPr>
          <a:xfrm>
            <a:off x="214957" y="-104621"/>
            <a:ext cx="8929043" cy="88900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fontAlgn="auto">
              <a:spcAft>
                <a:spcPts val="0"/>
              </a:spcAft>
            </a:pPr>
            <a:r>
              <a:rPr lang="en-US" sz="2800" b="1" dirty="0" err="1">
                <a:solidFill>
                  <a:srgbClr val="0070C0"/>
                </a:solidFill>
                <a:latin typeface="Calibri" panose="020F0502020204030204"/>
              </a:rPr>
              <a:t>SpMM</a:t>
            </a:r>
            <a:r>
              <a:rPr lang="en-US" sz="2800" b="1" dirty="0">
                <a:solidFill>
                  <a:srgbClr val="0070C0"/>
                </a:solidFill>
                <a:latin typeface="Calibri" panose="020F0502020204030204"/>
              </a:rPr>
              <a:t>:  Sparse-Matrix/dense-Matrix Multiplication</a:t>
            </a:r>
            <a:endParaRPr lang="en-US" sz="2800" dirty="0">
              <a:solidFill>
                <a:srgbClr val="0070C0"/>
              </a:solidFill>
            </a:endParaRPr>
          </a:p>
        </p:txBody>
      </p:sp>
      <p:sp>
        <p:nvSpPr>
          <p:cNvPr id="3" name="TextBox 2">
            <a:extLst>
              <a:ext uri="{FF2B5EF4-FFF2-40B4-BE49-F238E27FC236}">
                <a16:creationId xmlns:a16="http://schemas.microsoft.com/office/drawing/2014/main" id="{6A55ABBB-38C6-354E-8988-19B57D1AF8A3}"/>
              </a:ext>
            </a:extLst>
          </p:cNvPr>
          <p:cNvSpPr txBox="1"/>
          <p:nvPr/>
        </p:nvSpPr>
        <p:spPr>
          <a:xfrm>
            <a:off x="7415328" y="2436275"/>
            <a:ext cx="1464428" cy="1077218"/>
          </a:xfrm>
          <a:prstGeom prst="rect">
            <a:avLst/>
          </a:prstGeom>
          <a:noFill/>
          <a:ln>
            <a:solidFill>
              <a:srgbClr val="C00000"/>
            </a:solidFill>
          </a:ln>
        </p:spPr>
        <p:txBody>
          <a:bodyPr wrap="square" rtlCol="0">
            <a:spAutoFit/>
          </a:bodyPr>
          <a:lstStyle/>
          <a:p>
            <a:pPr algn="ctr"/>
            <a:r>
              <a:rPr lang="en-US" sz="1600" dirty="0"/>
              <a:t>We call this dense matrix, H, a “tall skinny” Matrix</a:t>
            </a:r>
          </a:p>
        </p:txBody>
      </p:sp>
      <p:cxnSp>
        <p:nvCxnSpPr>
          <p:cNvPr id="7" name="Straight Arrow Connector 6">
            <a:extLst>
              <a:ext uri="{FF2B5EF4-FFF2-40B4-BE49-F238E27FC236}">
                <a16:creationId xmlns:a16="http://schemas.microsoft.com/office/drawing/2014/main" id="{0F893B57-CFA2-7441-ACD4-FD6BD9726A1E}"/>
              </a:ext>
            </a:extLst>
          </p:cNvPr>
          <p:cNvCxnSpPr/>
          <p:nvPr/>
        </p:nvCxnSpPr>
        <p:spPr>
          <a:xfrm flipH="1">
            <a:off x="7191396" y="2927669"/>
            <a:ext cx="18318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85174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4ACC3A-460A-264A-86C3-D2B8494FC957}"/>
              </a:ext>
            </a:extLst>
          </p:cNvPr>
          <p:cNvSpPr>
            <a:spLocks noGrp="1"/>
          </p:cNvSpPr>
          <p:nvPr>
            <p:ph type="title"/>
          </p:nvPr>
        </p:nvSpPr>
        <p:spPr>
          <a:xfrm>
            <a:off x="181928" y="37073"/>
            <a:ext cx="8816298" cy="889000"/>
          </a:xfrm>
        </p:spPr>
        <p:txBody>
          <a:bodyPr/>
          <a:lstStyle/>
          <a:p>
            <a:r>
              <a:rPr lang="en-US" sz="2800" dirty="0"/>
              <a:t>GraphBLAS Implementations</a:t>
            </a:r>
          </a:p>
        </p:txBody>
      </p:sp>
      <p:sp>
        <p:nvSpPr>
          <p:cNvPr id="3" name="Content Placeholder 2">
            <a:extLst>
              <a:ext uri="{FF2B5EF4-FFF2-40B4-BE49-F238E27FC236}">
                <a16:creationId xmlns:a16="http://schemas.microsoft.com/office/drawing/2014/main" id="{9F31A054-3E69-CD48-A2E7-A95367F77992}"/>
              </a:ext>
            </a:extLst>
          </p:cNvPr>
          <p:cNvSpPr>
            <a:spLocks noGrp="1"/>
          </p:cNvSpPr>
          <p:nvPr>
            <p:ph idx="1"/>
          </p:nvPr>
        </p:nvSpPr>
        <p:spPr>
          <a:xfrm>
            <a:off x="281694" y="745067"/>
            <a:ext cx="8816297" cy="5636659"/>
          </a:xfrm>
        </p:spPr>
        <p:txBody>
          <a:bodyPr>
            <a:normAutofit fontScale="92500" lnSpcReduction="20000"/>
          </a:bodyPr>
          <a:lstStyle/>
          <a:p>
            <a:r>
              <a:rPr lang="en-US" sz="1900" dirty="0"/>
              <a:t>SuiteSparse library (Texas A&amp;M): First fully conforming GraphBLAS release.</a:t>
            </a:r>
          </a:p>
          <a:p>
            <a:pPr lvl="1"/>
            <a:r>
              <a:rPr lang="en-US" sz="1700" dirty="0"/>
              <a:t> </a:t>
            </a:r>
            <a:r>
              <a:rPr lang="en-US" sz="1700" dirty="0">
                <a:hlinkClick r:id="rId3"/>
              </a:rPr>
              <a:t>http://faculty.cse.tamu.edu/davis/suitesparse.html</a:t>
            </a:r>
            <a:endParaRPr lang="en-US" sz="1700" dirty="0"/>
          </a:p>
          <a:p>
            <a:pPr lvl="6"/>
            <a:endParaRPr lang="en-US" sz="1100" dirty="0"/>
          </a:p>
          <a:p>
            <a:r>
              <a:rPr lang="en-US" sz="1900" dirty="0"/>
              <a:t>GraphBLAS C (IBM): the second fully conforming release,</a:t>
            </a:r>
          </a:p>
          <a:p>
            <a:pPr lvl="1"/>
            <a:r>
              <a:rPr lang="en-US" sz="1700" dirty="0">
                <a:hlinkClick r:id="rId4"/>
              </a:rPr>
              <a:t>https://github.com/IBM/ibmgraphblas</a:t>
            </a:r>
            <a:endParaRPr lang="en-US" sz="1700" dirty="0"/>
          </a:p>
          <a:p>
            <a:pPr lvl="8"/>
            <a:endParaRPr lang="en-US" sz="1100" dirty="0"/>
          </a:p>
          <a:p>
            <a:r>
              <a:rPr lang="en-US" sz="1900" dirty="0"/>
              <a:t>GBTL: GraphBLAS Template Library  (CMU/PNNL): Pushing GraphBLAS into C++</a:t>
            </a:r>
          </a:p>
          <a:p>
            <a:pPr lvl="1"/>
            <a:r>
              <a:rPr lang="en-US" sz="1700" dirty="0">
                <a:hlinkClick r:id="rId5"/>
              </a:rPr>
              <a:t>https://github.com/cmu-sei/gbtl</a:t>
            </a:r>
            <a:r>
              <a:rPr lang="en-US" sz="1700" dirty="0"/>
              <a:t>  </a:t>
            </a:r>
          </a:p>
          <a:p>
            <a:pPr marL="3254375" lvl="8" indent="0">
              <a:buNone/>
            </a:pPr>
            <a:endParaRPr lang="en-US" sz="1100" dirty="0"/>
          </a:p>
          <a:p>
            <a:r>
              <a:rPr lang="en-US" sz="1900" dirty="0"/>
              <a:t>GraphBLAST: A C++ implementation for GraphBLAS for GPUs (UC Davis),</a:t>
            </a:r>
          </a:p>
          <a:p>
            <a:pPr lvl="1"/>
            <a:r>
              <a:rPr lang="en-US" sz="1700" dirty="0"/>
              <a:t> </a:t>
            </a:r>
            <a:r>
              <a:rPr lang="en-US" sz="1700" dirty="0">
                <a:hlinkClick r:id="rId6"/>
              </a:rPr>
              <a:t>https://github.com/gunrock/graphblast</a:t>
            </a:r>
            <a:endParaRPr lang="en-US" sz="1700" dirty="0"/>
          </a:p>
          <a:p>
            <a:pPr lvl="8"/>
            <a:endParaRPr lang="en-US" sz="1100" dirty="0"/>
          </a:p>
          <a:p>
            <a:r>
              <a:rPr lang="en-US" sz="1900" dirty="0"/>
              <a:t>Python bindings:</a:t>
            </a:r>
          </a:p>
          <a:p>
            <a:pPr lvl="1"/>
            <a:r>
              <a:rPr lang="en-US" sz="1500" dirty="0"/>
              <a:t>pygraphblas: A Python Wrapper around SuiteSparse GraphBLAS</a:t>
            </a:r>
          </a:p>
          <a:p>
            <a:pPr lvl="2"/>
            <a:r>
              <a:rPr lang="en-US" sz="1500" dirty="0">
                <a:hlinkClick r:id="rId7"/>
              </a:rPr>
              <a:t>https://github.com/Graphegon/pygraphblas</a:t>
            </a:r>
            <a:r>
              <a:rPr lang="en-US" sz="1500" dirty="0"/>
              <a:t>   </a:t>
            </a:r>
          </a:p>
          <a:p>
            <a:pPr lvl="1"/>
            <a:r>
              <a:rPr lang="en-US" sz="1500" dirty="0"/>
              <a:t>grblas: Python wrapper around GraphBLAS (part of Anaconda’s </a:t>
            </a:r>
            <a:r>
              <a:rPr lang="en-US" sz="1500" dirty="0" err="1"/>
              <a:t>MetaGraph</a:t>
            </a:r>
            <a:r>
              <a:rPr lang="en-US" sz="1500" dirty="0"/>
              <a:t> work)</a:t>
            </a:r>
          </a:p>
          <a:p>
            <a:pPr lvl="2"/>
            <a:r>
              <a:rPr lang="en-US" sz="1500" dirty="0">
                <a:hlinkClick r:id="rId8"/>
              </a:rPr>
              <a:t>https://github.com/metagraph-dev/grblas</a:t>
            </a:r>
            <a:r>
              <a:rPr lang="en-US" sz="1500" dirty="0"/>
              <a:t> </a:t>
            </a:r>
          </a:p>
          <a:p>
            <a:pPr lvl="1"/>
            <a:r>
              <a:rPr lang="en-US" sz="1500" dirty="0" err="1"/>
              <a:t>pyGB</a:t>
            </a:r>
            <a:r>
              <a:rPr lang="en-US" sz="1500" dirty="0"/>
              <a:t>: A Python Wrapper around GBTL (UW/PNNL/CMU)</a:t>
            </a:r>
          </a:p>
          <a:p>
            <a:pPr lvl="2"/>
            <a:r>
              <a:rPr lang="en-US" sz="1500" dirty="0">
                <a:hlinkClick r:id="rId9"/>
              </a:rPr>
              <a:t>https://github.com/jessecoleman/gbtl-python-binding</a:t>
            </a:r>
            <a:endParaRPr lang="en-US" sz="1500" dirty="0"/>
          </a:p>
          <a:p>
            <a:pPr lvl="8"/>
            <a:endParaRPr lang="en-US" sz="1100" dirty="0"/>
          </a:p>
          <a:p>
            <a:r>
              <a:rPr lang="en-US" sz="1900" dirty="0" err="1"/>
              <a:t>pgGraphBLAS</a:t>
            </a:r>
            <a:r>
              <a:rPr lang="en-US" sz="1900" dirty="0"/>
              <a:t>: A PostgreSQL wrapper around Suite Sparse GraphBLAS</a:t>
            </a:r>
          </a:p>
          <a:p>
            <a:pPr lvl="1"/>
            <a:r>
              <a:rPr lang="en-US" sz="1700" dirty="0">
                <a:hlinkClick r:id="rId10"/>
              </a:rPr>
              <a:t>https://github.com/michelp</a:t>
            </a:r>
            <a:r>
              <a:rPr lang="en-US" sz="1700" dirty="0"/>
              <a:t>/pggraphblas  </a:t>
            </a:r>
          </a:p>
          <a:p>
            <a:pPr lvl="8"/>
            <a:endParaRPr lang="en-US" sz="1100" dirty="0"/>
          </a:p>
          <a:p>
            <a:r>
              <a:rPr lang="en-US" sz="1900" dirty="0" err="1"/>
              <a:t>Matlab</a:t>
            </a:r>
            <a:r>
              <a:rPr lang="en-US" sz="1900" dirty="0"/>
              <a:t> and Julia wrappers around </a:t>
            </a:r>
            <a:r>
              <a:rPr lang="en-US" sz="1900" dirty="0" err="1"/>
              <a:t>SuiteSparse</a:t>
            </a:r>
            <a:r>
              <a:rPr lang="en-US" sz="1900" dirty="0"/>
              <a:t> </a:t>
            </a:r>
            <a:r>
              <a:rPr lang="en-US" sz="1900" dirty="0" err="1"/>
              <a:t>GraphBLAS</a:t>
            </a:r>
            <a:endParaRPr lang="en-US" sz="1900" dirty="0"/>
          </a:p>
          <a:p>
            <a:pPr lvl="1"/>
            <a:r>
              <a:rPr lang="en-US" sz="1600" dirty="0">
                <a:hlinkClick r:id="rId11"/>
              </a:rPr>
              <a:t>https://aldenmath.com</a:t>
            </a:r>
            <a:r>
              <a:rPr lang="en-US" sz="1600" dirty="0"/>
              <a:t> </a:t>
            </a:r>
          </a:p>
          <a:p>
            <a:pPr lvl="1"/>
            <a:endParaRPr lang="en-US" dirty="0"/>
          </a:p>
        </p:txBody>
      </p:sp>
      <p:sp>
        <p:nvSpPr>
          <p:cNvPr id="4" name="Slide Number Placeholder 3">
            <a:extLst>
              <a:ext uri="{FF2B5EF4-FFF2-40B4-BE49-F238E27FC236}">
                <a16:creationId xmlns:a16="http://schemas.microsoft.com/office/drawing/2014/main" id="{419FD6FE-B075-0D4D-BE8A-480B48E58ADD}"/>
              </a:ext>
            </a:extLst>
          </p:cNvPr>
          <p:cNvSpPr>
            <a:spLocks noGrp="1"/>
          </p:cNvSpPr>
          <p:nvPr>
            <p:ph type="sldNum" sz="quarter" idx="10"/>
          </p:nvPr>
        </p:nvSpPr>
        <p:spPr>
          <a:xfrm>
            <a:off x="7010400" y="6492875"/>
            <a:ext cx="2133600" cy="365125"/>
          </a:xfrm>
        </p:spPr>
        <p:txBody>
          <a:bodyPr/>
          <a:lstStyle/>
          <a:p>
            <a:pPr algn="r">
              <a:defRPr/>
            </a:pPr>
            <a:fld id="{0C933AAA-F64E-4748-8A99-DCC60F15C72A}" type="slidenum">
              <a:rPr lang="en-US" smtClean="0">
                <a:solidFill>
                  <a:srgbClr val="000000"/>
                </a:solidFill>
                <a:ea typeface="ＭＳ Ｐゴシック" pitchFamily="34" charset="-128"/>
              </a:rPr>
              <a:pPr algn="r">
                <a:defRPr/>
              </a:pPr>
              <a:t>12</a:t>
            </a:fld>
            <a:endParaRPr lang="en-US" dirty="0">
              <a:solidFill>
                <a:srgbClr val="000000"/>
              </a:solidFill>
              <a:ea typeface="ＭＳ Ｐゴシック" pitchFamily="34" charset="-128"/>
            </a:endParaRPr>
          </a:p>
        </p:txBody>
      </p:sp>
      <p:sp>
        <p:nvSpPr>
          <p:cNvPr id="5" name="TextBox 4">
            <a:extLst>
              <a:ext uri="{FF2B5EF4-FFF2-40B4-BE49-F238E27FC236}">
                <a16:creationId xmlns:a16="http://schemas.microsoft.com/office/drawing/2014/main" id="{8D7FB325-DA70-9347-9056-4DE85C66742D}"/>
              </a:ext>
            </a:extLst>
          </p:cNvPr>
          <p:cNvSpPr txBox="1"/>
          <p:nvPr/>
        </p:nvSpPr>
        <p:spPr>
          <a:xfrm>
            <a:off x="0" y="6502345"/>
            <a:ext cx="3762103" cy="276999"/>
          </a:xfrm>
          <a:prstGeom prst="rect">
            <a:avLst/>
          </a:prstGeom>
          <a:noFill/>
        </p:spPr>
        <p:txBody>
          <a:bodyPr wrap="square" rtlCol="0">
            <a:spAutoFit/>
          </a:bodyPr>
          <a:lstStyle/>
          <a:p>
            <a:r>
              <a:rPr lang="en-US" sz="1200" dirty="0"/>
              <a:t>Third Party names are the property of their owners</a:t>
            </a:r>
          </a:p>
        </p:txBody>
      </p:sp>
    </p:spTree>
    <p:extLst>
      <p:ext uri="{BB962C8B-B14F-4D97-AF65-F5344CB8AC3E}">
        <p14:creationId xmlns:p14="http://schemas.microsoft.com/office/powerpoint/2010/main" val="3262513417"/>
      </p:ext>
    </p:extLst>
  </p:cSld>
  <p:clrMapOvr>
    <a:masterClrMapping/>
  </p:clrMapOvr>
  <p:transition>
    <p:fade/>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2" name="Group 191">
            <a:extLst>
              <a:ext uri="{FF2B5EF4-FFF2-40B4-BE49-F238E27FC236}">
                <a16:creationId xmlns:a16="http://schemas.microsoft.com/office/drawing/2014/main" id="{A1E3612E-4D7A-EA46-AD1C-D6448E182D08}"/>
              </a:ext>
            </a:extLst>
          </p:cNvPr>
          <p:cNvGrpSpPr/>
          <p:nvPr/>
        </p:nvGrpSpPr>
        <p:grpSpPr>
          <a:xfrm>
            <a:off x="447961" y="4882587"/>
            <a:ext cx="1725892" cy="1734473"/>
            <a:chOff x="711178" y="4488905"/>
            <a:chExt cx="1364815" cy="1371600"/>
          </a:xfrm>
        </p:grpSpPr>
        <p:grpSp>
          <p:nvGrpSpPr>
            <p:cNvPr id="193" name="Group 192">
              <a:extLst>
                <a:ext uri="{FF2B5EF4-FFF2-40B4-BE49-F238E27FC236}">
                  <a16:creationId xmlns:a16="http://schemas.microsoft.com/office/drawing/2014/main" id="{4D7BD8C8-9795-EC4C-975B-ACD5A738BCF2}"/>
                </a:ext>
              </a:extLst>
            </p:cNvPr>
            <p:cNvGrpSpPr>
              <a:grpSpLocks noChangeAspect="1"/>
            </p:cNvGrpSpPr>
            <p:nvPr/>
          </p:nvGrpSpPr>
          <p:grpSpPr>
            <a:xfrm>
              <a:off x="711178" y="4488905"/>
              <a:ext cx="1364815" cy="1371600"/>
              <a:chOff x="3408652" y="2316330"/>
              <a:chExt cx="1916112" cy="1925637"/>
            </a:xfrm>
          </p:grpSpPr>
          <p:sp>
            <p:nvSpPr>
              <p:cNvPr id="195" name="Oval 8">
                <a:extLst>
                  <a:ext uri="{FF2B5EF4-FFF2-40B4-BE49-F238E27FC236}">
                    <a16:creationId xmlns:a16="http://schemas.microsoft.com/office/drawing/2014/main" id="{4FFCFC64-1146-B841-A021-777D3F05FE75}"/>
                  </a:ext>
                </a:extLst>
              </p:cNvPr>
              <p:cNvSpPr>
                <a:spLocks noChangeAspect="1" noChangeArrowheads="1"/>
              </p:cNvSpPr>
              <p:nvPr/>
            </p:nvSpPr>
            <p:spPr bwMode="auto">
              <a:xfrm>
                <a:off x="3473740" y="3035467"/>
                <a:ext cx="136525" cy="136525"/>
              </a:xfrm>
              <a:prstGeom prst="ellipse">
                <a:avLst/>
              </a:prstGeom>
              <a:noFill/>
              <a:ln>
                <a:noFill/>
              </a:ln>
            </p:spPr>
            <p:txBody>
              <a:bodyPr wrap="none" lIns="91435" tIns="45718" rIns="91435" bIns="45718" anchor="ctr"/>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ＭＳ Ｐゴシック" charset="0"/>
                  <a:cs typeface="+mn-cs"/>
                </a:endParaRPr>
              </a:p>
            </p:txBody>
          </p:sp>
          <p:sp>
            <p:nvSpPr>
              <p:cNvPr id="196" name="Rectangle 9">
                <a:extLst>
                  <a:ext uri="{FF2B5EF4-FFF2-40B4-BE49-F238E27FC236}">
                    <a16:creationId xmlns:a16="http://schemas.microsoft.com/office/drawing/2014/main" id="{0BEA59CC-3DE1-C04F-9C17-48B173FEF5E2}"/>
                  </a:ext>
                </a:extLst>
              </p:cNvPr>
              <p:cNvSpPr>
                <a:spLocks noChangeAspect="1" noChangeArrowheads="1"/>
              </p:cNvSpPr>
              <p:nvPr/>
            </p:nvSpPr>
            <p:spPr bwMode="auto">
              <a:xfrm>
                <a:off x="3408652" y="2316330"/>
                <a:ext cx="1916112" cy="1925637"/>
              </a:xfrm>
              <a:prstGeom prst="rect">
                <a:avLst/>
              </a:prstGeom>
              <a:noFill/>
              <a:ln w="28575">
                <a:solidFill>
                  <a:srgbClr val="BBE0E3"/>
                </a:solidFill>
                <a:miter lim="800000"/>
                <a:headEnd/>
                <a:tailEnd/>
              </a:ln>
              <a:extLst>
                <a:ext uri="{909E8E84-426E-40dd-AFC4-6F175D3DCCD1}">
                  <a14:hiddenFill xmlns:a14="http://schemas.microsoft.com/office/drawing/2010/main" xmlns="">
                    <a:solidFill>
                      <a:srgbClr val="FFFFFF"/>
                    </a:solidFill>
                  </a14:hiddenFill>
                </a:ext>
              </a:extLst>
            </p:spPr>
            <p:txBody>
              <a:bodyPr wrap="none" lIns="91435" tIns="45718" rIns="91435" bIns="45718" anchor="ctr"/>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ＭＳ Ｐゴシック" charset="0"/>
                  <a:cs typeface="+mn-cs"/>
                </a:endParaRPr>
              </a:p>
            </p:txBody>
          </p:sp>
          <p:sp>
            <p:nvSpPr>
              <p:cNvPr id="197" name="Oval 10">
                <a:extLst>
                  <a:ext uri="{FF2B5EF4-FFF2-40B4-BE49-F238E27FC236}">
                    <a16:creationId xmlns:a16="http://schemas.microsoft.com/office/drawing/2014/main" id="{A7B584E7-80A5-D543-B05B-8778CF07B88A}"/>
                  </a:ext>
                </a:extLst>
              </p:cNvPr>
              <p:cNvSpPr>
                <a:spLocks noChangeAspect="1" noChangeArrowheads="1"/>
              </p:cNvSpPr>
              <p:nvPr/>
            </p:nvSpPr>
            <p:spPr bwMode="auto">
              <a:xfrm>
                <a:off x="3473740" y="4018129"/>
                <a:ext cx="136525" cy="136525"/>
              </a:xfrm>
              <a:prstGeom prst="ellipse">
                <a:avLst/>
              </a:prstGeom>
              <a:solidFill>
                <a:srgbClr val="000000"/>
              </a:solidFill>
              <a:ln>
                <a:noFill/>
              </a:ln>
            </p:spPr>
            <p:txBody>
              <a:bodyPr wrap="none" lIns="91435" tIns="45718" rIns="91435" bIns="45718" anchor="ctr"/>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ＭＳ Ｐゴシック" charset="0"/>
                  <a:cs typeface="+mn-cs"/>
                </a:endParaRPr>
              </a:p>
            </p:txBody>
          </p:sp>
          <p:sp>
            <p:nvSpPr>
              <p:cNvPr id="198" name="Oval 11">
                <a:extLst>
                  <a:ext uri="{FF2B5EF4-FFF2-40B4-BE49-F238E27FC236}">
                    <a16:creationId xmlns:a16="http://schemas.microsoft.com/office/drawing/2014/main" id="{4522CA6E-B796-8A40-90CF-0462DF830EAD}"/>
                  </a:ext>
                </a:extLst>
              </p:cNvPr>
              <p:cNvSpPr>
                <a:spLocks noChangeAspect="1" noChangeArrowheads="1"/>
              </p:cNvSpPr>
              <p:nvPr/>
            </p:nvSpPr>
            <p:spPr bwMode="auto">
              <a:xfrm>
                <a:off x="3800765" y="4018129"/>
                <a:ext cx="136525" cy="136525"/>
              </a:xfrm>
              <a:prstGeom prst="ellipse">
                <a:avLst/>
              </a:prstGeom>
              <a:solidFill>
                <a:srgbClr val="000000"/>
              </a:solidFill>
              <a:ln>
                <a:noFill/>
              </a:ln>
            </p:spPr>
            <p:txBody>
              <a:bodyPr wrap="none" lIns="91435" tIns="45718" rIns="91435" bIns="45718" anchor="ctr"/>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ＭＳ Ｐゴシック" charset="0"/>
                  <a:cs typeface="+mn-cs"/>
                </a:endParaRPr>
              </a:p>
            </p:txBody>
          </p:sp>
          <p:sp>
            <p:nvSpPr>
              <p:cNvPr id="199" name="Oval 12">
                <a:extLst>
                  <a:ext uri="{FF2B5EF4-FFF2-40B4-BE49-F238E27FC236}">
                    <a16:creationId xmlns:a16="http://schemas.microsoft.com/office/drawing/2014/main" id="{6E825B73-27BE-9845-8D2B-43F96DBEA15A}"/>
                  </a:ext>
                </a:extLst>
              </p:cNvPr>
              <p:cNvSpPr>
                <a:spLocks noChangeAspect="1" noChangeArrowheads="1"/>
              </p:cNvSpPr>
              <p:nvPr/>
            </p:nvSpPr>
            <p:spPr bwMode="auto">
              <a:xfrm>
                <a:off x="4127790" y="4018129"/>
                <a:ext cx="136525" cy="136525"/>
              </a:xfrm>
              <a:prstGeom prst="ellipse">
                <a:avLst/>
              </a:prstGeom>
              <a:solidFill>
                <a:srgbClr val="000000"/>
              </a:solidFill>
              <a:ln>
                <a:noFill/>
              </a:ln>
            </p:spPr>
            <p:txBody>
              <a:bodyPr wrap="none" lIns="91435" tIns="45718" rIns="91435" bIns="45718" anchor="ctr"/>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ＭＳ Ｐゴシック" charset="0"/>
                  <a:cs typeface="+mn-cs"/>
                </a:endParaRPr>
              </a:p>
            </p:txBody>
          </p:sp>
          <p:sp>
            <p:nvSpPr>
              <p:cNvPr id="200" name="Oval 13">
                <a:extLst>
                  <a:ext uri="{FF2B5EF4-FFF2-40B4-BE49-F238E27FC236}">
                    <a16:creationId xmlns:a16="http://schemas.microsoft.com/office/drawing/2014/main" id="{4A552689-7258-6F40-BFBD-F7F80BF2E3F3}"/>
                  </a:ext>
                </a:extLst>
              </p:cNvPr>
              <p:cNvSpPr>
                <a:spLocks noChangeAspect="1" noChangeArrowheads="1"/>
              </p:cNvSpPr>
              <p:nvPr/>
            </p:nvSpPr>
            <p:spPr bwMode="auto">
              <a:xfrm>
                <a:off x="4456401" y="4018129"/>
                <a:ext cx="136525" cy="136525"/>
              </a:xfrm>
              <a:prstGeom prst="ellipse">
                <a:avLst/>
              </a:prstGeom>
              <a:solidFill>
                <a:srgbClr val="000000"/>
              </a:solidFill>
              <a:ln>
                <a:noFill/>
              </a:ln>
            </p:spPr>
            <p:txBody>
              <a:bodyPr wrap="none" lIns="91435" tIns="45718" rIns="91435" bIns="45718" anchor="ctr"/>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ＭＳ Ｐゴシック" charset="0"/>
                  <a:cs typeface="+mn-cs"/>
                </a:endParaRPr>
              </a:p>
            </p:txBody>
          </p:sp>
          <p:sp>
            <p:nvSpPr>
              <p:cNvPr id="201" name="Oval 14">
                <a:extLst>
                  <a:ext uri="{FF2B5EF4-FFF2-40B4-BE49-F238E27FC236}">
                    <a16:creationId xmlns:a16="http://schemas.microsoft.com/office/drawing/2014/main" id="{DD3DFA3C-C300-EB4B-AD5D-5A214E9780FC}"/>
                  </a:ext>
                </a:extLst>
              </p:cNvPr>
              <p:cNvSpPr>
                <a:spLocks noChangeAspect="1" noChangeArrowheads="1"/>
              </p:cNvSpPr>
              <p:nvPr/>
            </p:nvSpPr>
            <p:spPr bwMode="auto">
              <a:xfrm>
                <a:off x="4783426" y="4018129"/>
                <a:ext cx="136525" cy="136525"/>
              </a:xfrm>
              <a:prstGeom prst="ellipse">
                <a:avLst/>
              </a:prstGeom>
              <a:solidFill>
                <a:srgbClr val="000000"/>
              </a:solidFill>
              <a:ln>
                <a:noFill/>
              </a:ln>
            </p:spPr>
            <p:txBody>
              <a:bodyPr wrap="none" lIns="91435" tIns="45718" rIns="91435" bIns="45718" anchor="ctr"/>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ＭＳ Ｐゴシック" charset="0"/>
                  <a:cs typeface="+mn-cs"/>
                </a:endParaRPr>
              </a:p>
            </p:txBody>
          </p:sp>
          <p:sp>
            <p:nvSpPr>
              <p:cNvPr id="202" name="Oval 15">
                <a:extLst>
                  <a:ext uri="{FF2B5EF4-FFF2-40B4-BE49-F238E27FC236}">
                    <a16:creationId xmlns:a16="http://schemas.microsoft.com/office/drawing/2014/main" id="{4FF9AB59-1BB3-414A-9D70-71C82ACD0F1B}"/>
                  </a:ext>
                </a:extLst>
              </p:cNvPr>
              <p:cNvSpPr>
                <a:spLocks noChangeAspect="1" noChangeArrowheads="1"/>
              </p:cNvSpPr>
              <p:nvPr/>
            </p:nvSpPr>
            <p:spPr bwMode="auto">
              <a:xfrm>
                <a:off x="5110451" y="4018129"/>
                <a:ext cx="136525" cy="136525"/>
              </a:xfrm>
              <a:prstGeom prst="ellipse">
                <a:avLst/>
              </a:prstGeom>
              <a:noFill/>
              <a:ln>
                <a:noFill/>
              </a:ln>
            </p:spPr>
            <p:txBody>
              <a:bodyPr wrap="none" lIns="91435" tIns="45718" rIns="91435" bIns="45718" anchor="ctr"/>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ＭＳ Ｐゴシック" charset="0"/>
                  <a:cs typeface="+mn-cs"/>
                </a:endParaRPr>
              </a:p>
            </p:txBody>
          </p:sp>
          <p:sp>
            <p:nvSpPr>
              <p:cNvPr id="203" name="Oval 17">
                <a:extLst>
                  <a:ext uri="{FF2B5EF4-FFF2-40B4-BE49-F238E27FC236}">
                    <a16:creationId xmlns:a16="http://schemas.microsoft.com/office/drawing/2014/main" id="{EEED65D3-711C-1541-B498-9627693E724B}"/>
                  </a:ext>
                </a:extLst>
              </p:cNvPr>
              <p:cNvSpPr>
                <a:spLocks noChangeAspect="1" noChangeArrowheads="1"/>
              </p:cNvSpPr>
              <p:nvPr/>
            </p:nvSpPr>
            <p:spPr bwMode="auto">
              <a:xfrm>
                <a:off x="3473740" y="2381417"/>
                <a:ext cx="136525" cy="136525"/>
              </a:xfrm>
              <a:prstGeom prst="ellipse">
                <a:avLst/>
              </a:prstGeom>
              <a:noFill/>
              <a:ln>
                <a:noFill/>
              </a:ln>
            </p:spPr>
            <p:txBody>
              <a:bodyPr wrap="none" lIns="91435" tIns="45718" rIns="91435" bIns="45718" anchor="ctr"/>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ＭＳ Ｐゴシック" charset="0"/>
                  <a:cs typeface="+mn-cs"/>
                </a:endParaRPr>
              </a:p>
            </p:txBody>
          </p:sp>
          <p:sp>
            <p:nvSpPr>
              <p:cNvPr id="204" name="Oval 18">
                <a:extLst>
                  <a:ext uri="{FF2B5EF4-FFF2-40B4-BE49-F238E27FC236}">
                    <a16:creationId xmlns:a16="http://schemas.microsoft.com/office/drawing/2014/main" id="{3B88E857-E4D0-AF46-A7CA-B412A0703DC2}"/>
                  </a:ext>
                </a:extLst>
              </p:cNvPr>
              <p:cNvSpPr>
                <a:spLocks noChangeAspect="1" noChangeArrowheads="1"/>
              </p:cNvSpPr>
              <p:nvPr/>
            </p:nvSpPr>
            <p:spPr bwMode="auto">
              <a:xfrm>
                <a:off x="3800765" y="2381417"/>
                <a:ext cx="136525" cy="136525"/>
              </a:xfrm>
              <a:prstGeom prst="ellipse">
                <a:avLst/>
              </a:prstGeom>
              <a:noFill/>
              <a:ln>
                <a:noFill/>
              </a:ln>
            </p:spPr>
            <p:txBody>
              <a:bodyPr wrap="none" lIns="91435" tIns="45718" rIns="91435" bIns="45718" anchor="ctr"/>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ＭＳ Ｐゴシック" charset="0"/>
                  <a:cs typeface="+mn-cs"/>
                </a:endParaRPr>
              </a:p>
            </p:txBody>
          </p:sp>
          <p:sp>
            <p:nvSpPr>
              <p:cNvPr id="205" name="Oval 19">
                <a:extLst>
                  <a:ext uri="{FF2B5EF4-FFF2-40B4-BE49-F238E27FC236}">
                    <a16:creationId xmlns:a16="http://schemas.microsoft.com/office/drawing/2014/main" id="{40D84DBE-152E-3647-8A1E-7B6BD2FC329B}"/>
                  </a:ext>
                </a:extLst>
              </p:cNvPr>
              <p:cNvSpPr>
                <a:spLocks noChangeAspect="1" noChangeArrowheads="1"/>
              </p:cNvSpPr>
              <p:nvPr/>
            </p:nvSpPr>
            <p:spPr bwMode="auto">
              <a:xfrm>
                <a:off x="4127790" y="2381417"/>
                <a:ext cx="136525" cy="136525"/>
              </a:xfrm>
              <a:prstGeom prst="ellipse">
                <a:avLst/>
              </a:prstGeom>
              <a:solidFill>
                <a:srgbClr val="FFFFFF"/>
              </a:solidFill>
              <a:ln>
                <a:noFill/>
              </a:ln>
            </p:spPr>
            <p:txBody>
              <a:bodyPr wrap="none" lIns="91435" tIns="45718" rIns="91435" bIns="45718" anchor="ctr"/>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ＭＳ Ｐゴシック" charset="0"/>
                  <a:cs typeface="+mn-cs"/>
                </a:endParaRPr>
              </a:p>
            </p:txBody>
          </p:sp>
          <p:sp>
            <p:nvSpPr>
              <p:cNvPr id="206" name="Oval 20">
                <a:extLst>
                  <a:ext uri="{FF2B5EF4-FFF2-40B4-BE49-F238E27FC236}">
                    <a16:creationId xmlns:a16="http://schemas.microsoft.com/office/drawing/2014/main" id="{4DE1A307-F23F-A14D-93F4-191360D68FEC}"/>
                  </a:ext>
                </a:extLst>
              </p:cNvPr>
              <p:cNvSpPr>
                <a:spLocks noChangeAspect="1" noChangeArrowheads="1"/>
              </p:cNvSpPr>
              <p:nvPr/>
            </p:nvSpPr>
            <p:spPr bwMode="auto">
              <a:xfrm>
                <a:off x="4456401" y="2381417"/>
                <a:ext cx="136525" cy="136525"/>
              </a:xfrm>
              <a:prstGeom prst="ellipse">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round/>
                    <a:headEnd/>
                    <a:tailEnd/>
                  </a14:hiddenLine>
                </a:ext>
              </a:extLst>
            </p:spPr>
            <p:txBody>
              <a:bodyPr wrap="none" lIns="91435" tIns="45718" rIns="91435" bIns="45718" anchor="ctr"/>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ＭＳ Ｐゴシック" charset="0"/>
                  <a:cs typeface="+mn-cs"/>
                </a:endParaRPr>
              </a:p>
            </p:txBody>
          </p:sp>
          <p:sp>
            <p:nvSpPr>
              <p:cNvPr id="207" name="Oval 21">
                <a:extLst>
                  <a:ext uri="{FF2B5EF4-FFF2-40B4-BE49-F238E27FC236}">
                    <a16:creationId xmlns:a16="http://schemas.microsoft.com/office/drawing/2014/main" id="{A09992C7-6C85-1A44-B213-DF4C8757FA1C}"/>
                  </a:ext>
                </a:extLst>
              </p:cNvPr>
              <p:cNvSpPr>
                <a:spLocks noChangeAspect="1" noChangeArrowheads="1"/>
              </p:cNvSpPr>
              <p:nvPr/>
            </p:nvSpPr>
            <p:spPr bwMode="auto">
              <a:xfrm>
                <a:off x="4783426" y="2381417"/>
                <a:ext cx="136525" cy="136525"/>
              </a:xfrm>
              <a:prstGeom prst="ellipse">
                <a:avLst/>
              </a:prstGeom>
              <a:solidFill>
                <a:srgbClr val="FFFFFF"/>
              </a:solidFill>
              <a:ln>
                <a:noFill/>
              </a:ln>
            </p:spPr>
            <p:txBody>
              <a:bodyPr wrap="none" lIns="91435" tIns="45718" rIns="91435" bIns="45718" anchor="ctr"/>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ＭＳ Ｐゴシック" charset="0"/>
                  <a:cs typeface="+mn-cs"/>
                </a:endParaRPr>
              </a:p>
            </p:txBody>
          </p:sp>
          <p:sp>
            <p:nvSpPr>
              <p:cNvPr id="208" name="Oval 22">
                <a:extLst>
                  <a:ext uri="{FF2B5EF4-FFF2-40B4-BE49-F238E27FC236}">
                    <a16:creationId xmlns:a16="http://schemas.microsoft.com/office/drawing/2014/main" id="{441BC676-45D1-6341-A408-49F43A199873}"/>
                  </a:ext>
                </a:extLst>
              </p:cNvPr>
              <p:cNvSpPr>
                <a:spLocks noChangeAspect="1" noChangeArrowheads="1"/>
              </p:cNvSpPr>
              <p:nvPr/>
            </p:nvSpPr>
            <p:spPr bwMode="auto">
              <a:xfrm>
                <a:off x="5110451" y="2381417"/>
                <a:ext cx="136525" cy="136525"/>
              </a:xfrm>
              <a:prstGeom prst="ellipse">
                <a:avLst/>
              </a:prstGeom>
              <a:solidFill>
                <a:srgbClr val="000000"/>
              </a:solidFill>
              <a:ln>
                <a:noFill/>
              </a:ln>
            </p:spPr>
            <p:txBody>
              <a:bodyPr wrap="none" lIns="91435" tIns="45718" rIns="91435" bIns="45718" anchor="ctr"/>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ＭＳ Ｐゴシック" charset="0"/>
                  <a:cs typeface="+mn-cs"/>
                </a:endParaRPr>
              </a:p>
            </p:txBody>
          </p:sp>
          <p:sp>
            <p:nvSpPr>
              <p:cNvPr id="209" name="Oval 24">
                <a:extLst>
                  <a:ext uri="{FF2B5EF4-FFF2-40B4-BE49-F238E27FC236}">
                    <a16:creationId xmlns:a16="http://schemas.microsoft.com/office/drawing/2014/main" id="{52A07E7A-EBCF-9F41-AA3E-185BDA61D9ED}"/>
                  </a:ext>
                </a:extLst>
              </p:cNvPr>
              <p:cNvSpPr>
                <a:spLocks noChangeAspect="1" noChangeArrowheads="1"/>
              </p:cNvSpPr>
              <p:nvPr/>
            </p:nvSpPr>
            <p:spPr bwMode="auto">
              <a:xfrm>
                <a:off x="3473740" y="2708442"/>
                <a:ext cx="136525" cy="136525"/>
              </a:xfrm>
              <a:prstGeom prst="ellipse">
                <a:avLst/>
              </a:prstGeom>
              <a:solidFill>
                <a:srgbClr val="FFFFFF"/>
              </a:solidFill>
              <a:ln>
                <a:noFill/>
              </a:ln>
            </p:spPr>
            <p:txBody>
              <a:bodyPr wrap="none" lIns="91435" tIns="45718" rIns="91435" bIns="45718" anchor="ctr"/>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ＭＳ Ｐゴシック" charset="0"/>
                  <a:cs typeface="+mn-cs"/>
                </a:endParaRPr>
              </a:p>
            </p:txBody>
          </p:sp>
          <p:sp>
            <p:nvSpPr>
              <p:cNvPr id="210" name="Oval 25">
                <a:extLst>
                  <a:ext uri="{FF2B5EF4-FFF2-40B4-BE49-F238E27FC236}">
                    <a16:creationId xmlns:a16="http://schemas.microsoft.com/office/drawing/2014/main" id="{3168CA58-0702-A847-B52F-0955E2F86C23}"/>
                  </a:ext>
                </a:extLst>
              </p:cNvPr>
              <p:cNvSpPr>
                <a:spLocks noChangeAspect="1" noChangeArrowheads="1"/>
              </p:cNvSpPr>
              <p:nvPr/>
            </p:nvSpPr>
            <p:spPr bwMode="auto">
              <a:xfrm>
                <a:off x="3800765" y="2708442"/>
                <a:ext cx="136525" cy="136525"/>
              </a:xfrm>
              <a:prstGeom prst="ellipse">
                <a:avLst/>
              </a:prstGeom>
              <a:noFill/>
              <a:ln>
                <a:noFill/>
              </a:ln>
            </p:spPr>
            <p:txBody>
              <a:bodyPr wrap="none" lIns="91435" tIns="45718" rIns="91435" bIns="45718" anchor="ctr"/>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ＭＳ Ｐゴシック" charset="0"/>
                  <a:cs typeface="+mn-cs"/>
                </a:endParaRPr>
              </a:p>
            </p:txBody>
          </p:sp>
          <p:sp>
            <p:nvSpPr>
              <p:cNvPr id="211" name="Oval 26">
                <a:extLst>
                  <a:ext uri="{FF2B5EF4-FFF2-40B4-BE49-F238E27FC236}">
                    <a16:creationId xmlns:a16="http://schemas.microsoft.com/office/drawing/2014/main" id="{E8D180B6-E5E0-F44F-9DED-3A1161955D74}"/>
                  </a:ext>
                </a:extLst>
              </p:cNvPr>
              <p:cNvSpPr>
                <a:spLocks noChangeAspect="1" noChangeArrowheads="1"/>
              </p:cNvSpPr>
              <p:nvPr/>
            </p:nvSpPr>
            <p:spPr bwMode="auto">
              <a:xfrm>
                <a:off x="4127790" y="2708442"/>
                <a:ext cx="136525" cy="136525"/>
              </a:xfrm>
              <a:prstGeom prst="ellipse">
                <a:avLst/>
              </a:prstGeom>
              <a:solidFill>
                <a:srgbClr val="FFFFFF"/>
              </a:solidFill>
              <a:ln>
                <a:noFill/>
              </a:ln>
            </p:spPr>
            <p:txBody>
              <a:bodyPr wrap="none" lIns="91435" tIns="45718" rIns="91435" bIns="45718" anchor="ctr"/>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ＭＳ Ｐゴシック" charset="0"/>
                  <a:cs typeface="+mn-cs"/>
                </a:endParaRPr>
              </a:p>
            </p:txBody>
          </p:sp>
          <p:sp>
            <p:nvSpPr>
              <p:cNvPr id="212" name="Oval 27">
                <a:extLst>
                  <a:ext uri="{FF2B5EF4-FFF2-40B4-BE49-F238E27FC236}">
                    <a16:creationId xmlns:a16="http://schemas.microsoft.com/office/drawing/2014/main" id="{521D3AC1-D8BD-284F-B83C-DB1D23D2250D}"/>
                  </a:ext>
                </a:extLst>
              </p:cNvPr>
              <p:cNvSpPr>
                <a:spLocks noChangeAspect="1" noChangeArrowheads="1"/>
              </p:cNvSpPr>
              <p:nvPr/>
            </p:nvSpPr>
            <p:spPr bwMode="auto">
              <a:xfrm>
                <a:off x="4456401" y="2708442"/>
                <a:ext cx="136525" cy="136525"/>
              </a:xfrm>
              <a:prstGeom prst="ellipse">
                <a:avLst/>
              </a:prstGeom>
              <a:solidFill>
                <a:srgbClr val="FFFFFF"/>
              </a:solidFill>
              <a:ln>
                <a:noFill/>
              </a:ln>
            </p:spPr>
            <p:txBody>
              <a:bodyPr wrap="none" lIns="91435" tIns="45718" rIns="91435" bIns="45718" anchor="ctr"/>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ＭＳ Ｐゴシック" charset="0"/>
                  <a:cs typeface="+mn-cs"/>
                </a:endParaRPr>
              </a:p>
            </p:txBody>
          </p:sp>
          <p:sp>
            <p:nvSpPr>
              <p:cNvPr id="213" name="Oval 28">
                <a:extLst>
                  <a:ext uri="{FF2B5EF4-FFF2-40B4-BE49-F238E27FC236}">
                    <a16:creationId xmlns:a16="http://schemas.microsoft.com/office/drawing/2014/main" id="{4E7406AB-C045-EE4A-A556-8941766C43AE}"/>
                  </a:ext>
                </a:extLst>
              </p:cNvPr>
              <p:cNvSpPr>
                <a:spLocks noChangeAspect="1" noChangeArrowheads="1"/>
              </p:cNvSpPr>
              <p:nvPr/>
            </p:nvSpPr>
            <p:spPr bwMode="auto">
              <a:xfrm>
                <a:off x="4783426" y="2708442"/>
                <a:ext cx="136525" cy="136525"/>
              </a:xfrm>
              <a:prstGeom prst="ellipse">
                <a:avLst/>
              </a:prstGeom>
              <a:solidFill>
                <a:srgbClr val="FFFFFF"/>
              </a:solidFill>
              <a:ln>
                <a:noFill/>
              </a:ln>
            </p:spPr>
            <p:txBody>
              <a:bodyPr wrap="none" lIns="91435" tIns="45718" rIns="91435" bIns="45718" anchor="ctr"/>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ＭＳ Ｐゴシック" charset="0"/>
                  <a:cs typeface="+mn-cs"/>
                </a:endParaRPr>
              </a:p>
            </p:txBody>
          </p:sp>
          <p:sp>
            <p:nvSpPr>
              <p:cNvPr id="214" name="Oval 29">
                <a:extLst>
                  <a:ext uri="{FF2B5EF4-FFF2-40B4-BE49-F238E27FC236}">
                    <a16:creationId xmlns:a16="http://schemas.microsoft.com/office/drawing/2014/main" id="{4EE694F1-CFF3-9B4A-8AD5-DA4C290C8AAF}"/>
                  </a:ext>
                </a:extLst>
              </p:cNvPr>
              <p:cNvSpPr>
                <a:spLocks noChangeAspect="1" noChangeArrowheads="1"/>
              </p:cNvSpPr>
              <p:nvPr/>
            </p:nvSpPr>
            <p:spPr bwMode="auto">
              <a:xfrm>
                <a:off x="5110451" y="2708442"/>
                <a:ext cx="136525" cy="136525"/>
              </a:xfrm>
              <a:prstGeom prst="ellipse">
                <a:avLst/>
              </a:prstGeom>
              <a:solidFill>
                <a:srgbClr val="000000"/>
              </a:solidFill>
              <a:ln>
                <a:noFill/>
              </a:ln>
            </p:spPr>
            <p:txBody>
              <a:bodyPr wrap="none" lIns="91435" tIns="45718" rIns="91435" bIns="45718" anchor="ctr"/>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ＭＳ Ｐゴシック" charset="0"/>
                  <a:cs typeface="+mn-cs"/>
                </a:endParaRPr>
              </a:p>
            </p:txBody>
          </p:sp>
          <p:sp>
            <p:nvSpPr>
              <p:cNvPr id="215" name="Oval 31">
                <a:extLst>
                  <a:ext uri="{FF2B5EF4-FFF2-40B4-BE49-F238E27FC236}">
                    <a16:creationId xmlns:a16="http://schemas.microsoft.com/office/drawing/2014/main" id="{80459E98-E497-CB42-B4AF-863895BA92F4}"/>
                  </a:ext>
                </a:extLst>
              </p:cNvPr>
              <p:cNvSpPr>
                <a:spLocks noChangeAspect="1" noChangeArrowheads="1"/>
              </p:cNvSpPr>
              <p:nvPr/>
            </p:nvSpPr>
            <p:spPr bwMode="auto">
              <a:xfrm>
                <a:off x="3800765" y="3035467"/>
                <a:ext cx="136525" cy="136525"/>
              </a:xfrm>
              <a:prstGeom prst="ellipse">
                <a:avLst/>
              </a:prstGeom>
              <a:solidFill>
                <a:srgbClr val="FFFFFF"/>
              </a:solidFill>
              <a:ln>
                <a:noFill/>
              </a:ln>
            </p:spPr>
            <p:txBody>
              <a:bodyPr wrap="none" lIns="91435" tIns="45718" rIns="91435" bIns="45718" anchor="ctr"/>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ＭＳ Ｐゴシック" charset="0"/>
                  <a:cs typeface="+mn-cs"/>
                </a:endParaRPr>
              </a:p>
            </p:txBody>
          </p:sp>
          <p:sp>
            <p:nvSpPr>
              <p:cNvPr id="216" name="Oval 32">
                <a:extLst>
                  <a:ext uri="{FF2B5EF4-FFF2-40B4-BE49-F238E27FC236}">
                    <a16:creationId xmlns:a16="http://schemas.microsoft.com/office/drawing/2014/main" id="{EFB04AF8-C6AA-F548-8203-837FE5F757CC}"/>
                  </a:ext>
                </a:extLst>
              </p:cNvPr>
              <p:cNvSpPr>
                <a:spLocks noChangeAspect="1" noChangeArrowheads="1"/>
              </p:cNvSpPr>
              <p:nvPr/>
            </p:nvSpPr>
            <p:spPr bwMode="auto">
              <a:xfrm>
                <a:off x="4127790" y="3035467"/>
                <a:ext cx="136525" cy="136525"/>
              </a:xfrm>
              <a:prstGeom prst="ellipse">
                <a:avLst/>
              </a:prstGeom>
              <a:noFill/>
              <a:ln>
                <a:noFill/>
              </a:ln>
            </p:spPr>
            <p:txBody>
              <a:bodyPr wrap="none" lIns="91435" tIns="45718" rIns="91435" bIns="45718" anchor="ctr"/>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ＭＳ Ｐゴシック" charset="0"/>
                  <a:cs typeface="+mn-cs"/>
                </a:endParaRPr>
              </a:p>
            </p:txBody>
          </p:sp>
          <p:sp>
            <p:nvSpPr>
              <p:cNvPr id="217" name="Oval 33">
                <a:extLst>
                  <a:ext uri="{FF2B5EF4-FFF2-40B4-BE49-F238E27FC236}">
                    <a16:creationId xmlns:a16="http://schemas.microsoft.com/office/drawing/2014/main" id="{8685F143-61FE-2C47-8A44-CF7972CE843D}"/>
                  </a:ext>
                </a:extLst>
              </p:cNvPr>
              <p:cNvSpPr>
                <a:spLocks noChangeAspect="1" noChangeArrowheads="1"/>
              </p:cNvSpPr>
              <p:nvPr/>
            </p:nvSpPr>
            <p:spPr bwMode="auto">
              <a:xfrm>
                <a:off x="4456401" y="3035467"/>
                <a:ext cx="136525" cy="136525"/>
              </a:xfrm>
              <a:prstGeom prst="ellipse">
                <a:avLst/>
              </a:prstGeom>
              <a:solidFill>
                <a:srgbClr val="000000"/>
              </a:solidFill>
              <a:ln>
                <a:noFill/>
              </a:ln>
            </p:spPr>
            <p:txBody>
              <a:bodyPr wrap="none" lIns="91435" tIns="45718" rIns="91435" bIns="45718" anchor="ctr"/>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ＭＳ Ｐゴシック" charset="0"/>
                  <a:cs typeface="+mn-cs"/>
                </a:endParaRPr>
              </a:p>
            </p:txBody>
          </p:sp>
          <p:sp>
            <p:nvSpPr>
              <p:cNvPr id="218" name="Oval 34">
                <a:extLst>
                  <a:ext uri="{FF2B5EF4-FFF2-40B4-BE49-F238E27FC236}">
                    <a16:creationId xmlns:a16="http://schemas.microsoft.com/office/drawing/2014/main" id="{4AC352A0-D623-634B-8493-A8FB425672F5}"/>
                  </a:ext>
                </a:extLst>
              </p:cNvPr>
              <p:cNvSpPr>
                <a:spLocks noChangeAspect="1" noChangeArrowheads="1"/>
              </p:cNvSpPr>
              <p:nvPr/>
            </p:nvSpPr>
            <p:spPr bwMode="auto">
              <a:xfrm>
                <a:off x="4783426" y="3035467"/>
                <a:ext cx="136525" cy="136525"/>
              </a:xfrm>
              <a:prstGeom prst="ellipse">
                <a:avLst/>
              </a:prstGeom>
              <a:solidFill>
                <a:srgbClr val="000000"/>
              </a:solidFill>
              <a:ln>
                <a:noFill/>
              </a:ln>
            </p:spPr>
            <p:txBody>
              <a:bodyPr wrap="none" lIns="91435" tIns="45718" rIns="91435" bIns="45718" anchor="ctr"/>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ＭＳ Ｐゴシック" charset="0"/>
                  <a:cs typeface="+mn-cs"/>
                </a:endParaRPr>
              </a:p>
            </p:txBody>
          </p:sp>
          <p:sp>
            <p:nvSpPr>
              <p:cNvPr id="219" name="Oval 35">
                <a:extLst>
                  <a:ext uri="{FF2B5EF4-FFF2-40B4-BE49-F238E27FC236}">
                    <a16:creationId xmlns:a16="http://schemas.microsoft.com/office/drawing/2014/main" id="{5416D482-11C6-4F4B-BF4F-A20E14E35C74}"/>
                  </a:ext>
                </a:extLst>
              </p:cNvPr>
              <p:cNvSpPr>
                <a:spLocks noChangeAspect="1" noChangeArrowheads="1"/>
              </p:cNvSpPr>
              <p:nvPr/>
            </p:nvSpPr>
            <p:spPr bwMode="auto">
              <a:xfrm>
                <a:off x="5110451" y="3035467"/>
                <a:ext cx="136525" cy="136525"/>
              </a:xfrm>
              <a:prstGeom prst="ellipse">
                <a:avLst/>
              </a:prstGeom>
              <a:solidFill>
                <a:srgbClr val="000000"/>
              </a:solidFill>
              <a:ln>
                <a:noFill/>
              </a:ln>
            </p:spPr>
            <p:txBody>
              <a:bodyPr wrap="none" lIns="91435" tIns="45718" rIns="91435" bIns="45718" anchor="ctr"/>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ＭＳ Ｐゴシック" charset="0"/>
                  <a:cs typeface="+mn-cs"/>
                </a:endParaRPr>
              </a:p>
            </p:txBody>
          </p:sp>
          <p:sp>
            <p:nvSpPr>
              <p:cNvPr id="220" name="Oval 37">
                <a:extLst>
                  <a:ext uri="{FF2B5EF4-FFF2-40B4-BE49-F238E27FC236}">
                    <a16:creationId xmlns:a16="http://schemas.microsoft.com/office/drawing/2014/main" id="{5E458F3C-7CE3-D640-87F7-F07D60EFD300}"/>
                  </a:ext>
                </a:extLst>
              </p:cNvPr>
              <p:cNvSpPr>
                <a:spLocks noChangeAspect="1" noChangeArrowheads="1"/>
              </p:cNvSpPr>
              <p:nvPr/>
            </p:nvSpPr>
            <p:spPr bwMode="auto">
              <a:xfrm>
                <a:off x="3473740" y="3364079"/>
                <a:ext cx="136525" cy="136525"/>
              </a:xfrm>
              <a:prstGeom prst="ellipse">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round/>
                    <a:headEnd/>
                    <a:tailEnd/>
                  </a14:hiddenLine>
                </a:ext>
              </a:extLst>
            </p:spPr>
            <p:txBody>
              <a:bodyPr wrap="none" lIns="91435" tIns="45718" rIns="91435" bIns="45718" anchor="ctr"/>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ＭＳ Ｐゴシック" charset="0"/>
                  <a:cs typeface="+mn-cs"/>
                </a:endParaRPr>
              </a:p>
            </p:txBody>
          </p:sp>
          <p:sp>
            <p:nvSpPr>
              <p:cNvPr id="221" name="Oval 38">
                <a:extLst>
                  <a:ext uri="{FF2B5EF4-FFF2-40B4-BE49-F238E27FC236}">
                    <a16:creationId xmlns:a16="http://schemas.microsoft.com/office/drawing/2014/main" id="{D4750A38-F86C-FD41-AC22-EE13FD06D76F}"/>
                  </a:ext>
                </a:extLst>
              </p:cNvPr>
              <p:cNvSpPr>
                <a:spLocks noChangeAspect="1" noChangeArrowheads="1"/>
              </p:cNvSpPr>
              <p:nvPr/>
            </p:nvSpPr>
            <p:spPr bwMode="auto">
              <a:xfrm>
                <a:off x="3800765" y="3364079"/>
                <a:ext cx="136525" cy="136525"/>
              </a:xfrm>
              <a:prstGeom prst="ellipse">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round/>
                    <a:headEnd/>
                    <a:tailEnd/>
                  </a14:hiddenLine>
                </a:ext>
              </a:extLst>
            </p:spPr>
            <p:txBody>
              <a:bodyPr wrap="none" lIns="91435" tIns="45718" rIns="91435" bIns="45718" anchor="ctr"/>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ＭＳ Ｐゴシック" charset="0"/>
                  <a:cs typeface="+mn-cs"/>
                </a:endParaRPr>
              </a:p>
            </p:txBody>
          </p:sp>
          <p:sp>
            <p:nvSpPr>
              <p:cNvPr id="222" name="Oval 39">
                <a:extLst>
                  <a:ext uri="{FF2B5EF4-FFF2-40B4-BE49-F238E27FC236}">
                    <a16:creationId xmlns:a16="http://schemas.microsoft.com/office/drawing/2014/main" id="{3F5C90A1-CD04-AC44-9FE3-E0C8089CC4D8}"/>
                  </a:ext>
                </a:extLst>
              </p:cNvPr>
              <p:cNvSpPr>
                <a:spLocks noChangeAspect="1" noChangeArrowheads="1"/>
              </p:cNvSpPr>
              <p:nvPr/>
            </p:nvSpPr>
            <p:spPr bwMode="auto">
              <a:xfrm>
                <a:off x="4127790" y="3364079"/>
                <a:ext cx="136525" cy="136525"/>
              </a:xfrm>
              <a:prstGeom prst="ellipse">
                <a:avLst/>
              </a:prstGeom>
              <a:solidFill>
                <a:srgbClr val="000000"/>
              </a:solidFill>
              <a:ln>
                <a:noFill/>
              </a:ln>
              <a:extLst>
                <a:ext uri="{91240B29-F687-4f45-9708-019B960494DF}">
                  <a14:hiddenLine xmlns:a14="http://schemas.microsoft.com/office/drawing/2010/main" xmlns="" w="12700">
                    <a:solidFill>
                      <a:srgbClr val="000000"/>
                    </a:solidFill>
                    <a:round/>
                    <a:headEnd/>
                    <a:tailEnd/>
                  </a14:hiddenLine>
                </a:ext>
              </a:extLst>
            </p:spPr>
            <p:txBody>
              <a:bodyPr wrap="none" lIns="91435" tIns="45718" rIns="91435" bIns="45718" anchor="ctr"/>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ＭＳ Ｐゴシック" charset="0"/>
                  <a:cs typeface="+mn-cs"/>
                </a:endParaRPr>
              </a:p>
            </p:txBody>
          </p:sp>
          <p:sp>
            <p:nvSpPr>
              <p:cNvPr id="223" name="Oval 40">
                <a:extLst>
                  <a:ext uri="{FF2B5EF4-FFF2-40B4-BE49-F238E27FC236}">
                    <a16:creationId xmlns:a16="http://schemas.microsoft.com/office/drawing/2014/main" id="{F6E6F01B-A8D0-B841-864F-98B65931E8DE}"/>
                  </a:ext>
                </a:extLst>
              </p:cNvPr>
              <p:cNvSpPr>
                <a:spLocks noChangeAspect="1" noChangeArrowheads="1"/>
              </p:cNvSpPr>
              <p:nvPr/>
            </p:nvSpPr>
            <p:spPr bwMode="auto">
              <a:xfrm>
                <a:off x="4456401" y="3364079"/>
                <a:ext cx="136525" cy="136525"/>
              </a:xfrm>
              <a:prstGeom prst="ellipse">
                <a:avLst/>
              </a:prstGeom>
              <a:noFill/>
              <a:ln>
                <a:noFill/>
              </a:ln>
            </p:spPr>
            <p:txBody>
              <a:bodyPr wrap="none" lIns="91435" tIns="45718" rIns="91435" bIns="45718" anchor="ctr"/>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ＭＳ Ｐゴシック" charset="0"/>
                  <a:cs typeface="+mn-cs"/>
                </a:endParaRPr>
              </a:p>
            </p:txBody>
          </p:sp>
          <p:sp>
            <p:nvSpPr>
              <p:cNvPr id="224" name="Oval 41">
                <a:extLst>
                  <a:ext uri="{FF2B5EF4-FFF2-40B4-BE49-F238E27FC236}">
                    <a16:creationId xmlns:a16="http://schemas.microsoft.com/office/drawing/2014/main" id="{AAD44FAC-B441-4941-9627-936FE14A782D}"/>
                  </a:ext>
                </a:extLst>
              </p:cNvPr>
              <p:cNvSpPr>
                <a:spLocks noChangeAspect="1" noChangeArrowheads="1"/>
              </p:cNvSpPr>
              <p:nvPr/>
            </p:nvSpPr>
            <p:spPr bwMode="auto">
              <a:xfrm>
                <a:off x="4783426" y="3364079"/>
                <a:ext cx="136525" cy="136525"/>
              </a:xfrm>
              <a:prstGeom prst="ellipse">
                <a:avLst/>
              </a:prstGeom>
              <a:solidFill>
                <a:srgbClr val="000000"/>
              </a:solidFill>
              <a:ln>
                <a:noFill/>
              </a:ln>
            </p:spPr>
            <p:txBody>
              <a:bodyPr wrap="none" lIns="91435" tIns="45718" rIns="91435" bIns="45718" anchor="ctr"/>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ＭＳ Ｐゴシック" charset="0"/>
                  <a:cs typeface="+mn-cs"/>
                </a:endParaRPr>
              </a:p>
            </p:txBody>
          </p:sp>
          <p:sp>
            <p:nvSpPr>
              <p:cNvPr id="225" name="Oval 42">
                <a:extLst>
                  <a:ext uri="{FF2B5EF4-FFF2-40B4-BE49-F238E27FC236}">
                    <a16:creationId xmlns:a16="http://schemas.microsoft.com/office/drawing/2014/main" id="{A28C7C9F-977D-CD45-BCF2-D11DA63D6CC3}"/>
                  </a:ext>
                </a:extLst>
              </p:cNvPr>
              <p:cNvSpPr>
                <a:spLocks noChangeAspect="1" noChangeArrowheads="1"/>
              </p:cNvSpPr>
              <p:nvPr/>
            </p:nvSpPr>
            <p:spPr bwMode="auto">
              <a:xfrm>
                <a:off x="5110451" y="3364079"/>
                <a:ext cx="136525" cy="136525"/>
              </a:xfrm>
              <a:prstGeom prst="ellipse">
                <a:avLst/>
              </a:prstGeom>
              <a:solidFill>
                <a:srgbClr val="000000"/>
              </a:solidFill>
              <a:ln>
                <a:noFill/>
              </a:ln>
            </p:spPr>
            <p:txBody>
              <a:bodyPr wrap="none" lIns="91435" tIns="45718" rIns="91435" bIns="45718" anchor="ctr"/>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ＭＳ Ｐゴシック" charset="0"/>
                  <a:cs typeface="+mn-cs"/>
                </a:endParaRPr>
              </a:p>
            </p:txBody>
          </p:sp>
          <p:sp>
            <p:nvSpPr>
              <p:cNvPr id="226" name="Oval 44">
                <a:extLst>
                  <a:ext uri="{FF2B5EF4-FFF2-40B4-BE49-F238E27FC236}">
                    <a16:creationId xmlns:a16="http://schemas.microsoft.com/office/drawing/2014/main" id="{0CFC4127-4F63-9B4E-9227-5B8B9E27319E}"/>
                  </a:ext>
                </a:extLst>
              </p:cNvPr>
              <p:cNvSpPr>
                <a:spLocks noChangeAspect="1" noChangeArrowheads="1"/>
              </p:cNvSpPr>
              <p:nvPr/>
            </p:nvSpPr>
            <p:spPr bwMode="auto">
              <a:xfrm>
                <a:off x="3473740" y="3691105"/>
                <a:ext cx="136525" cy="136525"/>
              </a:xfrm>
              <a:prstGeom prst="ellipse">
                <a:avLst/>
              </a:prstGeom>
              <a:solidFill>
                <a:srgbClr val="FFFFFF"/>
              </a:solidFill>
              <a:ln>
                <a:noFill/>
              </a:ln>
            </p:spPr>
            <p:txBody>
              <a:bodyPr wrap="none" lIns="91435" tIns="45718" rIns="91435" bIns="45718" anchor="ctr"/>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ＭＳ Ｐゴシック" charset="0"/>
                  <a:cs typeface="+mn-cs"/>
                </a:endParaRPr>
              </a:p>
            </p:txBody>
          </p:sp>
          <p:sp>
            <p:nvSpPr>
              <p:cNvPr id="227" name="Oval 45">
                <a:extLst>
                  <a:ext uri="{FF2B5EF4-FFF2-40B4-BE49-F238E27FC236}">
                    <a16:creationId xmlns:a16="http://schemas.microsoft.com/office/drawing/2014/main" id="{B59663B9-0F30-914A-B8E2-C2A027497F69}"/>
                  </a:ext>
                </a:extLst>
              </p:cNvPr>
              <p:cNvSpPr>
                <a:spLocks noChangeAspect="1" noChangeArrowheads="1"/>
              </p:cNvSpPr>
              <p:nvPr/>
            </p:nvSpPr>
            <p:spPr bwMode="auto">
              <a:xfrm>
                <a:off x="3800765" y="3691105"/>
                <a:ext cx="136525" cy="136525"/>
              </a:xfrm>
              <a:prstGeom prst="ellipse">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round/>
                    <a:headEnd/>
                    <a:tailEnd/>
                  </a14:hiddenLine>
                </a:ext>
              </a:extLst>
            </p:spPr>
            <p:txBody>
              <a:bodyPr wrap="none" lIns="91435" tIns="45718" rIns="91435" bIns="45718" anchor="ctr"/>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ＭＳ Ｐゴシック" charset="0"/>
                  <a:cs typeface="+mn-cs"/>
                </a:endParaRPr>
              </a:p>
            </p:txBody>
          </p:sp>
          <p:sp>
            <p:nvSpPr>
              <p:cNvPr id="228" name="Oval 46">
                <a:extLst>
                  <a:ext uri="{FF2B5EF4-FFF2-40B4-BE49-F238E27FC236}">
                    <a16:creationId xmlns:a16="http://schemas.microsoft.com/office/drawing/2014/main" id="{18E29726-6218-084D-BBD2-E7F226072F69}"/>
                  </a:ext>
                </a:extLst>
              </p:cNvPr>
              <p:cNvSpPr>
                <a:spLocks noChangeAspect="1" noChangeArrowheads="1"/>
              </p:cNvSpPr>
              <p:nvPr/>
            </p:nvSpPr>
            <p:spPr bwMode="auto">
              <a:xfrm>
                <a:off x="4127790" y="3691105"/>
                <a:ext cx="136525" cy="136525"/>
              </a:xfrm>
              <a:prstGeom prst="ellipse">
                <a:avLst/>
              </a:prstGeom>
              <a:solidFill>
                <a:srgbClr val="000000"/>
              </a:solidFill>
              <a:ln>
                <a:noFill/>
              </a:ln>
            </p:spPr>
            <p:txBody>
              <a:bodyPr wrap="none" lIns="91435" tIns="45718" rIns="91435" bIns="45718" anchor="ctr"/>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ＭＳ Ｐゴシック" charset="0"/>
                  <a:cs typeface="+mn-cs"/>
                </a:endParaRPr>
              </a:p>
            </p:txBody>
          </p:sp>
          <p:sp>
            <p:nvSpPr>
              <p:cNvPr id="229" name="Oval 47">
                <a:extLst>
                  <a:ext uri="{FF2B5EF4-FFF2-40B4-BE49-F238E27FC236}">
                    <a16:creationId xmlns:a16="http://schemas.microsoft.com/office/drawing/2014/main" id="{9875FE90-245D-2847-A135-B7C77CED6504}"/>
                  </a:ext>
                </a:extLst>
              </p:cNvPr>
              <p:cNvSpPr>
                <a:spLocks noChangeAspect="1" noChangeArrowheads="1"/>
              </p:cNvSpPr>
              <p:nvPr/>
            </p:nvSpPr>
            <p:spPr bwMode="auto">
              <a:xfrm>
                <a:off x="4456401" y="3691105"/>
                <a:ext cx="136525" cy="136525"/>
              </a:xfrm>
              <a:prstGeom prst="ellipse">
                <a:avLst/>
              </a:prstGeom>
              <a:solidFill>
                <a:srgbClr val="000000"/>
              </a:solidFill>
              <a:ln>
                <a:noFill/>
              </a:ln>
            </p:spPr>
            <p:txBody>
              <a:bodyPr wrap="none" lIns="91435" tIns="45718" rIns="91435" bIns="45718" anchor="ctr"/>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ＭＳ Ｐゴシック" charset="0"/>
                  <a:cs typeface="+mn-cs"/>
                </a:endParaRPr>
              </a:p>
            </p:txBody>
          </p:sp>
          <p:sp>
            <p:nvSpPr>
              <p:cNvPr id="230" name="Oval 48">
                <a:extLst>
                  <a:ext uri="{FF2B5EF4-FFF2-40B4-BE49-F238E27FC236}">
                    <a16:creationId xmlns:a16="http://schemas.microsoft.com/office/drawing/2014/main" id="{D2508B1E-8A04-214C-8B6D-F08B857289A2}"/>
                  </a:ext>
                </a:extLst>
              </p:cNvPr>
              <p:cNvSpPr>
                <a:spLocks noChangeAspect="1" noChangeArrowheads="1"/>
              </p:cNvSpPr>
              <p:nvPr/>
            </p:nvSpPr>
            <p:spPr bwMode="auto">
              <a:xfrm>
                <a:off x="4783426" y="3691105"/>
                <a:ext cx="136525" cy="136525"/>
              </a:xfrm>
              <a:prstGeom prst="ellipse">
                <a:avLst/>
              </a:prstGeom>
              <a:noFill/>
              <a:ln>
                <a:noFill/>
              </a:ln>
            </p:spPr>
            <p:txBody>
              <a:bodyPr wrap="none" lIns="91435" tIns="45718" rIns="91435" bIns="45718" anchor="ctr"/>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ＭＳ Ｐゴシック" charset="0"/>
                  <a:cs typeface="+mn-cs"/>
                </a:endParaRPr>
              </a:p>
            </p:txBody>
          </p:sp>
          <p:sp>
            <p:nvSpPr>
              <p:cNvPr id="231" name="Oval 49">
                <a:extLst>
                  <a:ext uri="{FF2B5EF4-FFF2-40B4-BE49-F238E27FC236}">
                    <a16:creationId xmlns:a16="http://schemas.microsoft.com/office/drawing/2014/main" id="{6A4A98CC-DDAF-8041-A6CA-7A04C2DC7FCB}"/>
                  </a:ext>
                </a:extLst>
              </p:cNvPr>
              <p:cNvSpPr>
                <a:spLocks noChangeAspect="1" noChangeArrowheads="1"/>
              </p:cNvSpPr>
              <p:nvPr/>
            </p:nvSpPr>
            <p:spPr bwMode="auto">
              <a:xfrm>
                <a:off x="5110451" y="3691105"/>
                <a:ext cx="136525" cy="136525"/>
              </a:xfrm>
              <a:prstGeom prst="ellipse">
                <a:avLst/>
              </a:prstGeom>
              <a:solidFill>
                <a:srgbClr val="000000"/>
              </a:solidFill>
              <a:ln>
                <a:noFill/>
              </a:ln>
            </p:spPr>
            <p:txBody>
              <a:bodyPr wrap="none" lIns="91435" tIns="45718" rIns="91435" bIns="45718" anchor="ctr"/>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ＭＳ Ｐゴシック" charset="0"/>
                  <a:cs typeface="+mn-cs"/>
                </a:endParaRPr>
              </a:p>
            </p:txBody>
          </p:sp>
        </p:grpSp>
        <p:sp>
          <p:nvSpPr>
            <p:cNvPr id="194" name="Text Box 4">
              <a:extLst>
                <a:ext uri="{FF2B5EF4-FFF2-40B4-BE49-F238E27FC236}">
                  <a16:creationId xmlns:a16="http://schemas.microsoft.com/office/drawing/2014/main" id="{F3EE62D0-6606-BD42-810A-7B7952E17735}"/>
                </a:ext>
              </a:extLst>
            </p:cNvPr>
            <p:cNvSpPr txBox="1">
              <a:spLocks noChangeArrowheads="1"/>
            </p:cNvSpPr>
            <p:nvPr/>
          </p:nvSpPr>
          <p:spPr bwMode="auto">
            <a:xfrm>
              <a:off x="732461" y="4503434"/>
              <a:ext cx="443692" cy="52307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91299" tIns="45650" rIns="91299" bIns="45650">
              <a:spAutoFit/>
            </a:bodyPr>
            <a:lstStyle>
              <a:lvl1pPr eaLnBrk="0" hangingPunct="0">
                <a:defRPr sz="2800">
                  <a:solidFill>
                    <a:schemeClr val="tx1"/>
                  </a:solidFill>
                  <a:latin typeface="Verdana" charset="0"/>
                  <a:ea typeface="ＭＳ Ｐゴシック" charset="0"/>
                </a:defRPr>
              </a:lvl1pPr>
              <a:lvl2pPr marL="742950" indent="-285750" eaLnBrk="0" hangingPunct="0">
                <a:defRPr sz="2800">
                  <a:solidFill>
                    <a:schemeClr val="tx1"/>
                  </a:solidFill>
                  <a:latin typeface="Verdana" charset="0"/>
                  <a:ea typeface="ＭＳ Ｐゴシック" charset="0"/>
                </a:defRPr>
              </a:lvl2pPr>
              <a:lvl3pPr marL="1143000" indent="-228600" eaLnBrk="0" hangingPunct="0">
                <a:defRPr sz="2800">
                  <a:solidFill>
                    <a:schemeClr val="tx1"/>
                  </a:solidFill>
                  <a:latin typeface="Verdana" charset="0"/>
                  <a:ea typeface="ＭＳ Ｐゴシック" charset="0"/>
                </a:defRPr>
              </a:lvl3pPr>
              <a:lvl4pPr marL="1600200" indent="-228600" eaLnBrk="0" hangingPunct="0">
                <a:defRPr sz="2800">
                  <a:solidFill>
                    <a:schemeClr val="tx1"/>
                  </a:solidFill>
                  <a:latin typeface="Verdana" charset="0"/>
                  <a:ea typeface="ＭＳ Ｐゴシック" charset="0"/>
                </a:defRPr>
              </a:lvl4pPr>
              <a:lvl5pPr marL="2057400" indent="-228600" eaLnBrk="0" hangingPunct="0">
                <a:defRPr sz="2800">
                  <a:solidFill>
                    <a:schemeClr val="tx1"/>
                  </a:solidFill>
                  <a:latin typeface="Verdana" charset="0"/>
                  <a:ea typeface="ＭＳ Ｐゴシック" charset="0"/>
                </a:defRPr>
              </a:lvl5pPr>
              <a:lvl6pPr marL="2514600" indent="-228600" eaLnBrk="0" fontAlgn="base" hangingPunct="0">
                <a:spcBef>
                  <a:spcPct val="45000"/>
                </a:spcBef>
                <a:spcAft>
                  <a:spcPct val="0"/>
                </a:spcAft>
                <a:buChar char="•"/>
                <a:defRPr sz="2800">
                  <a:solidFill>
                    <a:schemeClr val="tx1"/>
                  </a:solidFill>
                  <a:latin typeface="Verdana" charset="0"/>
                  <a:ea typeface="ＭＳ Ｐゴシック" charset="0"/>
                </a:defRPr>
              </a:lvl6pPr>
              <a:lvl7pPr marL="2971800" indent="-228600" eaLnBrk="0" fontAlgn="base" hangingPunct="0">
                <a:spcBef>
                  <a:spcPct val="45000"/>
                </a:spcBef>
                <a:spcAft>
                  <a:spcPct val="0"/>
                </a:spcAft>
                <a:buChar char="•"/>
                <a:defRPr sz="2800">
                  <a:solidFill>
                    <a:schemeClr val="tx1"/>
                  </a:solidFill>
                  <a:latin typeface="Verdana" charset="0"/>
                  <a:ea typeface="ＭＳ Ｐゴシック" charset="0"/>
                </a:defRPr>
              </a:lvl7pPr>
              <a:lvl8pPr marL="3429000" indent="-228600" eaLnBrk="0" fontAlgn="base" hangingPunct="0">
                <a:spcBef>
                  <a:spcPct val="45000"/>
                </a:spcBef>
                <a:spcAft>
                  <a:spcPct val="0"/>
                </a:spcAft>
                <a:buChar char="•"/>
                <a:defRPr sz="2800">
                  <a:solidFill>
                    <a:schemeClr val="tx1"/>
                  </a:solidFill>
                  <a:latin typeface="Verdana" charset="0"/>
                  <a:ea typeface="ＭＳ Ｐゴシック" charset="0"/>
                </a:defRPr>
              </a:lvl8pPr>
              <a:lvl9pPr marL="3886200" indent="-228600" eaLnBrk="0" fontAlgn="base" hangingPunct="0">
                <a:spcBef>
                  <a:spcPct val="45000"/>
                </a:spcBef>
                <a:spcAft>
                  <a:spcPct val="0"/>
                </a:spcAft>
                <a:buChar char="•"/>
                <a:defRPr sz="2800">
                  <a:solidFill>
                    <a:schemeClr val="tx1"/>
                  </a:solidFill>
                  <a:latin typeface="Verdana" charset="0"/>
                  <a:ea typeface="ＭＳ Ｐゴシック" charset="0"/>
                </a:defRPr>
              </a:lvl9pPr>
            </a:lstStyle>
            <a:p>
              <a:pPr marL="0" marR="0" lvl="0" indent="0" algn="l" defTabSz="457200" rtl="0" eaLnBrk="0" fontAlgn="auto" latinLnBrk="0" hangingPunct="0">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srgbClr val="FF0000"/>
                  </a:solidFill>
                  <a:effectLst/>
                  <a:uLnTx/>
                  <a:uFillTx/>
                  <a:latin typeface="Times" charset="0"/>
                  <a:ea typeface="ＭＳ Ｐゴシック" charset="0"/>
                  <a:cs typeface="+mn-cs"/>
                </a:rPr>
                <a:t>A</a:t>
              </a:r>
            </a:p>
          </p:txBody>
        </p:sp>
      </p:grpSp>
      <p:grpSp>
        <p:nvGrpSpPr>
          <p:cNvPr id="232" name="Group 231">
            <a:extLst>
              <a:ext uri="{FF2B5EF4-FFF2-40B4-BE49-F238E27FC236}">
                <a16:creationId xmlns:a16="http://schemas.microsoft.com/office/drawing/2014/main" id="{AACD1550-8C29-6C41-9CA2-4E083CCBC8CB}"/>
              </a:ext>
            </a:extLst>
          </p:cNvPr>
          <p:cNvGrpSpPr/>
          <p:nvPr/>
        </p:nvGrpSpPr>
        <p:grpSpPr>
          <a:xfrm>
            <a:off x="3141216" y="4881143"/>
            <a:ext cx="3092910" cy="1737360"/>
            <a:chOff x="3150360" y="4303199"/>
            <a:chExt cx="3092910" cy="1737360"/>
          </a:xfrm>
        </p:grpSpPr>
        <p:grpSp>
          <p:nvGrpSpPr>
            <p:cNvPr id="233" name="Group 232">
              <a:extLst>
                <a:ext uri="{FF2B5EF4-FFF2-40B4-BE49-F238E27FC236}">
                  <a16:creationId xmlns:a16="http://schemas.microsoft.com/office/drawing/2014/main" id="{31125CE3-AED0-5E4A-8C46-038517A3FCF6}"/>
                </a:ext>
              </a:extLst>
            </p:cNvPr>
            <p:cNvGrpSpPr/>
            <p:nvPr/>
          </p:nvGrpSpPr>
          <p:grpSpPr>
            <a:xfrm>
              <a:off x="3150360" y="4304643"/>
              <a:ext cx="1737360" cy="1734473"/>
              <a:chOff x="2936229" y="1555674"/>
              <a:chExt cx="1373883" cy="1371600"/>
            </a:xfrm>
          </p:grpSpPr>
          <p:grpSp>
            <p:nvGrpSpPr>
              <p:cNvPr id="263" name="Group 262">
                <a:extLst>
                  <a:ext uri="{FF2B5EF4-FFF2-40B4-BE49-F238E27FC236}">
                    <a16:creationId xmlns:a16="http://schemas.microsoft.com/office/drawing/2014/main" id="{0DA0D9DF-F022-2F45-A021-4E22E15DE671}"/>
                  </a:ext>
                </a:extLst>
              </p:cNvPr>
              <p:cNvGrpSpPr>
                <a:grpSpLocks noChangeAspect="1"/>
              </p:cNvGrpSpPr>
              <p:nvPr/>
            </p:nvGrpSpPr>
            <p:grpSpPr>
              <a:xfrm>
                <a:off x="2936229" y="1555674"/>
                <a:ext cx="1373883" cy="1371600"/>
                <a:chOff x="3433283" y="3230640"/>
                <a:chExt cx="1908120" cy="1904949"/>
              </a:xfrm>
            </p:grpSpPr>
            <p:sp>
              <p:nvSpPr>
                <p:cNvPr id="265" name="Oval 8">
                  <a:extLst>
                    <a:ext uri="{FF2B5EF4-FFF2-40B4-BE49-F238E27FC236}">
                      <a16:creationId xmlns:a16="http://schemas.microsoft.com/office/drawing/2014/main" id="{77220913-B2EA-7C45-9BF7-88D62459AE6F}"/>
                    </a:ext>
                  </a:extLst>
                </p:cNvPr>
                <p:cNvSpPr>
                  <a:spLocks noChangeAspect="1" noChangeArrowheads="1"/>
                </p:cNvSpPr>
                <p:nvPr/>
              </p:nvSpPr>
              <p:spPr bwMode="auto">
                <a:xfrm>
                  <a:off x="3507081" y="3922033"/>
                  <a:ext cx="136525" cy="136525"/>
                </a:xfrm>
                <a:prstGeom prst="ellipse">
                  <a:avLst/>
                </a:prstGeom>
                <a:noFill/>
                <a:ln>
                  <a:noFill/>
                </a:ln>
              </p:spPr>
              <p:txBody>
                <a:bodyPr wrap="none" lIns="91435" tIns="45718" rIns="91435" bIns="45718" anchor="ctr"/>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ＭＳ Ｐゴシック" charset="0"/>
                    <a:cs typeface="+mn-cs"/>
                  </a:endParaRPr>
                </a:p>
              </p:txBody>
            </p:sp>
            <p:sp>
              <p:nvSpPr>
                <p:cNvPr id="266" name="Oval 10">
                  <a:extLst>
                    <a:ext uri="{FF2B5EF4-FFF2-40B4-BE49-F238E27FC236}">
                      <a16:creationId xmlns:a16="http://schemas.microsoft.com/office/drawing/2014/main" id="{E243DA31-0CC2-7549-B124-3F4D2550EF74}"/>
                    </a:ext>
                  </a:extLst>
                </p:cNvPr>
                <p:cNvSpPr>
                  <a:spLocks noChangeAspect="1" noChangeArrowheads="1"/>
                </p:cNvSpPr>
                <p:nvPr/>
              </p:nvSpPr>
              <p:spPr bwMode="auto">
                <a:xfrm>
                  <a:off x="3507081" y="4904695"/>
                  <a:ext cx="136525" cy="136525"/>
                </a:xfrm>
                <a:prstGeom prst="ellipse">
                  <a:avLst/>
                </a:prstGeom>
                <a:solidFill>
                  <a:srgbClr val="000000"/>
                </a:solidFill>
                <a:ln>
                  <a:noFill/>
                </a:ln>
              </p:spPr>
              <p:txBody>
                <a:bodyPr wrap="none" lIns="91435" tIns="45718" rIns="91435" bIns="45718" anchor="ctr"/>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ＭＳ Ｐゴシック" charset="0"/>
                    <a:cs typeface="+mn-cs"/>
                  </a:endParaRPr>
                </a:p>
              </p:txBody>
            </p:sp>
            <p:sp>
              <p:nvSpPr>
                <p:cNvPr id="267" name="Oval 11">
                  <a:extLst>
                    <a:ext uri="{FF2B5EF4-FFF2-40B4-BE49-F238E27FC236}">
                      <a16:creationId xmlns:a16="http://schemas.microsoft.com/office/drawing/2014/main" id="{6253F2EF-0A79-384F-A543-3996D948F4FB}"/>
                    </a:ext>
                  </a:extLst>
                </p:cNvPr>
                <p:cNvSpPr>
                  <a:spLocks noChangeAspect="1" noChangeArrowheads="1"/>
                </p:cNvSpPr>
                <p:nvPr/>
              </p:nvSpPr>
              <p:spPr bwMode="auto">
                <a:xfrm>
                  <a:off x="3834106" y="4904695"/>
                  <a:ext cx="136525" cy="136525"/>
                </a:xfrm>
                <a:prstGeom prst="ellipse">
                  <a:avLst/>
                </a:prstGeom>
                <a:solidFill>
                  <a:srgbClr val="000000"/>
                </a:solidFill>
                <a:ln>
                  <a:noFill/>
                </a:ln>
              </p:spPr>
              <p:txBody>
                <a:bodyPr wrap="none" lIns="91435" tIns="45718" rIns="91435" bIns="45718" anchor="ctr"/>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ＭＳ Ｐゴシック" charset="0"/>
                    <a:cs typeface="+mn-cs"/>
                  </a:endParaRPr>
                </a:p>
              </p:txBody>
            </p:sp>
            <p:sp>
              <p:nvSpPr>
                <p:cNvPr id="268" name="Oval 12">
                  <a:extLst>
                    <a:ext uri="{FF2B5EF4-FFF2-40B4-BE49-F238E27FC236}">
                      <a16:creationId xmlns:a16="http://schemas.microsoft.com/office/drawing/2014/main" id="{90AA6170-360A-2C47-9880-4B33FD5C4668}"/>
                    </a:ext>
                  </a:extLst>
                </p:cNvPr>
                <p:cNvSpPr>
                  <a:spLocks noChangeAspect="1" noChangeArrowheads="1"/>
                </p:cNvSpPr>
                <p:nvPr/>
              </p:nvSpPr>
              <p:spPr bwMode="auto">
                <a:xfrm>
                  <a:off x="4161131" y="4904695"/>
                  <a:ext cx="136525" cy="136525"/>
                </a:xfrm>
                <a:prstGeom prst="ellipse">
                  <a:avLst/>
                </a:prstGeom>
                <a:solidFill>
                  <a:srgbClr val="000000"/>
                </a:solidFill>
                <a:ln>
                  <a:noFill/>
                </a:ln>
              </p:spPr>
              <p:txBody>
                <a:bodyPr wrap="none" lIns="91435" tIns="45718" rIns="91435" bIns="45718" anchor="ctr"/>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ＭＳ Ｐゴシック" charset="0"/>
                    <a:cs typeface="+mn-cs"/>
                  </a:endParaRPr>
                </a:p>
              </p:txBody>
            </p:sp>
            <p:sp>
              <p:nvSpPr>
                <p:cNvPr id="269" name="Oval 13">
                  <a:extLst>
                    <a:ext uri="{FF2B5EF4-FFF2-40B4-BE49-F238E27FC236}">
                      <a16:creationId xmlns:a16="http://schemas.microsoft.com/office/drawing/2014/main" id="{4DC1B88D-7458-9A47-A446-28CBC01D868A}"/>
                    </a:ext>
                  </a:extLst>
                </p:cNvPr>
                <p:cNvSpPr>
                  <a:spLocks noChangeAspect="1" noChangeArrowheads="1"/>
                </p:cNvSpPr>
                <p:nvPr/>
              </p:nvSpPr>
              <p:spPr bwMode="auto">
                <a:xfrm>
                  <a:off x="4489742" y="4904695"/>
                  <a:ext cx="136525" cy="136525"/>
                </a:xfrm>
                <a:prstGeom prst="ellipse">
                  <a:avLst/>
                </a:prstGeom>
                <a:solidFill>
                  <a:srgbClr val="000000"/>
                </a:solidFill>
                <a:ln>
                  <a:noFill/>
                </a:ln>
              </p:spPr>
              <p:txBody>
                <a:bodyPr wrap="none" lIns="91435" tIns="45718" rIns="91435" bIns="45718" anchor="ctr"/>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ＭＳ Ｐゴシック" charset="0"/>
                    <a:cs typeface="+mn-cs"/>
                  </a:endParaRPr>
                </a:p>
              </p:txBody>
            </p:sp>
            <p:sp>
              <p:nvSpPr>
                <p:cNvPr id="270" name="Oval 14">
                  <a:extLst>
                    <a:ext uri="{FF2B5EF4-FFF2-40B4-BE49-F238E27FC236}">
                      <a16:creationId xmlns:a16="http://schemas.microsoft.com/office/drawing/2014/main" id="{93502558-2C56-764C-80FE-875E8A87F989}"/>
                    </a:ext>
                  </a:extLst>
                </p:cNvPr>
                <p:cNvSpPr>
                  <a:spLocks noChangeAspect="1" noChangeArrowheads="1"/>
                </p:cNvSpPr>
                <p:nvPr/>
              </p:nvSpPr>
              <p:spPr bwMode="auto">
                <a:xfrm>
                  <a:off x="4816767" y="4904695"/>
                  <a:ext cx="136525" cy="136525"/>
                </a:xfrm>
                <a:prstGeom prst="ellipse">
                  <a:avLst/>
                </a:prstGeom>
                <a:solidFill>
                  <a:srgbClr val="000000"/>
                </a:solidFill>
                <a:ln>
                  <a:noFill/>
                </a:ln>
              </p:spPr>
              <p:txBody>
                <a:bodyPr wrap="none" lIns="91435" tIns="45718" rIns="91435" bIns="45718" anchor="ctr"/>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ＭＳ Ｐゴシック" charset="0"/>
                    <a:cs typeface="+mn-cs"/>
                  </a:endParaRPr>
                </a:p>
              </p:txBody>
            </p:sp>
            <p:sp>
              <p:nvSpPr>
                <p:cNvPr id="271" name="Oval 15">
                  <a:extLst>
                    <a:ext uri="{FF2B5EF4-FFF2-40B4-BE49-F238E27FC236}">
                      <a16:creationId xmlns:a16="http://schemas.microsoft.com/office/drawing/2014/main" id="{6DDD16D0-92DC-EE45-B47C-F620FBA3D72D}"/>
                    </a:ext>
                  </a:extLst>
                </p:cNvPr>
                <p:cNvSpPr>
                  <a:spLocks noChangeAspect="1" noChangeArrowheads="1"/>
                </p:cNvSpPr>
                <p:nvPr/>
              </p:nvSpPr>
              <p:spPr bwMode="auto">
                <a:xfrm>
                  <a:off x="5143792" y="4904695"/>
                  <a:ext cx="136525" cy="136525"/>
                </a:xfrm>
                <a:prstGeom prst="ellipse">
                  <a:avLst/>
                </a:prstGeom>
                <a:noFill/>
                <a:ln>
                  <a:noFill/>
                </a:ln>
              </p:spPr>
              <p:txBody>
                <a:bodyPr wrap="none" lIns="91435" tIns="45718" rIns="91435" bIns="45718" anchor="ctr"/>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ＭＳ Ｐゴシック" charset="0"/>
                    <a:cs typeface="+mn-cs"/>
                  </a:endParaRPr>
                </a:p>
              </p:txBody>
            </p:sp>
            <p:sp>
              <p:nvSpPr>
                <p:cNvPr id="272" name="Oval 17">
                  <a:extLst>
                    <a:ext uri="{FF2B5EF4-FFF2-40B4-BE49-F238E27FC236}">
                      <a16:creationId xmlns:a16="http://schemas.microsoft.com/office/drawing/2014/main" id="{F8E2733F-8A52-8745-B60F-4D8162DFF3B2}"/>
                    </a:ext>
                  </a:extLst>
                </p:cNvPr>
                <p:cNvSpPr>
                  <a:spLocks noChangeAspect="1" noChangeArrowheads="1"/>
                </p:cNvSpPr>
                <p:nvPr/>
              </p:nvSpPr>
              <p:spPr bwMode="auto">
                <a:xfrm>
                  <a:off x="3507081" y="3267983"/>
                  <a:ext cx="136525" cy="136525"/>
                </a:xfrm>
                <a:prstGeom prst="ellipse">
                  <a:avLst/>
                </a:prstGeom>
                <a:noFill/>
                <a:ln>
                  <a:noFill/>
                </a:ln>
              </p:spPr>
              <p:txBody>
                <a:bodyPr wrap="none" lIns="91435" tIns="45718" rIns="91435" bIns="45718" anchor="ctr"/>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ＭＳ Ｐゴシック" charset="0"/>
                    <a:cs typeface="+mn-cs"/>
                  </a:endParaRPr>
                </a:p>
              </p:txBody>
            </p:sp>
            <p:sp>
              <p:nvSpPr>
                <p:cNvPr id="273" name="Oval 24">
                  <a:extLst>
                    <a:ext uri="{FF2B5EF4-FFF2-40B4-BE49-F238E27FC236}">
                      <a16:creationId xmlns:a16="http://schemas.microsoft.com/office/drawing/2014/main" id="{2765383C-7B1E-DB42-BA65-79A985906FF6}"/>
                    </a:ext>
                  </a:extLst>
                </p:cNvPr>
                <p:cNvSpPr>
                  <a:spLocks noChangeAspect="1" noChangeArrowheads="1"/>
                </p:cNvSpPr>
                <p:nvPr/>
              </p:nvSpPr>
              <p:spPr bwMode="auto">
                <a:xfrm>
                  <a:off x="3507081" y="3595008"/>
                  <a:ext cx="136525" cy="136525"/>
                </a:xfrm>
                <a:prstGeom prst="ellipse">
                  <a:avLst/>
                </a:prstGeom>
                <a:solidFill>
                  <a:srgbClr val="FFFFFF"/>
                </a:solidFill>
                <a:ln>
                  <a:noFill/>
                </a:ln>
              </p:spPr>
              <p:txBody>
                <a:bodyPr wrap="none" lIns="91435" tIns="45718" rIns="91435" bIns="45718" anchor="ctr"/>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ＭＳ Ｐゴシック" charset="0"/>
                    <a:cs typeface="+mn-cs"/>
                  </a:endParaRPr>
                </a:p>
              </p:txBody>
            </p:sp>
            <p:sp>
              <p:nvSpPr>
                <p:cNvPr id="274" name="Oval 25">
                  <a:extLst>
                    <a:ext uri="{FF2B5EF4-FFF2-40B4-BE49-F238E27FC236}">
                      <a16:creationId xmlns:a16="http://schemas.microsoft.com/office/drawing/2014/main" id="{74CB0400-DD21-6243-8B60-04FCE11FA2A2}"/>
                    </a:ext>
                  </a:extLst>
                </p:cNvPr>
                <p:cNvSpPr>
                  <a:spLocks noChangeAspect="1" noChangeArrowheads="1"/>
                </p:cNvSpPr>
                <p:nvPr/>
              </p:nvSpPr>
              <p:spPr bwMode="auto">
                <a:xfrm>
                  <a:off x="3834106" y="3595008"/>
                  <a:ext cx="136525" cy="136525"/>
                </a:xfrm>
                <a:prstGeom prst="ellipse">
                  <a:avLst/>
                </a:prstGeom>
                <a:noFill/>
                <a:ln>
                  <a:noFill/>
                </a:ln>
              </p:spPr>
              <p:txBody>
                <a:bodyPr wrap="none" lIns="91435" tIns="45718" rIns="91435" bIns="45718" anchor="ctr"/>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ＭＳ Ｐゴシック" charset="0"/>
                    <a:cs typeface="+mn-cs"/>
                  </a:endParaRPr>
                </a:p>
              </p:txBody>
            </p:sp>
            <p:sp>
              <p:nvSpPr>
                <p:cNvPr id="275" name="Oval 31">
                  <a:extLst>
                    <a:ext uri="{FF2B5EF4-FFF2-40B4-BE49-F238E27FC236}">
                      <a16:creationId xmlns:a16="http://schemas.microsoft.com/office/drawing/2014/main" id="{5B205BDE-C134-7445-887B-C15D78457451}"/>
                    </a:ext>
                  </a:extLst>
                </p:cNvPr>
                <p:cNvSpPr>
                  <a:spLocks noChangeAspect="1" noChangeArrowheads="1"/>
                </p:cNvSpPr>
                <p:nvPr/>
              </p:nvSpPr>
              <p:spPr bwMode="auto">
                <a:xfrm>
                  <a:off x="3834106" y="3922033"/>
                  <a:ext cx="136525" cy="136525"/>
                </a:xfrm>
                <a:prstGeom prst="ellipse">
                  <a:avLst/>
                </a:prstGeom>
                <a:solidFill>
                  <a:srgbClr val="FFFFFF"/>
                </a:solidFill>
                <a:ln>
                  <a:noFill/>
                </a:ln>
              </p:spPr>
              <p:txBody>
                <a:bodyPr wrap="none" lIns="91435" tIns="45718" rIns="91435" bIns="45718" anchor="ctr"/>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ＭＳ Ｐゴシック" charset="0"/>
                    <a:cs typeface="+mn-cs"/>
                  </a:endParaRPr>
                </a:p>
              </p:txBody>
            </p:sp>
            <p:sp>
              <p:nvSpPr>
                <p:cNvPr id="276" name="Oval 32">
                  <a:extLst>
                    <a:ext uri="{FF2B5EF4-FFF2-40B4-BE49-F238E27FC236}">
                      <a16:creationId xmlns:a16="http://schemas.microsoft.com/office/drawing/2014/main" id="{5BE02031-E7C5-6D44-B9E2-786B1FEA8B5B}"/>
                    </a:ext>
                  </a:extLst>
                </p:cNvPr>
                <p:cNvSpPr>
                  <a:spLocks noChangeAspect="1" noChangeArrowheads="1"/>
                </p:cNvSpPr>
                <p:nvPr/>
              </p:nvSpPr>
              <p:spPr bwMode="auto">
                <a:xfrm>
                  <a:off x="4161131" y="3922033"/>
                  <a:ext cx="136525" cy="136525"/>
                </a:xfrm>
                <a:prstGeom prst="ellipse">
                  <a:avLst/>
                </a:prstGeom>
                <a:noFill/>
                <a:ln>
                  <a:noFill/>
                </a:ln>
              </p:spPr>
              <p:txBody>
                <a:bodyPr wrap="none" lIns="91435" tIns="45718" rIns="91435" bIns="45718" anchor="ctr"/>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ＭＳ Ｐゴシック" charset="0"/>
                    <a:cs typeface="+mn-cs"/>
                  </a:endParaRPr>
                </a:p>
              </p:txBody>
            </p:sp>
            <p:sp>
              <p:nvSpPr>
                <p:cNvPr id="277" name="Oval 37">
                  <a:extLst>
                    <a:ext uri="{FF2B5EF4-FFF2-40B4-BE49-F238E27FC236}">
                      <a16:creationId xmlns:a16="http://schemas.microsoft.com/office/drawing/2014/main" id="{2939F8FD-074A-9A4F-879F-C35AB528CF52}"/>
                    </a:ext>
                  </a:extLst>
                </p:cNvPr>
                <p:cNvSpPr>
                  <a:spLocks noChangeAspect="1" noChangeArrowheads="1"/>
                </p:cNvSpPr>
                <p:nvPr/>
              </p:nvSpPr>
              <p:spPr bwMode="auto">
                <a:xfrm>
                  <a:off x="3507081" y="4250645"/>
                  <a:ext cx="136525" cy="136525"/>
                </a:xfrm>
                <a:prstGeom prst="ellipse">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round/>
                      <a:headEnd/>
                      <a:tailEnd/>
                    </a14:hiddenLine>
                  </a:ext>
                </a:extLst>
              </p:spPr>
              <p:txBody>
                <a:bodyPr wrap="none" lIns="91435" tIns="45718" rIns="91435" bIns="45718" anchor="ctr"/>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ＭＳ Ｐゴシック" charset="0"/>
                    <a:cs typeface="+mn-cs"/>
                  </a:endParaRPr>
                </a:p>
              </p:txBody>
            </p:sp>
            <p:sp>
              <p:nvSpPr>
                <p:cNvPr id="278" name="Oval 38">
                  <a:extLst>
                    <a:ext uri="{FF2B5EF4-FFF2-40B4-BE49-F238E27FC236}">
                      <a16:creationId xmlns:a16="http://schemas.microsoft.com/office/drawing/2014/main" id="{D2802440-0603-E541-BC2F-9831A7F21D71}"/>
                    </a:ext>
                  </a:extLst>
                </p:cNvPr>
                <p:cNvSpPr>
                  <a:spLocks noChangeAspect="1" noChangeArrowheads="1"/>
                </p:cNvSpPr>
                <p:nvPr/>
              </p:nvSpPr>
              <p:spPr bwMode="auto">
                <a:xfrm>
                  <a:off x="3834106" y="4250645"/>
                  <a:ext cx="136525" cy="136525"/>
                </a:xfrm>
                <a:prstGeom prst="ellipse">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round/>
                      <a:headEnd/>
                      <a:tailEnd/>
                    </a14:hiddenLine>
                  </a:ext>
                </a:extLst>
              </p:spPr>
              <p:txBody>
                <a:bodyPr wrap="none" lIns="91435" tIns="45718" rIns="91435" bIns="45718" anchor="ctr"/>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ＭＳ Ｐゴシック" charset="0"/>
                    <a:cs typeface="+mn-cs"/>
                  </a:endParaRPr>
                </a:p>
              </p:txBody>
            </p:sp>
            <p:sp>
              <p:nvSpPr>
                <p:cNvPr id="279" name="Oval 39">
                  <a:extLst>
                    <a:ext uri="{FF2B5EF4-FFF2-40B4-BE49-F238E27FC236}">
                      <a16:creationId xmlns:a16="http://schemas.microsoft.com/office/drawing/2014/main" id="{81F0A799-CA84-6141-A620-10617C330E13}"/>
                    </a:ext>
                  </a:extLst>
                </p:cNvPr>
                <p:cNvSpPr>
                  <a:spLocks noChangeAspect="1" noChangeArrowheads="1"/>
                </p:cNvSpPr>
                <p:nvPr/>
              </p:nvSpPr>
              <p:spPr bwMode="auto">
                <a:xfrm>
                  <a:off x="4161131" y="4250645"/>
                  <a:ext cx="136525" cy="136525"/>
                </a:xfrm>
                <a:prstGeom prst="ellipse">
                  <a:avLst/>
                </a:prstGeom>
                <a:solidFill>
                  <a:srgbClr val="000000"/>
                </a:solidFill>
                <a:ln>
                  <a:noFill/>
                </a:ln>
                <a:extLst>
                  <a:ext uri="{91240B29-F687-4f45-9708-019B960494DF}">
                    <a14:hiddenLine xmlns:a14="http://schemas.microsoft.com/office/drawing/2010/main" xmlns="" w="12700">
                      <a:solidFill>
                        <a:srgbClr val="000000"/>
                      </a:solidFill>
                      <a:round/>
                      <a:headEnd/>
                      <a:tailEnd/>
                    </a14:hiddenLine>
                  </a:ext>
                </a:extLst>
              </p:spPr>
              <p:txBody>
                <a:bodyPr wrap="none" lIns="91435" tIns="45718" rIns="91435" bIns="45718" anchor="ctr"/>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ＭＳ Ｐゴシック" charset="0"/>
                    <a:cs typeface="+mn-cs"/>
                  </a:endParaRPr>
                </a:p>
              </p:txBody>
            </p:sp>
            <p:sp>
              <p:nvSpPr>
                <p:cNvPr id="280" name="Oval 40">
                  <a:extLst>
                    <a:ext uri="{FF2B5EF4-FFF2-40B4-BE49-F238E27FC236}">
                      <a16:creationId xmlns:a16="http://schemas.microsoft.com/office/drawing/2014/main" id="{233B8497-B3C7-AE4E-8952-2858394867B0}"/>
                    </a:ext>
                  </a:extLst>
                </p:cNvPr>
                <p:cNvSpPr>
                  <a:spLocks noChangeAspect="1" noChangeArrowheads="1"/>
                </p:cNvSpPr>
                <p:nvPr/>
              </p:nvSpPr>
              <p:spPr bwMode="auto">
                <a:xfrm>
                  <a:off x="4489742" y="4250645"/>
                  <a:ext cx="136525" cy="136525"/>
                </a:xfrm>
                <a:prstGeom prst="ellipse">
                  <a:avLst/>
                </a:prstGeom>
                <a:noFill/>
                <a:ln>
                  <a:noFill/>
                </a:ln>
              </p:spPr>
              <p:txBody>
                <a:bodyPr wrap="none" lIns="91435" tIns="45718" rIns="91435" bIns="45718" anchor="ctr"/>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ＭＳ Ｐゴシック" charset="0"/>
                    <a:cs typeface="+mn-cs"/>
                  </a:endParaRPr>
                </a:p>
              </p:txBody>
            </p:sp>
            <p:sp>
              <p:nvSpPr>
                <p:cNvPr id="281" name="Oval 44">
                  <a:extLst>
                    <a:ext uri="{FF2B5EF4-FFF2-40B4-BE49-F238E27FC236}">
                      <a16:creationId xmlns:a16="http://schemas.microsoft.com/office/drawing/2014/main" id="{E48526E7-0BD1-B24A-9C20-B35425BD8DD3}"/>
                    </a:ext>
                  </a:extLst>
                </p:cNvPr>
                <p:cNvSpPr>
                  <a:spLocks noChangeAspect="1" noChangeArrowheads="1"/>
                </p:cNvSpPr>
                <p:nvPr/>
              </p:nvSpPr>
              <p:spPr bwMode="auto">
                <a:xfrm>
                  <a:off x="3507081" y="4577671"/>
                  <a:ext cx="136525" cy="136525"/>
                </a:xfrm>
                <a:prstGeom prst="ellipse">
                  <a:avLst/>
                </a:prstGeom>
                <a:solidFill>
                  <a:srgbClr val="FFFFFF"/>
                </a:solidFill>
                <a:ln>
                  <a:noFill/>
                </a:ln>
              </p:spPr>
              <p:txBody>
                <a:bodyPr wrap="none" lIns="91435" tIns="45718" rIns="91435" bIns="45718" anchor="ctr"/>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ＭＳ Ｐゴシック" charset="0"/>
                    <a:cs typeface="+mn-cs"/>
                  </a:endParaRPr>
                </a:p>
              </p:txBody>
            </p:sp>
            <p:sp>
              <p:nvSpPr>
                <p:cNvPr id="282" name="Oval 45">
                  <a:extLst>
                    <a:ext uri="{FF2B5EF4-FFF2-40B4-BE49-F238E27FC236}">
                      <a16:creationId xmlns:a16="http://schemas.microsoft.com/office/drawing/2014/main" id="{4C754118-053A-9041-90BB-69D078C33785}"/>
                    </a:ext>
                  </a:extLst>
                </p:cNvPr>
                <p:cNvSpPr>
                  <a:spLocks noChangeAspect="1" noChangeArrowheads="1"/>
                </p:cNvSpPr>
                <p:nvPr/>
              </p:nvSpPr>
              <p:spPr bwMode="auto">
                <a:xfrm>
                  <a:off x="3834106" y="4577671"/>
                  <a:ext cx="136525" cy="136525"/>
                </a:xfrm>
                <a:prstGeom prst="ellipse">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round/>
                      <a:headEnd/>
                      <a:tailEnd/>
                    </a14:hiddenLine>
                  </a:ext>
                </a:extLst>
              </p:spPr>
              <p:txBody>
                <a:bodyPr wrap="none" lIns="91435" tIns="45718" rIns="91435" bIns="45718" anchor="ctr"/>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ＭＳ Ｐゴシック" charset="0"/>
                    <a:cs typeface="+mn-cs"/>
                  </a:endParaRPr>
                </a:p>
              </p:txBody>
            </p:sp>
            <p:sp>
              <p:nvSpPr>
                <p:cNvPr id="283" name="Oval 46">
                  <a:extLst>
                    <a:ext uri="{FF2B5EF4-FFF2-40B4-BE49-F238E27FC236}">
                      <a16:creationId xmlns:a16="http://schemas.microsoft.com/office/drawing/2014/main" id="{78E212A7-7459-9249-82DF-92C6AEA33EE6}"/>
                    </a:ext>
                  </a:extLst>
                </p:cNvPr>
                <p:cNvSpPr>
                  <a:spLocks noChangeAspect="1" noChangeArrowheads="1"/>
                </p:cNvSpPr>
                <p:nvPr/>
              </p:nvSpPr>
              <p:spPr bwMode="auto">
                <a:xfrm>
                  <a:off x="4161131" y="4577671"/>
                  <a:ext cx="136525" cy="136525"/>
                </a:xfrm>
                <a:prstGeom prst="ellipse">
                  <a:avLst/>
                </a:prstGeom>
                <a:solidFill>
                  <a:srgbClr val="000000"/>
                </a:solidFill>
                <a:ln>
                  <a:noFill/>
                </a:ln>
              </p:spPr>
              <p:txBody>
                <a:bodyPr wrap="none" lIns="91435" tIns="45718" rIns="91435" bIns="45718" anchor="ctr"/>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ＭＳ Ｐゴシック" charset="0"/>
                    <a:cs typeface="+mn-cs"/>
                  </a:endParaRPr>
                </a:p>
              </p:txBody>
            </p:sp>
            <p:sp>
              <p:nvSpPr>
                <p:cNvPr id="284" name="Oval 47">
                  <a:extLst>
                    <a:ext uri="{FF2B5EF4-FFF2-40B4-BE49-F238E27FC236}">
                      <a16:creationId xmlns:a16="http://schemas.microsoft.com/office/drawing/2014/main" id="{0BCA7B51-13AD-D843-86DC-AC55F349F727}"/>
                    </a:ext>
                  </a:extLst>
                </p:cNvPr>
                <p:cNvSpPr>
                  <a:spLocks noChangeAspect="1" noChangeArrowheads="1"/>
                </p:cNvSpPr>
                <p:nvPr/>
              </p:nvSpPr>
              <p:spPr bwMode="auto">
                <a:xfrm>
                  <a:off x="4489742" y="4577671"/>
                  <a:ext cx="136525" cy="136525"/>
                </a:xfrm>
                <a:prstGeom prst="ellipse">
                  <a:avLst/>
                </a:prstGeom>
                <a:solidFill>
                  <a:srgbClr val="000000"/>
                </a:solidFill>
                <a:ln>
                  <a:noFill/>
                </a:ln>
              </p:spPr>
              <p:txBody>
                <a:bodyPr wrap="none" lIns="91435" tIns="45718" rIns="91435" bIns="45718" anchor="ctr"/>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ＭＳ Ｐゴシック" charset="0"/>
                    <a:cs typeface="+mn-cs"/>
                  </a:endParaRPr>
                </a:p>
              </p:txBody>
            </p:sp>
            <p:sp>
              <p:nvSpPr>
                <p:cNvPr id="285" name="Oval 48">
                  <a:extLst>
                    <a:ext uri="{FF2B5EF4-FFF2-40B4-BE49-F238E27FC236}">
                      <a16:creationId xmlns:a16="http://schemas.microsoft.com/office/drawing/2014/main" id="{FD355FAA-24F2-A944-B2C2-BFBDBFD86580}"/>
                    </a:ext>
                  </a:extLst>
                </p:cNvPr>
                <p:cNvSpPr>
                  <a:spLocks noChangeAspect="1" noChangeArrowheads="1"/>
                </p:cNvSpPr>
                <p:nvPr/>
              </p:nvSpPr>
              <p:spPr bwMode="auto">
                <a:xfrm>
                  <a:off x="4816767" y="4577671"/>
                  <a:ext cx="136525" cy="136525"/>
                </a:xfrm>
                <a:prstGeom prst="ellipse">
                  <a:avLst/>
                </a:prstGeom>
                <a:noFill/>
                <a:ln>
                  <a:noFill/>
                </a:ln>
              </p:spPr>
              <p:txBody>
                <a:bodyPr wrap="none" lIns="91435" tIns="45718" rIns="91435" bIns="45718" anchor="ctr"/>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ＭＳ Ｐゴシック" charset="0"/>
                    <a:cs typeface="+mn-cs"/>
                  </a:endParaRPr>
                </a:p>
              </p:txBody>
            </p:sp>
            <p:cxnSp>
              <p:nvCxnSpPr>
                <p:cNvPr id="286" name="Straight Connector 285">
                  <a:extLst>
                    <a:ext uri="{FF2B5EF4-FFF2-40B4-BE49-F238E27FC236}">
                      <a16:creationId xmlns:a16="http://schemas.microsoft.com/office/drawing/2014/main" id="{1F5A3229-E575-AB40-BEFD-6C3BEBD8D813}"/>
                    </a:ext>
                  </a:extLst>
                </p:cNvPr>
                <p:cNvCxnSpPr/>
                <p:nvPr/>
              </p:nvCxnSpPr>
              <p:spPr bwMode="auto">
                <a:xfrm>
                  <a:off x="3436454" y="5129240"/>
                  <a:ext cx="1904949" cy="0"/>
                </a:xfrm>
                <a:prstGeom prst="line">
                  <a:avLst/>
                </a:prstGeom>
                <a:noFill/>
                <a:ln w="28575" cap="flat" cmpd="sng" algn="ctr">
                  <a:solidFill>
                    <a:srgbClr val="BBE0E3"/>
                  </a:solidFill>
                  <a:prstDash val="solid"/>
                  <a:round/>
                  <a:headEnd type="none" w="med" len="med"/>
                  <a:tailEnd type="none" w="med" len="med"/>
                </a:ln>
                <a:effectLst/>
              </p:spPr>
            </p:cxnSp>
            <p:cxnSp>
              <p:nvCxnSpPr>
                <p:cNvPr id="287" name="Straight Connector 286">
                  <a:extLst>
                    <a:ext uri="{FF2B5EF4-FFF2-40B4-BE49-F238E27FC236}">
                      <a16:creationId xmlns:a16="http://schemas.microsoft.com/office/drawing/2014/main" id="{CB4332B8-DB88-6642-9862-4129B20C97DF}"/>
                    </a:ext>
                  </a:extLst>
                </p:cNvPr>
                <p:cNvCxnSpPr/>
                <p:nvPr/>
              </p:nvCxnSpPr>
              <p:spPr bwMode="auto">
                <a:xfrm rot="16200000">
                  <a:off x="2480808" y="4183115"/>
                  <a:ext cx="1904949" cy="0"/>
                </a:xfrm>
                <a:prstGeom prst="line">
                  <a:avLst/>
                </a:prstGeom>
                <a:noFill/>
                <a:ln w="28575" cap="flat" cmpd="sng" algn="ctr">
                  <a:solidFill>
                    <a:srgbClr val="BBE0E3"/>
                  </a:solidFill>
                  <a:prstDash val="solid"/>
                  <a:round/>
                  <a:headEnd type="none" w="med" len="med"/>
                  <a:tailEnd type="none" w="med" len="med"/>
                </a:ln>
                <a:effectLst/>
              </p:spPr>
            </p:cxnSp>
            <p:cxnSp>
              <p:nvCxnSpPr>
                <p:cNvPr id="288" name="Straight Connector 287">
                  <a:extLst>
                    <a:ext uri="{FF2B5EF4-FFF2-40B4-BE49-F238E27FC236}">
                      <a16:creationId xmlns:a16="http://schemas.microsoft.com/office/drawing/2014/main" id="{AFC1BA15-731B-9343-A4FF-6ACC83C143AA}"/>
                    </a:ext>
                  </a:extLst>
                </p:cNvPr>
                <p:cNvCxnSpPr/>
                <p:nvPr/>
              </p:nvCxnSpPr>
              <p:spPr bwMode="auto">
                <a:xfrm>
                  <a:off x="3613150" y="3241675"/>
                  <a:ext cx="1711325" cy="1711325"/>
                </a:xfrm>
                <a:prstGeom prst="line">
                  <a:avLst/>
                </a:prstGeom>
                <a:noFill/>
                <a:ln w="28575" cap="flat" cmpd="sng" algn="ctr">
                  <a:solidFill>
                    <a:srgbClr val="BBE0E3"/>
                  </a:solidFill>
                  <a:prstDash val="solid"/>
                  <a:round/>
                  <a:headEnd type="none" w="med" len="med"/>
                  <a:tailEnd type="none" w="med" len="med"/>
                </a:ln>
                <a:effectLst/>
              </p:spPr>
            </p:cxnSp>
            <p:cxnSp>
              <p:nvCxnSpPr>
                <p:cNvPr id="289" name="Straight Connector 288">
                  <a:extLst>
                    <a:ext uri="{FF2B5EF4-FFF2-40B4-BE49-F238E27FC236}">
                      <a16:creationId xmlns:a16="http://schemas.microsoft.com/office/drawing/2014/main" id="{D9612351-A8E8-444F-B0EF-79235B0EA078}"/>
                    </a:ext>
                  </a:extLst>
                </p:cNvPr>
                <p:cNvCxnSpPr/>
                <p:nvPr/>
              </p:nvCxnSpPr>
              <p:spPr bwMode="auto">
                <a:xfrm>
                  <a:off x="3437244" y="3241055"/>
                  <a:ext cx="182880" cy="0"/>
                </a:xfrm>
                <a:prstGeom prst="line">
                  <a:avLst/>
                </a:prstGeom>
                <a:noFill/>
                <a:ln w="28575" cap="flat" cmpd="sng" algn="ctr">
                  <a:solidFill>
                    <a:srgbClr val="BBE0E3"/>
                  </a:solidFill>
                  <a:prstDash val="solid"/>
                  <a:round/>
                  <a:headEnd type="none" w="med" len="med"/>
                  <a:tailEnd type="none" w="med" len="med"/>
                </a:ln>
                <a:effectLst/>
              </p:spPr>
            </p:cxnSp>
            <p:cxnSp>
              <p:nvCxnSpPr>
                <p:cNvPr id="290" name="Straight Connector 289">
                  <a:extLst>
                    <a:ext uri="{FF2B5EF4-FFF2-40B4-BE49-F238E27FC236}">
                      <a16:creationId xmlns:a16="http://schemas.microsoft.com/office/drawing/2014/main" id="{1F941BD2-7D86-2241-9FD4-5F7DBB3C7267}"/>
                    </a:ext>
                  </a:extLst>
                </p:cNvPr>
                <p:cNvCxnSpPr/>
                <p:nvPr/>
              </p:nvCxnSpPr>
              <p:spPr bwMode="auto">
                <a:xfrm rot="16200000">
                  <a:off x="5236234" y="5034017"/>
                  <a:ext cx="182880" cy="0"/>
                </a:xfrm>
                <a:prstGeom prst="line">
                  <a:avLst/>
                </a:prstGeom>
                <a:noFill/>
                <a:ln w="28575" cap="flat" cmpd="sng" algn="ctr">
                  <a:solidFill>
                    <a:srgbClr val="BBE0E3"/>
                  </a:solidFill>
                  <a:prstDash val="solid"/>
                  <a:round/>
                  <a:headEnd type="none" w="med" len="med"/>
                  <a:tailEnd type="none" w="med" len="med"/>
                </a:ln>
                <a:effectLst/>
              </p:spPr>
            </p:cxnSp>
          </p:grpSp>
          <p:sp>
            <p:nvSpPr>
              <p:cNvPr id="264" name="Text Box 4">
                <a:extLst>
                  <a:ext uri="{FF2B5EF4-FFF2-40B4-BE49-F238E27FC236}">
                    <a16:creationId xmlns:a16="http://schemas.microsoft.com/office/drawing/2014/main" id="{FB308BE8-9A23-F844-932A-9E4F10298099}"/>
                  </a:ext>
                </a:extLst>
              </p:cNvPr>
              <p:cNvSpPr txBox="1">
                <a:spLocks noChangeArrowheads="1"/>
              </p:cNvSpPr>
              <p:nvPr/>
            </p:nvSpPr>
            <p:spPr bwMode="auto">
              <a:xfrm>
                <a:off x="2951105" y="1570203"/>
                <a:ext cx="403717" cy="52307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91299" tIns="45650" rIns="91299" bIns="45650">
                <a:spAutoFit/>
              </a:bodyPr>
              <a:lstStyle>
                <a:lvl1pPr eaLnBrk="0" hangingPunct="0">
                  <a:defRPr sz="2800">
                    <a:solidFill>
                      <a:schemeClr val="tx1"/>
                    </a:solidFill>
                    <a:latin typeface="Verdana" charset="0"/>
                    <a:ea typeface="ＭＳ Ｐゴシック" charset="0"/>
                  </a:defRPr>
                </a:lvl1pPr>
                <a:lvl2pPr marL="742950" indent="-285750" eaLnBrk="0" hangingPunct="0">
                  <a:defRPr sz="2800">
                    <a:solidFill>
                      <a:schemeClr val="tx1"/>
                    </a:solidFill>
                    <a:latin typeface="Verdana" charset="0"/>
                    <a:ea typeface="ＭＳ Ｐゴシック" charset="0"/>
                  </a:defRPr>
                </a:lvl2pPr>
                <a:lvl3pPr marL="1143000" indent="-228600" eaLnBrk="0" hangingPunct="0">
                  <a:defRPr sz="2800">
                    <a:solidFill>
                      <a:schemeClr val="tx1"/>
                    </a:solidFill>
                    <a:latin typeface="Verdana" charset="0"/>
                    <a:ea typeface="ＭＳ Ｐゴシック" charset="0"/>
                  </a:defRPr>
                </a:lvl3pPr>
                <a:lvl4pPr marL="1600200" indent="-228600" eaLnBrk="0" hangingPunct="0">
                  <a:defRPr sz="2800">
                    <a:solidFill>
                      <a:schemeClr val="tx1"/>
                    </a:solidFill>
                    <a:latin typeface="Verdana" charset="0"/>
                    <a:ea typeface="ＭＳ Ｐゴシック" charset="0"/>
                  </a:defRPr>
                </a:lvl4pPr>
                <a:lvl5pPr marL="2057400" indent="-228600" eaLnBrk="0" hangingPunct="0">
                  <a:defRPr sz="2800">
                    <a:solidFill>
                      <a:schemeClr val="tx1"/>
                    </a:solidFill>
                    <a:latin typeface="Verdana" charset="0"/>
                    <a:ea typeface="ＭＳ Ｐゴシック" charset="0"/>
                  </a:defRPr>
                </a:lvl5pPr>
                <a:lvl6pPr marL="2514600" indent="-228600" eaLnBrk="0" fontAlgn="base" hangingPunct="0">
                  <a:spcBef>
                    <a:spcPct val="45000"/>
                  </a:spcBef>
                  <a:spcAft>
                    <a:spcPct val="0"/>
                  </a:spcAft>
                  <a:buChar char="•"/>
                  <a:defRPr sz="2800">
                    <a:solidFill>
                      <a:schemeClr val="tx1"/>
                    </a:solidFill>
                    <a:latin typeface="Verdana" charset="0"/>
                    <a:ea typeface="ＭＳ Ｐゴシック" charset="0"/>
                  </a:defRPr>
                </a:lvl6pPr>
                <a:lvl7pPr marL="2971800" indent="-228600" eaLnBrk="0" fontAlgn="base" hangingPunct="0">
                  <a:spcBef>
                    <a:spcPct val="45000"/>
                  </a:spcBef>
                  <a:spcAft>
                    <a:spcPct val="0"/>
                  </a:spcAft>
                  <a:buChar char="•"/>
                  <a:defRPr sz="2800">
                    <a:solidFill>
                      <a:schemeClr val="tx1"/>
                    </a:solidFill>
                    <a:latin typeface="Verdana" charset="0"/>
                    <a:ea typeface="ＭＳ Ｐゴシック" charset="0"/>
                  </a:defRPr>
                </a:lvl7pPr>
                <a:lvl8pPr marL="3429000" indent="-228600" eaLnBrk="0" fontAlgn="base" hangingPunct="0">
                  <a:spcBef>
                    <a:spcPct val="45000"/>
                  </a:spcBef>
                  <a:spcAft>
                    <a:spcPct val="0"/>
                  </a:spcAft>
                  <a:buChar char="•"/>
                  <a:defRPr sz="2800">
                    <a:solidFill>
                      <a:schemeClr val="tx1"/>
                    </a:solidFill>
                    <a:latin typeface="Verdana" charset="0"/>
                    <a:ea typeface="ＭＳ Ｐゴシック" charset="0"/>
                  </a:defRPr>
                </a:lvl8pPr>
                <a:lvl9pPr marL="3886200" indent="-228600" eaLnBrk="0" fontAlgn="base" hangingPunct="0">
                  <a:spcBef>
                    <a:spcPct val="45000"/>
                  </a:spcBef>
                  <a:spcAft>
                    <a:spcPct val="0"/>
                  </a:spcAft>
                  <a:buChar char="•"/>
                  <a:defRPr sz="2800">
                    <a:solidFill>
                      <a:schemeClr val="tx1"/>
                    </a:solidFill>
                    <a:latin typeface="Verdana" charset="0"/>
                    <a:ea typeface="ＭＳ Ｐゴシック" charset="0"/>
                  </a:defRPr>
                </a:lvl9pPr>
              </a:lstStyle>
              <a:p>
                <a:pPr marL="0" marR="0" lvl="0" indent="0" algn="l" defTabSz="457200" rtl="0" eaLnBrk="0" fontAlgn="auto" latinLnBrk="0" hangingPunct="0">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srgbClr val="FF0000"/>
                    </a:solidFill>
                    <a:effectLst/>
                    <a:uLnTx/>
                    <a:uFillTx/>
                    <a:latin typeface="Times" charset="0"/>
                    <a:ea typeface="ＭＳ Ｐゴシック" charset="0"/>
                    <a:cs typeface="+mn-cs"/>
                  </a:rPr>
                  <a:t>L</a:t>
                </a:r>
              </a:p>
            </p:txBody>
          </p:sp>
        </p:grpSp>
        <p:grpSp>
          <p:nvGrpSpPr>
            <p:cNvPr id="234" name="Group 233">
              <a:extLst>
                <a:ext uri="{FF2B5EF4-FFF2-40B4-BE49-F238E27FC236}">
                  <a16:creationId xmlns:a16="http://schemas.microsoft.com/office/drawing/2014/main" id="{63FF1D7F-B8F1-0D4B-96BD-4B541189DD2B}"/>
                </a:ext>
              </a:extLst>
            </p:cNvPr>
            <p:cNvGrpSpPr/>
            <p:nvPr/>
          </p:nvGrpSpPr>
          <p:grpSpPr>
            <a:xfrm>
              <a:off x="4508797" y="4303199"/>
              <a:ext cx="1734473" cy="1737360"/>
              <a:chOff x="4100379" y="1554532"/>
              <a:chExt cx="1371600" cy="1373883"/>
            </a:xfrm>
          </p:grpSpPr>
          <p:grpSp>
            <p:nvGrpSpPr>
              <p:cNvPr id="235" name="Group 234">
                <a:extLst>
                  <a:ext uri="{FF2B5EF4-FFF2-40B4-BE49-F238E27FC236}">
                    <a16:creationId xmlns:a16="http://schemas.microsoft.com/office/drawing/2014/main" id="{C00DEB11-2EB7-3A47-9041-773DA9F2B501}"/>
                  </a:ext>
                </a:extLst>
              </p:cNvPr>
              <p:cNvGrpSpPr>
                <a:grpSpLocks noChangeAspect="1"/>
              </p:cNvGrpSpPr>
              <p:nvPr/>
            </p:nvGrpSpPr>
            <p:grpSpPr>
              <a:xfrm rot="16200000" flipH="1">
                <a:off x="4099237" y="1555674"/>
                <a:ext cx="1373883" cy="1371600"/>
                <a:chOff x="3433283" y="3230640"/>
                <a:chExt cx="1908120" cy="1904949"/>
              </a:xfrm>
            </p:grpSpPr>
            <p:sp>
              <p:nvSpPr>
                <p:cNvPr id="237" name="Oval 8">
                  <a:extLst>
                    <a:ext uri="{FF2B5EF4-FFF2-40B4-BE49-F238E27FC236}">
                      <a16:creationId xmlns:a16="http://schemas.microsoft.com/office/drawing/2014/main" id="{46F938CC-AA60-8B43-8201-8EFF2870C39E}"/>
                    </a:ext>
                  </a:extLst>
                </p:cNvPr>
                <p:cNvSpPr>
                  <a:spLocks noChangeAspect="1" noChangeArrowheads="1"/>
                </p:cNvSpPr>
                <p:nvPr/>
              </p:nvSpPr>
              <p:spPr bwMode="auto">
                <a:xfrm>
                  <a:off x="3507081" y="3922033"/>
                  <a:ext cx="136525" cy="136525"/>
                </a:xfrm>
                <a:prstGeom prst="ellipse">
                  <a:avLst/>
                </a:prstGeom>
                <a:noFill/>
                <a:ln>
                  <a:noFill/>
                </a:ln>
              </p:spPr>
              <p:txBody>
                <a:bodyPr wrap="none" lIns="91435" tIns="45718" rIns="91435" bIns="45718" anchor="ctr"/>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ＭＳ Ｐゴシック" charset="0"/>
                    <a:cs typeface="+mn-cs"/>
                  </a:endParaRPr>
                </a:p>
              </p:txBody>
            </p:sp>
            <p:sp>
              <p:nvSpPr>
                <p:cNvPr id="238" name="Oval 10">
                  <a:extLst>
                    <a:ext uri="{FF2B5EF4-FFF2-40B4-BE49-F238E27FC236}">
                      <a16:creationId xmlns:a16="http://schemas.microsoft.com/office/drawing/2014/main" id="{641BA066-6035-7D47-A6A3-F3ED85EB283F}"/>
                    </a:ext>
                  </a:extLst>
                </p:cNvPr>
                <p:cNvSpPr>
                  <a:spLocks noChangeAspect="1" noChangeArrowheads="1"/>
                </p:cNvSpPr>
                <p:nvPr/>
              </p:nvSpPr>
              <p:spPr bwMode="auto">
                <a:xfrm>
                  <a:off x="3507081" y="4904695"/>
                  <a:ext cx="136525" cy="136525"/>
                </a:xfrm>
                <a:prstGeom prst="ellipse">
                  <a:avLst/>
                </a:prstGeom>
                <a:solidFill>
                  <a:srgbClr val="000000"/>
                </a:solidFill>
                <a:ln>
                  <a:noFill/>
                </a:ln>
              </p:spPr>
              <p:txBody>
                <a:bodyPr wrap="none" lIns="91435" tIns="45718" rIns="91435" bIns="45718" anchor="ctr"/>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ＭＳ Ｐゴシック" charset="0"/>
                    <a:cs typeface="+mn-cs"/>
                  </a:endParaRPr>
                </a:p>
              </p:txBody>
            </p:sp>
            <p:sp>
              <p:nvSpPr>
                <p:cNvPr id="239" name="Oval 11">
                  <a:extLst>
                    <a:ext uri="{FF2B5EF4-FFF2-40B4-BE49-F238E27FC236}">
                      <a16:creationId xmlns:a16="http://schemas.microsoft.com/office/drawing/2014/main" id="{DA8F021B-EA9B-024B-9C95-5FD9AAE962DA}"/>
                    </a:ext>
                  </a:extLst>
                </p:cNvPr>
                <p:cNvSpPr>
                  <a:spLocks noChangeAspect="1" noChangeArrowheads="1"/>
                </p:cNvSpPr>
                <p:nvPr/>
              </p:nvSpPr>
              <p:spPr bwMode="auto">
                <a:xfrm>
                  <a:off x="3834106" y="4904695"/>
                  <a:ext cx="136525" cy="136525"/>
                </a:xfrm>
                <a:prstGeom prst="ellipse">
                  <a:avLst/>
                </a:prstGeom>
                <a:solidFill>
                  <a:srgbClr val="000000"/>
                </a:solidFill>
                <a:ln>
                  <a:noFill/>
                </a:ln>
              </p:spPr>
              <p:txBody>
                <a:bodyPr wrap="none" lIns="91435" tIns="45718" rIns="91435" bIns="45718" anchor="ctr"/>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ＭＳ Ｐゴシック" charset="0"/>
                    <a:cs typeface="+mn-cs"/>
                  </a:endParaRPr>
                </a:p>
              </p:txBody>
            </p:sp>
            <p:sp>
              <p:nvSpPr>
                <p:cNvPr id="240" name="Oval 12">
                  <a:extLst>
                    <a:ext uri="{FF2B5EF4-FFF2-40B4-BE49-F238E27FC236}">
                      <a16:creationId xmlns:a16="http://schemas.microsoft.com/office/drawing/2014/main" id="{EC32E768-D228-184D-8EC6-FF125A3E96F2}"/>
                    </a:ext>
                  </a:extLst>
                </p:cNvPr>
                <p:cNvSpPr>
                  <a:spLocks noChangeAspect="1" noChangeArrowheads="1"/>
                </p:cNvSpPr>
                <p:nvPr/>
              </p:nvSpPr>
              <p:spPr bwMode="auto">
                <a:xfrm>
                  <a:off x="4161131" y="4904695"/>
                  <a:ext cx="136525" cy="136525"/>
                </a:xfrm>
                <a:prstGeom prst="ellipse">
                  <a:avLst/>
                </a:prstGeom>
                <a:solidFill>
                  <a:srgbClr val="000000"/>
                </a:solidFill>
                <a:ln>
                  <a:noFill/>
                </a:ln>
              </p:spPr>
              <p:txBody>
                <a:bodyPr wrap="none" lIns="91435" tIns="45718" rIns="91435" bIns="45718" anchor="ctr"/>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ＭＳ Ｐゴシック" charset="0"/>
                    <a:cs typeface="+mn-cs"/>
                  </a:endParaRPr>
                </a:p>
              </p:txBody>
            </p:sp>
            <p:sp>
              <p:nvSpPr>
                <p:cNvPr id="241" name="Oval 13">
                  <a:extLst>
                    <a:ext uri="{FF2B5EF4-FFF2-40B4-BE49-F238E27FC236}">
                      <a16:creationId xmlns:a16="http://schemas.microsoft.com/office/drawing/2014/main" id="{D21E3D0C-E21D-634D-B5B5-4C0A038DF181}"/>
                    </a:ext>
                  </a:extLst>
                </p:cNvPr>
                <p:cNvSpPr>
                  <a:spLocks noChangeAspect="1" noChangeArrowheads="1"/>
                </p:cNvSpPr>
                <p:nvPr/>
              </p:nvSpPr>
              <p:spPr bwMode="auto">
                <a:xfrm>
                  <a:off x="4489742" y="4904695"/>
                  <a:ext cx="136525" cy="136525"/>
                </a:xfrm>
                <a:prstGeom prst="ellipse">
                  <a:avLst/>
                </a:prstGeom>
                <a:solidFill>
                  <a:srgbClr val="000000"/>
                </a:solidFill>
                <a:ln>
                  <a:noFill/>
                </a:ln>
              </p:spPr>
              <p:txBody>
                <a:bodyPr wrap="none" lIns="91435" tIns="45718" rIns="91435" bIns="45718" anchor="ctr"/>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ＭＳ Ｐゴシック" charset="0"/>
                    <a:cs typeface="+mn-cs"/>
                  </a:endParaRPr>
                </a:p>
              </p:txBody>
            </p:sp>
            <p:sp>
              <p:nvSpPr>
                <p:cNvPr id="242" name="Oval 14">
                  <a:extLst>
                    <a:ext uri="{FF2B5EF4-FFF2-40B4-BE49-F238E27FC236}">
                      <a16:creationId xmlns:a16="http://schemas.microsoft.com/office/drawing/2014/main" id="{838011A4-16F6-7246-8062-06E559D1F94A}"/>
                    </a:ext>
                  </a:extLst>
                </p:cNvPr>
                <p:cNvSpPr>
                  <a:spLocks noChangeAspect="1" noChangeArrowheads="1"/>
                </p:cNvSpPr>
                <p:nvPr/>
              </p:nvSpPr>
              <p:spPr bwMode="auto">
                <a:xfrm>
                  <a:off x="4816767" y="4904695"/>
                  <a:ext cx="136525" cy="136525"/>
                </a:xfrm>
                <a:prstGeom prst="ellipse">
                  <a:avLst/>
                </a:prstGeom>
                <a:solidFill>
                  <a:srgbClr val="000000"/>
                </a:solidFill>
                <a:ln>
                  <a:noFill/>
                </a:ln>
              </p:spPr>
              <p:txBody>
                <a:bodyPr wrap="none" lIns="91435" tIns="45718" rIns="91435" bIns="45718" anchor="ctr"/>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ＭＳ Ｐゴシック" charset="0"/>
                    <a:cs typeface="+mn-cs"/>
                  </a:endParaRPr>
                </a:p>
              </p:txBody>
            </p:sp>
            <p:sp>
              <p:nvSpPr>
                <p:cNvPr id="243" name="Oval 15">
                  <a:extLst>
                    <a:ext uri="{FF2B5EF4-FFF2-40B4-BE49-F238E27FC236}">
                      <a16:creationId xmlns:a16="http://schemas.microsoft.com/office/drawing/2014/main" id="{1A0DDB36-F697-1A4F-92B6-1AF42FEE2A39}"/>
                    </a:ext>
                  </a:extLst>
                </p:cNvPr>
                <p:cNvSpPr>
                  <a:spLocks noChangeAspect="1" noChangeArrowheads="1"/>
                </p:cNvSpPr>
                <p:nvPr/>
              </p:nvSpPr>
              <p:spPr bwMode="auto">
                <a:xfrm>
                  <a:off x="5143792" y="4904695"/>
                  <a:ext cx="136525" cy="136525"/>
                </a:xfrm>
                <a:prstGeom prst="ellipse">
                  <a:avLst/>
                </a:prstGeom>
                <a:noFill/>
                <a:ln>
                  <a:noFill/>
                </a:ln>
              </p:spPr>
              <p:txBody>
                <a:bodyPr wrap="none" lIns="91435" tIns="45718" rIns="91435" bIns="45718" anchor="ctr"/>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ＭＳ Ｐゴシック" charset="0"/>
                    <a:cs typeface="+mn-cs"/>
                  </a:endParaRPr>
                </a:p>
              </p:txBody>
            </p:sp>
            <p:sp>
              <p:nvSpPr>
                <p:cNvPr id="244" name="Oval 17">
                  <a:extLst>
                    <a:ext uri="{FF2B5EF4-FFF2-40B4-BE49-F238E27FC236}">
                      <a16:creationId xmlns:a16="http://schemas.microsoft.com/office/drawing/2014/main" id="{104CC73F-51F9-2743-879B-55C057F06121}"/>
                    </a:ext>
                  </a:extLst>
                </p:cNvPr>
                <p:cNvSpPr>
                  <a:spLocks noChangeAspect="1" noChangeArrowheads="1"/>
                </p:cNvSpPr>
                <p:nvPr/>
              </p:nvSpPr>
              <p:spPr bwMode="auto">
                <a:xfrm>
                  <a:off x="3507081" y="3267983"/>
                  <a:ext cx="136525" cy="136525"/>
                </a:xfrm>
                <a:prstGeom prst="ellipse">
                  <a:avLst/>
                </a:prstGeom>
                <a:noFill/>
                <a:ln>
                  <a:noFill/>
                </a:ln>
              </p:spPr>
              <p:txBody>
                <a:bodyPr wrap="none" lIns="91435" tIns="45718" rIns="91435" bIns="45718" anchor="ctr"/>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ＭＳ Ｐゴシック" charset="0"/>
                    <a:cs typeface="+mn-cs"/>
                  </a:endParaRPr>
                </a:p>
              </p:txBody>
            </p:sp>
            <p:sp>
              <p:nvSpPr>
                <p:cNvPr id="245" name="Oval 24">
                  <a:extLst>
                    <a:ext uri="{FF2B5EF4-FFF2-40B4-BE49-F238E27FC236}">
                      <a16:creationId xmlns:a16="http://schemas.microsoft.com/office/drawing/2014/main" id="{8DB09396-2A9B-0F41-BA75-894BEEEB7BCD}"/>
                    </a:ext>
                  </a:extLst>
                </p:cNvPr>
                <p:cNvSpPr>
                  <a:spLocks noChangeAspect="1" noChangeArrowheads="1"/>
                </p:cNvSpPr>
                <p:nvPr/>
              </p:nvSpPr>
              <p:spPr bwMode="auto">
                <a:xfrm>
                  <a:off x="3507081" y="3595008"/>
                  <a:ext cx="136525" cy="136525"/>
                </a:xfrm>
                <a:prstGeom prst="ellipse">
                  <a:avLst/>
                </a:prstGeom>
                <a:solidFill>
                  <a:srgbClr val="FFFFFF"/>
                </a:solidFill>
                <a:ln>
                  <a:noFill/>
                </a:ln>
              </p:spPr>
              <p:txBody>
                <a:bodyPr wrap="none" lIns="91435" tIns="45718" rIns="91435" bIns="45718" anchor="ctr"/>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ＭＳ Ｐゴシック" charset="0"/>
                    <a:cs typeface="+mn-cs"/>
                  </a:endParaRPr>
                </a:p>
              </p:txBody>
            </p:sp>
            <p:sp>
              <p:nvSpPr>
                <p:cNvPr id="246" name="Oval 25">
                  <a:extLst>
                    <a:ext uri="{FF2B5EF4-FFF2-40B4-BE49-F238E27FC236}">
                      <a16:creationId xmlns:a16="http://schemas.microsoft.com/office/drawing/2014/main" id="{71B6AFB7-9BF9-4F48-B424-B60D113AF711}"/>
                    </a:ext>
                  </a:extLst>
                </p:cNvPr>
                <p:cNvSpPr>
                  <a:spLocks noChangeAspect="1" noChangeArrowheads="1"/>
                </p:cNvSpPr>
                <p:nvPr/>
              </p:nvSpPr>
              <p:spPr bwMode="auto">
                <a:xfrm>
                  <a:off x="3834106" y="3595008"/>
                  <a:ext cx="136525" cy="136525"/>
                </a:xfrm>
                <a:prstGeom prst="ellipse">
                  <a:avLst/>
                </a:prstGeom>
                <a:noFill/>
                <a:ln>
                  <a:noFill/>
                </a:ln>
              </p:spPr>
              <p:txBody>
                <a:bodyPr wrap="none" lIns="91435" tIns="45718" rIns="91435" bIns="45718" anchor="ctr"/>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ＭＳ Ｐゴシック" charset="0"/>
                    <a:cs typeface="+mn-cs"/>
                  </a:endParaRPr>
                </a:p>
              </p:txBody>
            </p:sp>
            <p:sp>
              <p:nvSpPr>
                <p:cNvPr id="247" name="Oval 31">
                  <a:extLst>
                    <a:ext uri="{FF2B5EF4-FFF2-40B4-BE49-F238E27FC236}">
                      <a16:creationId xmlns:a16="http://schemas.microsoft.com/office/drawing/2014/main" id="{D7A3F04C-C751-E749-81BE-CD32FED9354C}"/>
                    </a:ext>
                  </a:extLst>
                </p:cNvPr>
                <p:cNvSpPr>
                  <a:spLocks noChangeAspect="1" noChangeArrowheads="1"/>
                </p:cNvSpPr>
                <p:nvPr/>
              </p:nvSpPr>
              <p:spPr bwMode="auto">
                <a:xfrm>
                  <a:off x="3834106" y="3922033"/>
                  <a:ext cx="136525" cy="136525"/>
                </a:xfrm>
                <a:prstGeom prst="ellipse">
                  <a:avLst/>
                </a:prstGeom>
                <a:solidFill>
                  <a:srgbClr val="FFFFFF"/>
                </a:solidFill>
                <a:ln>
                  <a:noFill/>
                </a:ln>
              </p:spPr>
              <p:txBody>
                <a:bodyPr wrap="none" lIns="91435" tIns="45718" rIns="91435" bIns="45718" anchor="ctr"/>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ＭＳ Ｐゴシック" charset="0"/>
                    <a:cs typeface="+mn-cs"/>
                  </a:endParaRPr>
                </a:p>
              </p:txBody>
            </p:sp>
            <p:sp>
              <p:nvSpPr>
                <p:cNvPr id="248" name="Oval 32">
                  <a:extLst>
                    <a:ext uri="{FF2B5EF4-FFF2-40B4-BE49-F238E27FC236}">
                      <a16:creationId xmlns:a16="http://schemas.microsoft.com/office/drawing/2014/main" id="{EE723B4F-3360-0C48-9E40-5377D860C2F0}"/>
                    </a:ext>
                  </a:extLst>
                </p:cNvPr>
                <p:cNvSpPr>
                  <a:spLocks noChangeAspect="1" noChangeArrowheads="1"/>
                </p:cNvSpPr>
                <p:nvPr/>
              </p:nvSpPr>
              <p:spPr bwMode="auto">
                <a:xfrm>
                  <a:off x="4161131" y="3922033"/>
                  <a:ext cx="136525" cy="136525"/>
                </a:xfrm>
                <a:prstGeom prst="ellipse">
                  <a:avLst/>
                </a:prstGeom>
                <a:noFill/>
                <a:ln>
                  <a:noFill/>
                </a:ln>
              </p:spPr>
              <p:txBody>
                <a:bodyPr wrap="none" lIns="91435" tIns="45718" rIns="91435" bIns="45718" anchor="ctr"/>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ＭＳ Ｐゴシック" charset="0"/>
                    <a:cs typeface="+mn-cs"/>
                  </a:endParaRPr>
                </a:p>
              </p:txBody>
            </p:sp>
            <p:sp>
              <p:nvSpPr>
                <p:cNvPr id="249" name="Oval 37">
                  <a:extLst>
                    <a:ext uri="{FF2B5EF4-FFF2-40B4-BE49-F238E27FC236}">
                      <a16:creationId xmlns:a16="http://schemas.microsoft.com/office/drawing/2014/main" id="{ABB8E770-35AC-054E-BEF3-BF90AAC5A024}"/>
                    </a:ext>
                  </a:extLst>
                </p:cNvPr>
                <p:cNvSpPr>
                  <a:spLocks noChangeAspect="1" noChangeArrowheads="1"/>
                </p:cNvSpPr>
                <p:nvPr/>
              </p:nvSpPr>
              <p:spPr bwMode="auto">
                <a:xfrm>
                  <a:off x="3507081" y="4250645"/>
                  <a:ext cx="136525" cy="136525"/>
                </a:xfrm>
                <a:prstGeom prst="ellipse">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round/>
                      <a:headEnd/>
                      <a:tailEnd/>
                    </a14:hiddenLine>
                  </a:ext>
                </a:extLst>
              </p:spPr>
              <p:txBody>
                <a:bodyPr wrap="none" lIns="91435" tIns="45718" rIns="91435" bIns="45718" anchor="ctr"/>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ＭＳ Ｐゴシック" charset="0"/>
                    <a:cs typeface="+mn-cs"/>
                  </a:endParaRPr>
                </a:p>
              </p:txBody>
            </p:sp>
            <p:sp>
              <p:nvSpPr>
                <p:cNvPr id="250" name="Oval 38">
                  <a:extLst>
                    <a:ext uri="{FF2B5EF4-FFF2-40B4-BE49-F238E27FC236}">
                      <a16:creationId xmlns:a16="http://schemas.microsoft.com/office/drawing/2014/main" id="{43B95094-5C97-E143-BAA4-F3BBB250FD1D}"/>
                    </a:ext>
                  </a:extLst>
                </p:cNvPr>
                <p:cNvSpPr>
                  <a:spLocks noChangeAspect="1" noChangeArrowheads="1"/>
                </p:cNvSpPr>
                <p:nvPr/>
              </p:nvSpPr>
              <p:spPr bwMode="auto">
                <a:xfrm>
                  <a:off x="3834106" y="4250645"/>
                  <a:ext cx="136525" cy="136525"/>
                </a:xfrm>
                <a:prstGeom prst="ellipse">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round/>
                      <a:headEnd/>
                      <a:tailEnd/>
                    </a14:hiddenLine>
                  </a:ext>
                </a:extLst>
              </p:spPr>
              <p:txBody>
                <a:bodyPr wrap="none" lIns="91435" tIns="45718" rIns="91435" bIns="45718" anchor="ctr"/>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ＭＳ Ｐゴシック" charset="0"/>
                    <a:cs typeface="+mn-cs"/>
                  </a:endParaRPr>
                </a:p>
              </p:txBody>
            </p:sp>
            <p:sp>
              <p:nvSpPr>
                <p:cNvPr id="251" name="Oval 39">
                  <a:extLst>
                    <a:ext uri="{FF2B5EF4-FFF2-40B4-BE49-F238E27FC236}">
                      <a16:creationId xmlns:a16="http://schemas.microsoft.com/office/drawing/2014/main" id="{5EAB58AE-A762-2947-ADC5-DBCFABD2B624}"/>
                    </a:ext>
                  </a:extLst>
                </p:cNvPr>
                <p:cNvSpPr>
                  <a:spLocks noChangeAspect="1" noChangeArrowheads="1"/>
                </p:cNvSpPr>
                <p:nvPr/>
              </p:nvSpPr>
              <p:spPr bwMode="auto">
                <a:xfrm>
                  <a:off x="4161131" y="4250645"/>
                  <a:ext cx="136525" cy="136525"/>
                </a:xfrm>
                <a:prstGeom prst="ellipse">
                  <a:avLst/>
                </a:prstGeom>
                <a:solidFill>
                  <a:srgbClr val="000000"/>
                </a:solidFill>
                <a:ln>
                  <a:noFill/>
                </a:ln>
                <a:extLst>
                  <a:ext uri="{91240B29-F687-4f45-9708-019B960494DF}">
                    <a14:hiddenLine xmlns:a14="http://schemas.microsoft.com/office/drawing/2010/main" xmlns="" w="12700">
                      <a:solidFill>
                        <a:srgbClr val="000000"/>
                      </a:solidFill>
                      <a:round/>
                      <a:headEnd/>
                      <a:tailEnd/>
                    </a14:hiddenLine>
                  </a:ext>
                </a:extLst>
              </p:spPr>
              <p:txBody>
                <a:bodyPr wrap="none" lIns="91435" tIns="45718" rIns="91435" bIns="45718" anchor="ctr"/>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ＭＳ Ｐゴシック" charset="0"/>
                    <a:cs typeface="+mn-cs"/>
                  </a:endParaRPr>
                </a:p>
              </p:txBody>
            </p:sp>
            <p:sp>
              <p:nvSpPr>
                <p:cNvPr id="252" name="Oval 40">
                  <a:extLst>
                    <a:ext uri="{FF2B5EF4-FFF2-40B4-BE49-F238E27FC236}">
                      <a16:creationId xmlns:a16="http://schemas.microsoft.com/office/drawing/2014/main" id="{601EB717-109F-DA46-83A6-180FA91056D1}"/>
                    </a:ext>
                  </a:extLst>
                </p:cNvPr>
                <p:cNvSpPr>
                  <a:spLocks noChangeAspect="1" noChangeArrowheads="1"/>
                </p:cNvSpPr>
                <p:nvPr/>
              </p:nvSpPr>
              <p:spPr bwMode="auto">
                <a:xfrm>
                  <a:off x="4489742" y="4250645"/>
                  <a:ext cx="136525" cy="136525"/>
                </a:xfrm>
                <a:prstGeom prst="ellipse">
                  <a:avLst/>
                </a:prstGeom>
                <a:noFill/>
                <a:ln>
                  <a:noFill/>
                </a:ln>
              </p:spPr>
              <p:txBody>
                <a:bodyPr wrap="none" lIns="91435" tIns="45718" rIns="91435" bIns="45718" anchor="ctr"/>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ＭＳ Ｐゴシック" charset="0"/>
                    <a:cs typeface="+mn-cs"/>
                  </a:endParaRPr>
                </a:p>
              </p:txBody>
            </p:sp>
            <p:sp>
              <p:nvSpPr>
                <p:cNvPr id="253" name="Oval 44">
                  <a:extLst>
                    <a:ext uri="{FF2B5EF4-FFF2-40B4-BE49-F238E27FC236}">
                      <a16:creationId xmlns:a16="http://schemas.microsoft.com/office/drawing/2014/main" id="{70AF46FC-243C-F14C-B78F-5FF53D4D4EF2}"/>
                    </a:ext>
                  </a:extLst>
                </p:cNvPr>
                <p:cNvSpPr>
                  <a:spLocks noChangeAspect="1" noChangeArrowheads="1"/>
                </p:cNvSpPr>
                <p:nvPr/>
              </p:nvSpPr>
              <p:spPr bwMode="auto">
                <a:xfrm>
                  <a:off x="3507081" y="4577671"/>
                  <a:ext cx="136525" cy="136525"/>
                </a:xfrm>
                <a:prstGeom prst="ellipse">
                  <a:avLst/>
                </a:prstGeom>
                <a:solidFill>
                  <a:srgbClr val="FFFFFF"/>
                </a:solidFill>
                <a:ln>
                  <a:noFill/>
                </a:ln>
              </p:spPr>
              <p:txBody>
                <a:bodyPr wrap="none" lIns="91435" tIns="45718" rIns="91435" bIns="45718" anchor="ctr"/>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ＭＳ Ｐゴシック" charset="0"/>
                    <a:cs typeface="+mn-cs"/>
                  </a:endParaRPr>
                </a:p>
              </p:txBody>
            </p:sp>
            <p:sp>
              <p:nvSpPr>
                <p:cNvPr id="254" name="Oval 45">
                  <a:extLst>
                    <a:ext uri="{FF2B5EF4-FFF2-40B4-BE49-F238E27FC236}">
                      <a16:creationId xmlns:a16="http://schemas.microsoft.com/office/drawing/2014/main" id="{A5A83875-3C67-4E48-845B-93704865DD45}"/>
                    </a:ext>
                  </a:extLst>
                </p:cNvPr>
                <p:cNvSpPr>
                  <a:spLocks noChangeAspect="1" noChangeArrowheads="1"/>
                </p:cNvSpPr>
                <p:nvPr/>
              </p:nvSpPr>
              <p:spPr bwMode="auto">
                <a:xfrm>
                  <a:off x="3834106" y="4577671"/>
                  <a:ext cx="136525" cy="136525"/>
                </a:xfrm>
                <a:prstGeom prst="ellipse">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round/>
                      <a:headEnd/>
                      <a:tailEnd/>
                    </a14:hiddenLine>
                  </a:ext>
                </a:extLst>
              </p:spPr>
              <p:txBody>
                <a:bodyPr wrap="none" lIns="91435" tIns="45718" rIns="91435" bIns="45718" anchor="ctr"/>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ＭＳ Ｐゴシック" charset="0"/>
                    <a:cs typeface="+mn-cs"/>
                  </a:endParaRPr>
                </a:p>
              </p:txBody>
            </p:sp>
            <p:sp>
              <p:nvSpPr>
                <p:cNvPr id="255" name="Oval 46">
                  <a:extLst>
                    <a:ext uri="{FF2B5EF4-FFF2-40B4-BE49-F238E27FC236}">
                      <a16:creationId xmlns:a16="http://schemas.microsoft.com/office/drawing/2014/main" id="{61479DE9-3998-EE4E-ADA7-4B55588DE089}"/>
                    </a:ext>
                  </a:extLst>
                </p:cNvPr>
                <p:cNvSpPr>
                  <a:spLocks noChangeAspect="1" noChangeArrowheads="1"/>
                </p:cNvSpPr>
                <p:nvPr/>
              </p:nvSpPr>
              <p:spPr bwMode="auto">
                <a:xfrm>
                  <a:off x="4161131" y="4577671"/>
                  <a:ext cx="136525" cy="136525"/>
                </a:xfrm>
                <a:prstGeom prst="ellipse">
                  <a:avLst/>
                </a:prstGeom>
                <a:solidFill>
                  <a:srgbClr val="000000"/>
                </a:solidFill>
                <a:ln>
                  <a:noFill/>
                </a:ln>
              </p:spPr>
              <p:txBody>
                <a:bodyPr wrap="none" lIns="91435" tIns="45718" rIns="91435" bIns="45718" anchor="ctr"/>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ＭＳ Ｐゴシック" charset="0"/>
                    <a:cs typeface="+mn-cs"/>
                  </a:endParaRPr>
                </a:p>
              </p:txBody>
            </p:sp>
            <p:sp>
              <p:nvSpPr>
                <p:cNvPr id="256" name="Oval 47">
                  <a:extLst>
                    <a:ext uri="{FF2B5EF4-FFF2-40B4-BE49-F238E27FC236}">
                      <a16:creationId xmlns:a16="http://schemas.microsoft.com/office/drawing/2014/main" id="{A981E3AF-6349-3D4A-9B09-A805BE2A4B0E}"/>
                    </a:ext>
                  </a:extLst>
                </p:cNvPr>
                <p:cNvSpPr>
                  <a:spLocks noChangeAspect="1" noChangeArrowheads="1"/>
                </p:cNvSpPr>
                <p:nvPr/>
              </p:nvSpPr>
              <p:spPr bwMode="auto">
                <a:xfrm>
                  <a:off x="4489742" y="4577671"/>
                  <a:ext cx="136525" cy="136525"/>
                </a:xfrm>
                <a:prstGeom prst="ellipse">
                  <a:avLst/>
                </a:prstGeom>
                <a:solidFill>
                  <a:srgbClr val="000000"/>
                </a:solidFill>
                <a:ln>
                  <a:noFill/>
                </a:ln>
              </p:spPr>
              <p:txBody>
                <a:bodyPr wrap="none" lIns="91435" tIns="45718" rIns="91435" bIns="45718" anchor="ctr"/>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ＭＳ Ｐゴシック" charset="0"/>
                    <a:cs typeface="+mn-cs"/>
                  </a:endParaRPr>
                </a:p>
              </p:txBody>
            </p:sp>
            <p:sp>
              <p:nvSpPr>
                <p:cNvPr id="257" name="Oval 48">
                  <a:extLst>
                    <a:ext uri="{FF2B5EF4-FFF2-40B4-BE49-F238E27FC236}">
                      <a16:creationId xmlns:a16="http://schemas.microsoft.com/office/drawing/2014/main" id="{5D8269BC-1845-4749-BCB9-DA32C472654D}"/>
                    </a:ext>
                  </a:extLst>
                </p:cNvPr>
                <p:cNvSpPr>
                  <a:spLocks noChangeAspect="1" noChangeArrowheads="1"/>
                </p:cNvSpPr>
                <p:nvPr/>
              </p:nvSpPr>
              <p:spPr bwMode="auto">
                <a:xfrm>
                  <a:off x="4816767" y="4577671"/>
                  <a:ext cx="136525" cy="136525"/>
                </a:xfrm>
                <a:prstGeom prst="ellipse">
                  <a:avLst/>
                </a:prstGeom>
                <a:noFill/>
                <a:ln>
                  <a:noFill/>
                </a:ln>
              </p:spPr>
              <p:txBody>
                <a:bodyPr wrap="none" lIns="91435" tIns="45718" rIns="91435" bIns="45718" anchor="ctr"/>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ＭＳ Ｐゴシック" charset="0"/>
                    <a:cs typeface="+mn-cs"/>
                  </a:endParaRPr>
                </a:p>
              </p:txBody>
            </p:sp>
            <p:cxnSp>
              <p:nvCxnSpPr>
                <p:cNvPr id="258" name="Straight Connector 257">
                  <a:extLst>
                    <a:ext uri="{FF2B5EF4-FFF2-40B4-BE49-F238E27FC236}">
                      <a16:creationId xmlns:a16="http://schemas.microsoft.com/office/drawing/2014/main" id="{6BE957B5-2A66-5846-818A-AA3AA2690DF5}"/>
                    </a:ext>
                  </a:extLst>
                </p:cNvPr>
                <p:cNvCxnSpPr/>
                <p:nvPr/>
              </p:nvCxnSpPr>
              <p:spPr bwMode="auto">
                <a:xfrm>
                  <a:off x="3436454" y="5129240"/>
                  <a:ext cx="1904949" cy="0"/>
                </a:xfrm>
                <a:prstGeom prst="line">
                  <a:avLst/>
                </a:prstGeom>
                <a:noFill/>
                <a:ln w="28575" cap="flat" cmpd="sng" algn="ctr">
                  <a:solidFill>
                    <a:srgbClr val="BBE0E3"/>
                  </a:solidFill>
                  <a:prstDash val="solid"/>
                  <a:round/>
                  <a:headEnd type="none" w="med" len="med"/>
                  <a:tailEnd type="none" w="med" len="med"/>
                </a:ln>
                <a:effectLst/>
              </p:spPr>
            </p:cxnSp>
            <p:cxnSp>
              <p:nvCxnSpPr>
                <p:cNvPr id="259" name="Straight Connector 258">
                  <a:extLst>
                    <a:ext uri="{FF2B5EF4-FFF2-40B4-BE49-F238E27FC236}">
                      <a16:creationId xmlns:a16="http://schemas.microsoft.com/office/drawing/2014/main" id="{AA8BFC02-524F-E047-AD74-0FE980CC22BF}"/>
                    </a:ext>
                  </a:extLst>
                </p:cNvPr>
                <p:cNvCxnSpPr/>
                <p:nvPr/>
              </p:nvCxnSpPr>
              <p:spPr bwMode="auto">
                <a:xfrm rot="16200000">
                  <a:off x="2480808" y="4183115"/>
                  <a:ext cx="1904949" cy="0"/>
                </a:xfrm>
                <a:prstGeom prst="line">
                  <a:avLst/>
                </a:prstGeom>
                <a:noFill/>
                <a:ln w="28575" cap="flat" cmpd="sng" algn="ctr">
                  <a:solidFill>
                    <a:srgbClr val="BBE0E3"/>
                  </a:solidFill>
                  <a:prstDash val="solid"/>
                  <a:round/>
                  <a:headEnd type="none" w="med" len="med"/>
                  <a:tailEnd type="none" w="med" len="med"/>
                </a:ln>
                <a:effectLst/>
              </p:spPr>
            </p:cxnSp>
            <p:cxnSp>
              <p:nvCxnSpPr>
                <p:cNvPr id="260" name="Straight Connector 259">
                  <a:extLst>
                    <a:ext uri="{FF2B5EF4-FFF2-40B4-BE49-F238E27FC236}">
                      <a16:creationId xmlns:a16="http://schemas.microsoft.com/office/drawing/2014/main" id="{D1020438-8557-6F44-9586-3A0969A57774}"/>
                    </a:ext>
                  </a:extLst>
                </p:cNvPr>
                <p:cNvCxnSpPr/>
                <p:nvPr/>
              </p:nvCxnSpPr>
              <p:spPr bwMode="auto">
                <a:xfrm>
                  <a:off x="3613150" y="3241675"/>
                  <a:ext cx="1711325" cy="1711325"/>
                </a:xfrm>
                <a:prstGeom prst="line">
                  <a:avLst/>
                </a:prstGeom>
                <a:noFill/>
                <a:ln w="28575" cap="flat" cmpd="sng" algn="ctr">
                  <a:solidFill>
                    <a:srgbClr val="BBE0E3"/>
                  </a:solidFill>
                  <a:prstDash val="solid"/>
                  <a:round/>
                  <a:headEnd type="none" w="med" len="med"/>
                  <a:tailEnd type="none" w="med" len="med"/>
                </a:ln>
                <a:effectLst/>
              </p:spPr>
            </p:cxnSp>
            <p:cxnSp>
              <p:nvCxnSpPr>
                <p:cNvPr id="261" name="Straight Connector 260">
                  <a:extLst>
                    <a:ext uri="{FF2B5EF4-FFF2-40B4-BE49-F238E27FC236}">
                      <a16:creationId xmlns:a16="http://schemas.microsoft.com/office/drawing/2014/main" id="{E5B0575D-D959-944D-811B-5C2FBD2F0DF2}"/>
                    </a:ext>
                  </a:extLst>
                </p:cNvPr>
                <p:cNvCxnSpPr/>
                <p:nvPr/>
              </p:nvCxnSpPr>
              <p:spPr bwMode="auto">
                <a:xfrm>
                  <a:off x="3437244" y="3241055"/>
                  <a:ext cx="182880" cy="0"/>
                </a:xfrm>
                <a:prstGeom prst="line">
                  <a:avLst/>
                </a:prstGeom>
                <a:noFill/>
                <a:ln w="28575" cap="flat" cmpd="sng" algn="ctr">
                  <a:solidFill>
                    <a:srgbClr val="BBE0E3"/>
                  </a:solidFill>
                  <a:prstDash val="solid"/>
                  <a:round/>
                  <a:headEnd type="none" w="med" len="med"/>
                  <a:tailEnd type="none" w="med" len="med"/>
                </a:ln>
                <a:effectLst/>
              </p:spPr>
            </p:cxnSp>
            <p:cxnSp>
              <p:nvCxnSpPr>
                <p:cNvPr id="262" name="Straight Connector 261">
                  <a:extLst>
                    <a:ext uri="{FF2B5EF4-FFF2-40B4-BE49-F238E27FC236}">
                      <a16:creationId xmlns:a16="http://schemas.microsoft.com/office/drawing/2014/main" id="{A308B829-A08D-5148-A058-006DEA41E7D0}"/>
                    </a:ext>
                  </a:extLst>
                </p:cNvPr>
                <p:cNvCxnSpPr/>
                <p:nvPr/>
              </p:nvCxnSpPr>
              <p:spPr bwMode="auto">
                <a:xfrm rot="16200000">
                  <a:off x="5236234" y="5034017"/>
                  <a:ext cx="182880" cy="0"/>
                </a:xfrm>
                <a:prstGeom prst="line">
                  <a:avLst/>
                </a:prstGeom>
                <a:noFill/>
                <a:ln w="28575" cap="flat" cmpd="sng" algn="ctr">
                  <a:solidFill>
                    <a:srgbClr val="BBE0E3"/>
                  </a:solidFill>
                  <a:prstDash val="solid"/>
                  <a:round/>
                  <a:headEnd type="none" w="med" len="med"/>
                  <a:tailEnd type="none" w="med" len="med"/>
                </a:ln>
                <a:effectLst/>
              </p:spPr>
            </p:cxnSp>
          </p:grpSp>
          <p:sp>
            <p:nvSpPr>
              <p:cNvPr id="236" name="Text Box 4">
                <a:extLst>
                  <a:ext uri="{FF2B5EF4-FFF2-40B4-BE49-F238E27FC236}">
                    <a16:creationId xmlns:a16="http://schemas.microsoft.com/office/drawing/2014/main" id="{14EB836A-C263-C54D-9E19-F54593D77733}"/>
                  </a:ext>
                </a:extLst>
              </p:cNvPr>
              <p:cNvSpPr txBox="1">
                <a:spLocks noChangeArrowheads="1"/>
              </p:cNvSpPr>
              <p:nvPr/>
            </p:nvSpPr>
            <p:spPr bwMode="auto">
              <a:xfrm>
                <a:off x="4367469" y="1570203"/>
                <a:ext cx="443692" cy="52307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91299" tIns="45650" rIns="91299" bIns="45650">
                <a:spAutoFit/>
              </a:bodyPr>
              <a:lstStyle>
                <a:lvl1pPr eaLnBrk="0" hangingPunct="0">
                  <a:defRPr sz="2800">
                    <a:solidFill>
                      <a:schemeClr val="tx1"/>
                    </a:solidFill>
                    <a:latin typeface="Verdana" charset="0"/>
                    <a:ea typeface="ＭＳ Ｐゴシック" charset="0"/>
                  </a:defRPr>
                </a:lvl1pPr>
                <a:lvl2pPr marL="742950" indent="-285750" eaLnBrk="0" hangingPunct="0">
                  <a:defRPr sz="2800">
                    <a:solidFill>
                      <a:schemeClr val="tx1"/>
                    </a:solidFill>
                    <a:latin typeface="Verdana" charset="0"/>
                    <a:ea typeface="ＭＳ Ｐゴシック" charset="0"/>
                  </a:defRPr>
                </a:lvl2pPr>
                <a:lvl3pPr marL="1143000" indent="-228600" eaLnBrk="0" hangingPunct="0">
                  <a:defRPr sz="2800">
                    <a:solidFill>
                      <a:schemeClr val="tx1"/>
                    </a:solidFill>
                    <a:latin typeface="Verdana" charset="0"/>
                    <a:ea typeface="ＭＳ Ｐゴシック" charset="0"/>
                  </a:defRPr>
                </a:lvl3pPr>
                <a:lvl4pPr marL="1600200" indent="-228600" eaLnBrk="0" hangingPunct="0">
                  <a:defRPr sz="2800">
                    <a:solidFill>
                      <a:schemeClr val="tx1"/>
                    </a:solidFill>
                    <a:latin typeface="Verdana" charset="0"/>
                    <a:ea typeface="ＭＳ Ｐゴシック" charset="0"/>
                  </a:defRPr>
                </a:lvl4pPr>
                <a:lvl5pPr marL="2057400" indent="-228600" eaLnBrk="0" hangingPunct="0">
                  <a:defRPr sz="2800">
                    <a:solidFill>
                      <a:schemeClr val="tx1"/>
                    </a:solidFill>
                    <a:latin typeface="Verdana" charset="0"/>
                    <a:ea typeface="ＭＳ Ｐゴシック" charset="0"/>
                  </a:defRPr>
                </a:lvl5pPr>
                <a:lvl6pPr marL="2514600" indent="-228600" eaLnBrk="0" fontAlgn="base" hangingPunct="0">
                  <a:spcBef>
                    <a:spcPct val="45000"/>
                  </a:spcBef>
                  <a:spcAft>
                    <a:spcPct val="0"/>
                  </a:spcAft>
                  <a:buChar char="•"/>
                  <a:defRPr sz="2800">
                    <a:solidFill>
                      <a:schemeClr val="tx1"/>
                    </a:solidFill>
                    <a:latin typeface="Verdana" charset="0"/>
                    <a:ea typeface="ＭＳ Ｐゴシック" charset="0"/>
                  </a:defRPr>
                </a:lvl6pPr>
                <a:lvl7pPr marL="2971800" indent="-228600" eaLnBrk="0" fontAlgn="base" hangingPunct="0">
                  <a:spcBef>
                    <a:spcPct val="45000"/>
                  </a:spcBef>
                  <a:spcAft>
                    <a:spcPct val="0"/>
                  </a:spcAft>
                  <a:buChar char="•"/>
                  <a:defRPr sz="2800">
                    <a:solidFill>
                      <a:schemeClr val="tx1"/>
                    </a:solidFill>
                    <a:latin typeface="Verdana" charset="0"/>
                    <a:ea typeface="ＭＳ Ｐゴシック" charset="0"/>
                  </a:defRPr>
                </a:lvl7pPr>
                <a:lvl8pPr marL="3429000" indent="-228600" eaLnBrk="0" fontAlgn="base" hangingPunct="0">
                  <a:spcBef>
                    <a:spcPct val="45000"/>
                  </a:spcBef>
                  <a:spcAft>
                    <a:spcPct val="0"/>
                  </a:spcAft>
                  <a:buChar char="•"/>
                  <a:defRPr sz="2800">
                    <a:solidFill>
                      <a:schemeClr val="tx1"/>
                    </a:solidFill>
                    <a:latin typeface="Verdana" charset="0"/>
                    <a:ea typeface="ＭＳ Ｐゴシック" charset="0"/>
                  </a:defRPr>
                </a:lvl8pPr>
                <a:lvl9pPr marL="3886200" indent="-228600" eaLnBrk="0" fontAlgn="base" hangingPunct="0">
                  <a:spcBef>
                    <a:spcPct val="45000"/>
                  </a:spcBef>
                  <a:spcAft>
                    <a:spcPct val="0"/>
                  </a:spcAft>
                  <a:buChar char="•"/>
                  <a:defRPr sz="2800">
                    <a:solidFill>
                      <a:schemeClr val="tx1"/>
                    </a:solidFill>
                    <a:latin typeface="Verdana" charset="0"/>
                    <a:ea typeface="ＭＳ Ｐゴシック" charset="0"/>
                  </a:defRPr>
                </a:lvl9pPr>
              </a:lstStyle>
              <a:p>
                <a:pPr marL="0" marR="0" lvl="0" indent="0" algn="l" defTabSz="457200" rtl="0" eaLnBrk="0" fontAlgn="auto" latinLnBrk="0" hangingPunct="0">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srgbClr val="FF0000"/>
                    </a:solidFill>
                    <a:effectLst/>
                    <a:uLnTx/>
                    <a:uFillTx/>
                    <a:latin typeface="Times" charset="0"/>
                    <a:ea typeface="ＭＳ Ｐゴシック" charset="0"/>
                    <a:cs typeface="+mn-cs"/>
                  </a:rPr>
                  <a:t>U</a:t>
                </a:r>
              </a:p>
            </p:txBody>
          </p:sp>
        </p:grpSp>
      </p:grpSp>
      <p:grpSp>
        <p:nvGrpSpPr>
          <p:cNvPr id="291" name="Group 290">
            <a:extLst>
              <a:ext uri="{FF2B5EF4-FFF2-40B4-BE49-F238E27FC236}">
                <a16:creationId xmlns:a16="http://schemas.microsoft.com/office/drawing/2014/main" id="{0AEF2A27-7767-004A-9E2C-E4CC8E1A05CA}"/>
              </a:ext>
            </a:extLst>
          </p:cNvPr>
          <p:cNvGrpSpPr/>
          <p:nvPr/>
        </p:nvGrpSpPr>
        <p:grpSpPr>
          <a:xfrm>
            <a:off x="7023784" y="4835423"/>
            <a:ext cx="1807765" cy="1828800"/>
            <a:chOff x="6548957" y="1555674"/>
            <a:chExt cx="1429559" cy="1446193"/>
          </a:xfrm>
        </p:grpSpPr>
        <p:sp>
          <p:nvSpPr>
            <p:cNvPr id="292" name="Oval 8">
              <a:extLst>
                <a:ext uri="{FF2B5EF4-FFF2-40B4-BE49-F238E27FC236}">
                  <a16:creationId xmlns:a16="http://schemas.microsoft.com/office/drawing/2014/main" id="{D389D3A1-F765-4C47-B11F-F5F1494DBD98}"/>
                </a:ext>
              </a:extLst>
            </p:cNvPr>
            <p:cNvSpPr>
              <a:spLocks noChangeAspect="1" noChangeArrowheads="1"/>
            </p:cNvSpPr>
            <p:nvPr/>
          </p:nvSpPr>
          <p:spPr bwMode="auto">
            <a:xfrm>
              <a:off x="6595318" y="2067904"/>
              <a:ext cx="97245" cy="97245"/>
            </a:xfrm>
            <a:prstGeom prst="ellipse">
              <a:avLst/>
            </a:prstGeom>
            <a:solidFill>
              <a:srgbClr val="FFFFFF"/>
            </a:solidFill>
            <a:ln>
              <a:noFill/>
            </a:ln>
          </p:spPr>
          <p:txBody>
            <a:bodyPr wrap="none" lIns="91435" tIns="45718" rIns="91435" bIns="45718" anchor="ctr"/>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ＭＳ Ｐゴシック" charset="0"/>
                <a:cs typeface="+mn-cs"/>
              </a:endParaRPr>
            </a:p>
          </p:txBody>
        </p:sp>
        <p:sp>
          <p:nvSpPr>
            <p:cNvPr id="293" name="Rectangle 9">
              <a:extLst>
                <a:ext uri="{FF2B5EF4-FFF2-40B4-BE49-F238E27FC236}">
                  <a16:creationId xmlns:a16="http://schemas.microsoft.com/office/drawing/2014/main" id="{0371D878-54D0-5941-A0B7-E4D327C43C93}"/>
                </a:ext>
              </a:extLst>
            </p:cNvPr>
            <p:cNvSpPr>
              <a:spLocks noChangeAspect="1" noChangeArrowheads="1"/>
            </p:cNvSpPr>
            <p:nvPr/>
          </p:nvSpPr>
          <p:spPr bwMode="auto">
            <a:xfrm>
              <a:off x="6548957" y="1555674"/>
              <a:ext cx="1364816" cy="1371600"/>
            </a:xfrm>
            <a:prstGeom prst="rect">
              <a:avLst/>
            </a:prstGeom>
            <a:noFill/>
            <a:ln w="28575">
              <a:solidFill>
                <a:srgbClr val="BBE0E3"/>
              </a:solidFill>
              <a:miter lim="800000"/>
              <a:headEnd/>
              <a:tailEnd/>
            </a:ln>
            <a:extLst>
              <a:ext uri="{909E8E84-426E-40dd-AFC4-6F175D3DCCD1}">
                <a14:hiddenFill xmlns:a14="http://schemas.microsoft.com/office/drawing/2010/main" xmlns="">
                  <a:solidFill>
                    <a:srgbClr val="FFFFFF"/>
                  </a:solidFill>
                </a14:hiddenFill>
              </a:ext>
            </a:extLst>
          </p:spPr>
          <p:txBody>
            <a:bodyPr wrap="none" lIns="91435" tIns="45718" rIns="91435" bIns="45718" anchor="ctr"/>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ＭＳ Ｐゴシック" charset="0"/>
                <a:cs typeface="+mn-cs"/>
              </a:endParaRPr>
            </a:p>
          </p:txBody>
        </p:sp>
        <p:sp>
          <p:nvSpPr>
            <p:cNvPr id="294" name="Oval 10">
              <a:extLst>
                <a:ext uri="{FF2B5EF4-FFF2-40B4-BE49-F238E27FC236}">
                  <a16:creationId xmlns:a16="http://schemas.microsoft.com/office/drawing/2014/main" id="{6C0F58CB-6F2F-D540-8C8A-E4CDBF6EADEC}"/>
                </a:ext>
              </a:extLst>
            </p:cNvPr>
            <p:cNvSpPr>
              <a:spLocks noChangeAspect="1" noChangeArrowheads="1"/>
            </p:cNvSpPr>
            <p:nvPr/>
          </p:nvSpPr>
          <p:spPr bwMode="auto">
            <a:xfrm>
              <a:off x="6595318" y="2767838"/>
              <a:ext cx="97245" cy="97245"/>
            </a:xfrm>
            <a:prstGeom prst="ellipse">
              <a:avLst/>
            </a:prstGeom>
            <a:solidFill>
              <a:srgbClr val="FFFFFF"/>
            </a:solidFill>
            <a:ln>
              <a:noFill/>
            </a:ln>
          </p:spPr>
          <p:txBody>
            <a:bodyPr wrap="none" lIns="91435" tIns="45718" rIns="91435" bIns="45718" anchor="ctr"/>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ＭＳ Ｐゴシック" charset="0"/>
                <a:cs typeface="+mn-cs"/>
              </a:endParaRPr>
            </a:p>
          </p:txBody>
        </p:sp>
        <p:sp>
          <p:nvSpPr>
            <p:cNvPr id="295" name="Oval 11">
              <a:extLst>
                <a:ext uri="{FF2B5EF4-FFF2-40B4-BE49-F238E27FC236}">
                  <a16:creationId xmlns:a16="http://schemas.microsoft.com/office/drawing/2014/main" id="{55FAA588-7442-E246-98FC-FDBFE865152C}"/>
                </a:ext>
              </a:extLst>
            </p:cNvPr>
            <p:cNvSpPr>
              <a:spLocks noChangeAspect="1" noChangeArrowheads="1"/>
            </p:cNvSpPr>
            <p:nvPr/>
          </p:nvSpPr>
          <p:spPr bwMode="auto">
            <a:xfrm>
              <a:off x="6828253" y="2767838"/>
              <a:ext cx="97245" cy="97245"/>
            </a:xfrm>
            <a:prstGeom prst="ellipse">
              <a:avLst/>
            </a:prstGeom>
            <a:solidFill>
              <a:srgbClr val="FFFFFF"/>
            </a:solidFill>
            <a:ln>
              <a:noFill/>
            </a:ln>
          </p:spPr>
          <p:txBody>
            <a:bodyPr wrap="none" lIns="91435" tIns="45718" rIns="91435" bIns="45718" anchor="ctr"/>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ＭＳ Ｐゴシック" charset="0"/>
                <a:cs typeface="+mn-cs"/>
              </a:endParaRPr>
            </a:p>
          </p:txBody>
        </p:sp>
        <p:sp>
          <p:nvSpPr>
            <p:cNvPr id="296" name="Oval 12">
              <a:extLst>
                <a:ext uri="{FF2B5EF4-FFF2-40B4-BE49-F238E27FC236}">
                  <a16:creationId xmlns:a16="http://schemas.microsoft.com/office/drawing/2014/main" id="{72FAD642-3FB3-B54D-8C1B-9546D3FBFCAD}"/>
                </a:ext>
              </a:extLst>
            </p:cNvPr>
            <p:cNvSpPr>
              <a:spLocks noChangeAspect="1" noChangeArrowheads="1"/>
            </p:cNvSpPr>
            <p:nvPr/>
          </p:nvSpPr>
          <p:spPr bwMode="auto">
            <a:xfrm>
              <a:off x="7061188" y="2767838"/>
              <a:ext cx="97245" cy="97245"/>
            </a:xfrm>
            <a:prstGeom prst="ellipse">
              <a:avLst/>
            </a:prstGeom>
            <a:solidFill>
              <a:srgbClr val="FFFFFF"/>
            </a:solidFill>
            <a:ln>
              <a:noFill/>
            </a:ln>
          </p:spPr>
          <p:txBody>
            <a:bodyPr wrap="none" lIns="91435" tIns="45718" rIns="91435" bIns="45718" anchor="ctr"/>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Calibri"/>
                <a:ea typeface="ＭＳ Ｐゴシック" charset="0"/>
                <a:cs typeface="+mn-cs"/>
              </a:endParaRPr>
            </a:p>
          </p:txBody>
        </p:sp>
        <p:sp>
          <p:nvSpPr>
            <p:cNvPr id="297" name="Oval 15">
              <a:extLst>
                <a:ext uri="{FF2B5EF4-FFF2-40B4-BE49-F238E27FC236}">
                  <a16:creationId xmlns:a16="http://schemas.microsoft.com/office/drawing/2014/main" id="{15124DA0-0841-FC4C-969E-226B5607254B}"/>
                </a:ext>
              </a:extLst>
            </p:cNvPr>
            <p:cNvSpPr>
              <a:spLocks noChangeAspect="1" noChangeArrowheads="1"/>
            </p:cNvSpPr>
            <p:nvPr/>
          </p:nvSpPr>
          <p:spPr bwMode="auto">
            <a:xfrm>
              <a:off x="7761121" y="2767838"/>
              <a:ext cx="97245" cy="97245"/>
            </a:xfrm>
            <a:prstGeom prst="ellipse">
              <a:avLst/>
            </a:prstGeom>
            <a:noFill/>
            <a:ln>
              <a:noFill/>
            </a:ln>
          </p:spPr>
          <p:txBody>
            <a:bodyPr wrap="none" lIns="91435" tIns="45718" rIns="91435" bIns="45718" anchor="ctr"/>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Calibri"/>
                <a:ea typeface="ＭＳ Ｐゴシック" charset="0"/>
                <a:cs typeface="+mn-cs"/>
              </a:endParaRPr>
            </a:p>
          </p:txBody>
        </p:sp>
        <p:sp>
          <p:nvSpPr>
            <p:cNvPr id="298" name="Oval 17">
              <a:extLst>
                <a:ext uri="{FF2B5EF4-FFF2-40B4-BE49-F238E27FC236}">
                  <a16:creationId xmlns:a16="http://schemas.microsoft.com/office/drawing/2014/main" id="{C1121074-7F92-354B-A108-737DAFEBF13E}"/>
                </a:ext>
              </a:extLst>
            </p:cNvPr>
            <p:cNvSpPr>
              <a:spLocks noChangeAspect="1" noChangeArrowheads="1"/>
            </p:cNvSpPr>
            <p:nvPr/>
          </p:nvSpPr>
          <p:spPr bwMode="auto">
            <a:xfrm>
              <a:off x="6595318" y="1602034"/>
              <a:ext cx="97245" cy="97245"/>
            </a:xfrm>
            <a:prstGeom prst="ellipse">
              <a:avLst/>
            </a:prstGeom>
            <a:noFill/>
            <a:ln>
              <a:noFill/>
            </a:ln>
          </p:spPr>
          <p:txBody>
            <a:bodyPr wrap="none" lIns="91435" tIns="45718" rIns="91435" bIns="45718" anchor="ctr"/>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ＭＳ Ｐゴシック" charset="0"/>
                <a:cs typeface="+mn-cs"/>
              </a:endParaRPr>
            </a:p>
          </p:txBody>
        </p:sp>
        <p:sp>
          <p:nvSpPr>
            <p:cNvPr id="299" name="Oval 18">
              <a:extLst>
                <a:ext uri="{FF2B5EF4-FFF2-40B4-BE49-F238E27FC236}">
                  <a16:creationId xmlns:a16="http://schemas.microsoft.com/office/drawing/2014/main" id="{84DE7932-98CD-554D-A082-F7ADAD78D96B}"/>
                </a:ext>
              </a:extLst>
            </p:cNvPr>
            <p:cNvSpPr>
              <a:spLocks noChangeAspect="1" noChangeArrowheads="1"/>
            </p:cNvSpPr>
            <p:nvPr/>
          </p:nvSpPr>
          <p:spPr bwMode="auto">
            <a:xfrm>
              <a:off x="6828253" y="1602034"/>
              <a:ext cx="97245" cy="97245"/>
            </a:xfrm>
            <a:prstGeom prst="ellipse">
              <a:avLst/>
            </a:prstGeom>
            <a:noFill/>
            <a:ln>
              <a:noFill/>
            </a:ln>
          </p:spPr>
          <p:txBody>
            <a:bodyPr wrap="none" lIns="91435" tIns="45718" rIns="91435" bIns="45718" anchor="ctr"/>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ＭＳ Ｐゴシック" charset="0"/>
                <a:cs typeface="+mn-cs"/>
              </a:endParaRPr>
            </a:p>
          </p:txBody>
        </p:sp>
        <p:sp>
          <p:nvSpPr>
            <p:cNvPr id="300" name="Oval 19">
              <a:extLst>
                <a:ext uri="{FF2B5EF4-FFF2-40B4-BE49-F238E27FC236}">
                  <a16:creationId xmlns:a16="http://schemas.microsoft.com/office/drawing/2014/main" id="{DA03BE6E-3B59-2646-AC84-2DC1A8CCF00C}"/>
                </a:ext>
              </a:extLst>
            </p:cNvPr>
            <p:cNvSpPr>
              <a:spLocks noChangeAspect="1" noChangeArrowheads="1"/>
            </p:cNvSpPr>
            <p:nvPr/>
          </p:nvSpPr>
          <p:spPr bwMode="auto">
            <a:xfrm>
              <a:off x="7061188" y="1602034"/>
              <a:ext cx="97245" cy="97245"/>
            </a:xfrm>
            <a:prstGeom prst="ellipse">
              <a:avLst/>
            </a:prstGeom>
            <a:solidFill>
              <a:srgbClr val="FFFFFF"/>
            </a:solidFill>
            <a:ln>
              <a:noFill/>
            </a:ln>
          </p:spPr>
          <p:txBody>
            <a:bodyPr wrap="none" lIns="91435" tIns="45718" rIns="91435" bIns="45718" anchor="ctr"/>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ＭＳ Ｐゴシック" charset="0"/>
                <a:cs typeface="+mn-cs"/>
              </a:endParaRPr>
            </a:p>
          </p:txBody>
        </p:sp>
        <p:sp>
          <p:nvSpPr>
            <p:cNvPr id="301" name="Oval 20">
              <a:extLst>
                <a:ext uri="{FF2B5EF4-FFF2-40B4-BE49-F238E27FC236}">
                  <a16:creationId xmlns:a16="http://schemas.microsoft.com/office/drawing/2014/main" id="{EBF5FB1A-8904-FB4B-950D-1F0F63CA3BC3}"/>
                </a:ext>
              </a:extLst>
            </p:cNvPr>
            <p:cNvSpPr>
              <a:spLocks noChangeAspect="1" noChangeArrowheads="1"/>
            </p:cNvSpPr>
            <p:nvPr/>
          </p:nvSpPr>
          <p:spPr bwMode="auto">
            <a:xfrm>
              <a:off x="7295252" y="1602034"/>
              <a:ext cx="97245" cy="97245"/>
            </a:xfrm>
            <a:prstGeom prst="ellipse">
              <a:avLst/>
            </a:prstGeom>
            <a:noFill/>
            <a:ln>
              <a:noFill/>
            </a:ln>
          </p:spPr>
          <p:txBody>
            <a:bodyPr wrap="none" lIns="91435" tIns="45718" rIns="91435" bIns="45718" anchor="ctr"/>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ＭＳ Ｐゴシック" charset="0"/>
                <a:cs typeface="+mn-cs"/>
              </a:endParaRPr>
            </a:p>
          </p:txBody>
        </p:sp>
        <p:sp>
          <p:nvSpPr>
            <p:cNvPr id="302" name="Oval 21">
              <a:extLst>
                <a:ext uri="{FF2B5EF4-FFF2-40B4-BE49-F238E27FC236}">
                  <a16:creationId xmlns:a16="http://schemas.microsoft.com/office/drawing/2014/main" id="{21262F46-858B-2B4D-AB0D-5327A5E3332F}"/>
                </a:ext>
              </a:extLst>
            </p:cNvPr>
            <p:cNvSpPr>
              <a:spLocks noChangeAspect="1" noChangeArrowheads="1"/>
            </p:cNvSpPr>
            <p:nvPr/>
          </p:nvSpPr>
          <p:spPr bwMode="auto">
            <a:xfrm>
              <a:off x="7528187" y="1602034"/>
              <a:ext cx="97245" cy="97245"/>
            </a:xfrm>
            <a:prstGeom prst="ellipse">
              <a:avLst/>
            </a:prstGeom>
            <a:noFill/>
            <a:ln>
              <a:noFill/>
            </a:ln>
          </p:spPr>
          <p:txBody>
            <a:bodyPr wrap="none" lIns="91435" tIns="45718" rIns="91435" bIns="45718" anchor="ctr"/>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ＭＳ Ｐゴシック" charset="0"/>
                <a:cs typeface="+mn-cs"/>
              </a:endParaRPr>
            </a:p>
          </p:txBody>
        </p:sp>
        <p:sp>
          <p:nvSpPr>
            <p:cNvPr id="303" name="Oval 22">
              <a:extLst>
                <a:ext uri="{FF2B5EF4-FFF2-40B4-BE49-F238E27FC236}">
                  <a16:creationId xmlns:a16="http://schemas.microsoft.com/office/drawing/2014/main" id="{165C4E0C-1144-A64F-86AC-261EC0662C8C}"/>
                </a:ext>
              </a:extLst>
            </p:cNvPr>
            <p:cNvSpPr>
              <a:spLocks noChangeAspect="1" noChangeArrowheads="1"/>
            </p:cNvSpPr>
            <p:nvPr/>
          </p:nvSpPr>
          <p:spPr bwMode="auto">
            <a:xfrm>
              <a:off x="7761121" y="1602034"/>
              <a:ext cx="97245" cy="97245"/>
            </a:xfrm>
            <a:prstGeom prst="ellipse">
              <a:avLst/>
            </a:prstGeom>
            <a:noFill/>
            <a:ln>
              <a:noFill/>
            </a:ln>
          </p:spPr>
          <p:txBody>
            <a:bodyPr wrap="none" lIns="91435" tIns="45718" rIns="91435" bIns="45718" anchor="ctr"/>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ＭＳ Ｐゴシック" charset="0"/>
                <a:cs typeface="+mn-cs"/>
              </a:endParaRPr>
            </a:p>
          </p:txBody>
        </p:sp>
        <p:sp>
          <p:nvSpPr>
            <p:cNvPr id="304" name="Oval 24">
              <a:extLst>
                <a:ext uri="{FF2B5EF4-FFF2-40B4-BE49-F238E27FC236}">
                  <a16:creationId xmlns:a16="http://schemas.microsoft.com/office/drawing/2014/main" id="{DA74FD1B-A872-CB49-8EB2-F224F7905826}"/>
                </a:ext>
              </a:extLst>
            </p:cNvPr>
            <p:cNvSpPr>
              <a:spLocks noChangeAspect="1" noChangeArrowheads="1"/>
            </p:cNvSpPr>
            <p:nvPr/>
          </p:nvSpPr>
          <p:spPr bwMode="auto">
            <a:xfrm>
              <a:off x="6595318" y="1834969"/>
              <a:ext cx="97245" cy="97245"/>
            </a:xfrm>
            <a:prstGeom prst="ellipse">
              <a:avLst/>
            </a:prstGeom>
            <a:solidFill>
              <a:srgbClr val="FFFFFF"/>
            </a:solidFill>
            <a:ln>
              <a:noFill/>
            </a:ln>
          </p:spPr>
          <p:txBody>
            <a:bodyPr wrap="none" lIns="91435" tIns="45718" rIns="91435" bIns="45718" anchor="ctr"/>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ＭＳ Ｐゴシック" charset="0"/>
                <a:cs typeface="+mn-cs"/>
              </a:endParaRPr>
            </a:p>
          </p:txBody>
        </p:sp>
        <p:sp>
          <p:nvSpPr>
            <p:cNvPr id="305" name="Oval 25">
              <a:extLst>
                <a:ext uri="{FF2B5EF4-FFF2-40B4-BE49-F238E27FC236}">
                  <a16:creationId xmlns:a16="http://schemas.microsoft.com/office/drawing/2014/main" id="{7C3AE70D-5078-8B4B-B745-2B0FAB72CA4E}"/>
                </a:ext>
              </a:extLst>
            </p:cNvPr>
            <p:cNvSpPr>
              <a:spLocks noChangeAspect="1" noChangeArrowheads="1"/>
            </p:cNvSpPr>
            <p:nvPr/>
          </p:nvSpPr>
          <p:spPr bwMode="auto">
            <a:xfrm>
              <a:off x="6828253" y="1834969"/>
              <a:ext cx="97245" cy="97245"/>
            </a:xfrm>
            <a:prstGeom prst="ellipse">
              <a:avLst/>
            </a:prstGeom>
            <a:noFill/>
            <a:ln>
              <a:noFill/>
            </a:ln>
          </p:spPr>
          <p:txBody>
            <a:bodyPr wrap="none" lIns="91435" tIns="45718" rIns="91435" bIns="45718" anchor="ctr"/>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ＭＳ Ｐゴシック" charset="0"/>
                <a:cs typeface="+mn-cs"/>
              </a:endParaRPr>
            </a:p>
          </p:txBody>
        </p:sp>
        <p:sp>
          <p:nvSpPr>
            <p:cNvPr id="306" name="Oval 26">
              <a:extLst>
                <a:ext uri="{FF2B5EF4-FFF2-40B4-BE49-F238E27FC236}">
                  <a16:creationId xmlns:a16="http://schemas.microsoft.com/office/drawing/2014/main" id="{B68E04A6-5715-D144-8B97-F4835DC4537C}"/>
                </a:ext>
              </a:extLst>
            </p:cNvPr>
            <p:cNvSpPr>
              <a:spLocks noChangeAspect="1" noChangeArrowheads="1"/>
            </p:cNvSpPr>
            <p:nvPr/>
          </p:nvSpPr>
          <p:spPr bwMode="auto">
            <a:xfrm>
              <a:off x="7061188" y="1834969"/>
              <a:ext cx="97245" cy="97245"/>
            </a:xfrm>
            <a:prstGeom prst="ellipse">
              <a:avLst/>
            </a:prstGeom>
            <a:solidFill>
              <a:srgbClr val="FFFFFF"/>
            </a:solidFill>
            <a:ln>
              <a:noFill/>
            </a:ln>
          </p:spPr>
          <p:txBody>
            <a:bodyPr wrap="none" lIns="91435" tIns="45718" rIns="91435" bIns="45718" anchor="ctr"/>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ＭＳ Ｐゴシック" charset="0"/>
                <a:cs typeface="+mn-cs"/>
              </a:endParaRPr>
            </a:p>
          </p:txBody>
        </p:sp>
        <p:sp>
          <p:nvSpPr>
            <p:cNvPr id="307" name="Oval 27">
              <a:extLst>
                <a:ext uri="{FF2B5EF4-FFF2-40B4-BE49-F238E27FC236}">
                  <a16:creationId xmlns:a16="http://schemas.microsoft.com/office/drawing/2014/main" id="{F994400A-BD29-A547-889E-991A7A3C424E}"/>
                </a:ext>
              </a:extLst>
            </p:cNvPr>
            <p:cNvSpPr>
              <a:spLocks noChangeAspect="1" noChangeArrowheads="1"/>
            </p:cNvSpPr>
            <p:nvPr/>
          </p:nvSpPr>
          <p:spPr bwMode="auto">
            <a:xfrm>
              <a:off x="7295252" y="1834969"/>
              <a:ext cx="97245" cy="97245"/>
            </a:xfrm>
            <a:prstGeom prst="ellipse">
              <a:avLst/>
            </a:prstGeom>
            <a:noFill/>
            <a:ln>
              <a:noFill/>
            </a:ln>
          </p:spPr>
          <p:txBody>
            <a:bodyPr wrap="none" lIns="91435" tIns="45718" rIns="91435" bIns="45718" anchor="ctr"/>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ＭＳ Ｐゴシック" charset="0"/>
                <a:cs typeface="+mn-cs"/>
              </a:endParaRPr>
            </a:p>
          </p:txBody>
        </p:sp>
        <p:sp>
          <p:nvSpPr>
            <p:cNvPr id="308" name="Oval 28">
              <a:extLst>
                <a:ext uri="{FF2B5EF4-FFF2-40B4-BE49-F238E27FC236}">
                  <a16:creationId xmlns:a16="http://schemas.microsoft.com/office/drawing/2014/main" id="{AE30F212-27C3-ED42-8FB7-BA9B271569D3}"/>
                </a:ext>
              </a:extLst>
            </p:cNvPr>
            <p:cNvSpPr>
              <a:spLocks noChangeAspect="1" noChangeArrowheads="1"/>
            </p:cNvSpPr>
            <p:nvPr/>
          </p:nvSpPr>
          <p:spPr bwMode="auto">
            <a:xfrm>
              <a:off x="7528187" y="1834969"/>
              <a:ext cx="97245" cy="97245"/>
            </a:xfrm>
            <a:prstGeom prst="ellipse">
              <a:avLst/>
            </a:prstGeom>
            <a:noFill/>
            <a:ln>
              <a:noFill/>
            </a:ln>
          </p:spPr>
          <p:txBody>
            <a:bodyPr wrap="none" lIns="91435" tIns="45718" rIns="91435" bIns="45718" anchor="ctr"/>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ＭＳ Ｐゴシック" charset="0"/>
                <a:cs typeface="+mn-cs"/>
              </a:endParaRPr>
            </a:p>
          </p:txBody>
        </p:sp>
        <p:sp>
          <p:nvSpPr>
            <p:cNvPr id="309" name="Oval 29">
              <a:extLst>
                <a:ext uri="{FF2B5EF4-FFF2-40B4-BE49-F238E27FC236}">
                  <a16:creationId xmlns:a16="http://schemas.microsoft.com/office/drawing/2014/main" id="{46F08728-5521-E740-A91F-F42E64150D2E}"/>
                </a:ext>
              </a:extLst>
            </p:cNvPr>
            <p:cNvSpPr>
              <a:spLocks noChangeAspect="1" noChangeArrowheads="1"/>
            </p:cNvSpPr>
            <p:nvPr/>
          </p:nvSpPr>
          <p:spPr bwMode="auto">
            <a:xfrm>
              <a:off x="7761121" y="1834969"/>
              <a:ext cx="97245" cy="97245"/>
            </a:xfrm>
            <a:prstGeom prst="ellipse">
              <a:avLst/>
            </a:prstGeom>
            <a:noFill/>
            <a:ln>
              <a:noFill/>
            </a:ln>
          </p:spPr>
          <p:txBody>
            <a:bodyPr wrap="none" lIns="91435" tIns="45718" rIns="91435" bIns="45718" anchor="ctr"/>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ＭＳ Ｐゴシック" charset="0"/>
                <a:cs typeface="+mn-cs"/>
              </a:endParaRPr>
            </a:p>
          </p:txBody>
        </p:sp>
        <p:sp>
          <p:nvSpPr>
            <p:cNvPr id="310" name="Oval 31">
              <a:extLst>
                <a:ext uri="{FF2B5EF4-FFF2-40B4-BE49-F238E27FC236}">
                  <a16:creationId xmlns:a16="http://schemas.microsoft.com/office/drawing/2014/main" id="{2C7C0858-6206-5946-80B2-6EBB37669561}"/>
                </a:ext>
              </a:extLst>
            </p:cNvPr>
            <p:cNvSpPr>
              <a:spLocks noChangeAspect="1" noChangeArrowheads="1"/>
            </p:cNvSpPr>
            <p:nvPr/>
          </p:nvSpPr>
          <p:spPr bwMode="auto">
            <a:xfrm>
              <a:off x="6828253" y="2067904"/>
              <a:ext cx="97245" cy="97245"/>
            </a:xfrm>
            <a:prstGeom prst="ellipse">
              <a:avLst/>
            </a:prstGeom>
            <a:solidFill>
              <a:srgbClr val="FFFFFF"/>
            </a:solidFill>
            <a:ln>
              <a:noFill/>
            </a:ln>
          </p:spPr>
          <p:txBody>
            <a:bodyPr wrap="none" lIns="91435" tIns="45718" rIns="91435" bIns="45718" anchor="ctr"/>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ＭＳ Ｐゴシック" charset="0"/>
                <a:cs typeface="+mn-cs"/>
              </a:endParaRPr>
            </a:p>
          </p:txBody>
        </p:sp>
        <p:sp>
          <p:nvSpPr>
            <p:cNvPr id="311" name="Oval 32">
              <a:extLst>
                <a:ext uri="{FF2B5EF4-FFF2-40B4-BE49-F238E27FC236}">
                  <a16:creationId xmlns:a16="http://schemas.microsoft.com/office/drawing/2014/main" id="{E637B742-2B5D-F24C-B67C-04D825766870}"/>
                </a:ext>
              </a:extLst>
            </p:cNvPr>
            <p:cNvSpPr>
              <a:spLocks noChangeAspect="1" noChangeArrowheads="1"/>
            </p:cNvSpPr>
            <p:nvPr/>
          </p:nvSpPr>
          <p:spPr bwMode="auto">
            <a:xfrm>
              <a:off x="7061188" y="2067904"/>
              <a:ext cx="97245" cy="97245"/>
            </a:xfrm>
            <a:prstGeom prst="ellipse">
              <a:avLst/>
            </a:prstGeom>
            <a:solidFill>
              <a:srgbClr val="FFFFFF"/>
            </a:solidFill>
            <a:ln>
              <a:noFill/>
            </a:ln>
          </p:spPr>
          <p:txBody>
            <a:bodyPr wrap="none" lIns="91435" tIns="45718" rIns="91435" bIns="45718" anchor="ctr"/>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ＭＳ Ｐゴシック" charset="0"/>
                <a:cs typeface="+mn-cs"/>
              </a:endParaRPr>
            </a:p>
          </p:txBody>
        </p:sp>
        <p:sp>
          <p:nvSpPr>
            <p:cNvPr id="312" name="Oval 33">
              <a:extLst>
                <a:ext uri="{FF2B5EF4-FFF2-40B4-BE49-F238E27FC236}">
                  <a16:creationId xmlns:a16="http://schemas.microsoft.com/office/drawing/2014/main" id="{DDAF43C0-7C7C-6441-A34E-A634F024A00D}"/>
                </a:ext>
              </a:extLst>
            </p:cNvPr>
            <p:cNvSpPr>
              <a:spLocks noChangeAspect="1" noChangeArrowheads="1"/>
            </p:cNvSpPr>
            <p:nvPr/>
          </p:nvSpPr>
          <p:spPr bwMode="auto">
            <a:xfrm>
              <a:off x="7295252" y="2067904"/>
              <a:ext cx="97245" cy="97245"/>
            </a:xfrm>
            <a:prstGeom prst="ellipse">
              <a:avLst/>
            </a:prstGeom>
            <a:noFill/>
            <a:ln>
              <a:noFill/>
            </a:ln>
          </p:spPr>
          <p:txBody>
            <a:bodyPr wrap="none" lIns="91435" tIns="45718" rIns="91435" bIns="45718" anchor="ctr"/>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ＭＳ Ｐゴシック" charset="0"/>
                <a:cs typeface="+mn-cs"/>
              </a:endParaRPr>
            </a:p>
          </p:txBody>
        </p:sp>
        <p:sp>
          <p:nvSpPr>
            <p:cNvPr id="313" name="Oval 34">
              <a:extLst>
                <a:ext uri="{FF2B5EF4-FFF2-40B4-BE49-F238E27FC236}">
                  <a16:creationId xmlns:a16="http://schemas.microsoft.com/office/drawing/2014/main" id="{9B0508AF-375C-EF47-9E92-CBDE65747845}"/>
                </a:ext>
              </a:extLst>
            </p:cNvPr>
            <p:cNvSpPr>
              <a:spLocks noChangeAspect="1" noChangeArrowheads="1"/>
            </p:cNvSpPr>
            <p:nvPr/>
          </p:nvSpPr>
          <p:spPr bwMode="auto">
            <a:xfrm>
              <a:off x="7528187" y="2067904"/>
              <a:ext cx="97245" cy="97245"/>
            </a:xfrm>
            <a:prstGeom prst="ellipse">
              <a:avLst/>
            </a:prstGeom>
            <a:noFill/>
            <a:ln>
              <a:noFill/>
            </a:ln>
          </p:spPr>
          <p:txBody>
            <a:bodyPr wrap="none" lIns="91435" tIns="45718" rIns="91435" bIns="45718" anchor="ctr"/>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ＭＳ Ｐゴシック" charset="0"/>
                <a:cs typeface="+mn-cs"/>
              </a:endParaRPr>
            </a:p>
          </p:txBody>
        </p:sp>
        <p:sp>
          <p:nvSpPr>
            <p:cNvPr id="314" name="Oval 35">
              <a:extLst>
                <a:ext uri="{FF2B5EF4-FFF2-40B4-BE49-F238E27FC236}">
                  <a16:creationId xmlns:a16="http://schemas.microsoft.com/office/drawing/2014/main" id="{541889DF-70E1-C14E-B73E-78235031CB94}"/>
                </a:ext>
              </a:extLst>
            </p:cNvPr>
            <p:cNvSpPr>
              <a:spLocks noChangeAspect="1" noChangeArrowheads="1"/>
            </p:cNvSpPr>
            <p:nvPr/>
          </p:nvSpPr>
          <p:spPr bwMode="auto">
            <a:xfrm>
              <a:off x="7761121" y="2067904"/>
              <a:ext cx="97245" cy="97245"/>
            </a:xfrm>
            <a:prstGeom prst="ellipse">
              <a:avLst/>
            </a:prstGeom>
            <a:noFill/>
            <a:ln>
              <a:noFill/>
            </a:ln>
          </p:spPr>
          <p:txBody>
            <a:bodyPr wrap="none" lIns="91435" tIns="45718" rIns="91435" bIns="45718" anchor="ctr"/>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ＭＳ Ｐゴシック" charset="0"/>
                <a:cs typeface="+mn-cs"/>
              </a:endParaRPr>
            </a:p>
          </p:txBody>
        </p:sp>
        <p:sp>
          <p:nvSpPr>
            <p:cNvPr id="315" name="Oval 37">
              <a:extLst>
                <a:ext uri="{FF2B5EF4-FFF2-40B4-BE49-F238E27FC236}">
                  <a16:creationId xmlns:a16="http://schemas.microsoft.com/office/drawing/2014/main" id="{18033AA8-3C5D-A948-8168-651B4A287DCA}"/>
                </a:ext>
              </a:extLst>
            </p:cNvPr>
            <p:cNvSpPr>
              <a:spLocks noChangeAspect="1" noChangeArrowheads="1"/>
            </p:cNvSpPr>
            <p:nvPr/>
          </p:nvSpPr>
          <p:spPr bwMode="auto">
            <a:xfrm>
              <a:off x="6595318" y="2301969"/>
              <a:ext cx="97245" cy="97245"/>
            </a:xfrm>
            <a:prstGeom prst="ellipse">
              <a:avLst/>
            </a:prstGeom>
            <a:solidFill>
              <a:srgbClr val="FFFFFF"/>
            </a:solidFill>
            <a:ln>
              <a:noFill/>
            </a:ln>
          </p:spPr>
          <p:txBody>
            <a:bodyPr wrap="none" lIns="91435" tIns="45718" rIns="91435" bIns="45718" anchor="ctr"/>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ＭＳ Ｐゴシック" charset="0"/>
                <a:cs typeface="+mn-cs"/>
              </a:endParaRPr>
            </a:p>
          </p:txBody>
        </p:sp>
        <p:sp>
          <p:nvSpPr>
            <p:cNvPr id="316" name="Oval 38">
              <a:extLst>
                <a:ext uri="{FF2B5EF4-FFF2-40B4-BE49-F238E27FC236}">
                  <a16:creationId xmlns:a16="http://schemas.microsoft.com/office/drawing/2014/main" id="{689BA6B5-9E84-0247-A3C2-BE5262FA21C3}"/>
                </a:ext>
              </a:extLst>
            </p:cNvPr>
            <p:cNvSpPr>
              <a:spLocks noChangeAspect="1" noChangeArrowheads="1"/>
            </p:cNvSpPr>
            <p:nvPr/>
          </p:nvSpPr>
          <p:spPr bwMode="auto">
            <a:xfrm>
              <a:off x="6828253" y="2301969"/>
              <a:ext cx="97245" cy="97245"/>
            </a:xfrm>
            <a:prstGeom prst="ellipse">
              <a:avLst/>
            </a:prstGeom>
            <a:solidFill>
              <a:srgbClr val="FFFFFF"/>
            </a:solidFill>
            <a:ln>
              <a:noFill/>
            </a:ln>
          </p:spPr>
          <p:txBody>
            <a:bodyPr wrap="none" lIns="91435" tIns="45718" rIns="91435" bIns="45718" anchor="ctr"/>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ＭＳ Ｐゴシック" charset="0"/>
                <a:cs typeface="+mn-cs"/>
              </a:endParaRPr>
            </a:p>
          </p:txBody>
        </p:sp>
        <p:sp>
          <p:nvSpPr>
            <p:cNvPr id="317" name="Oval 39">
              <a:extLst>
                <a:ext uri="{FF2B5EF4-FFF2-40B4-BE49-F238E27FC236}">
                  <a16:creationId xmlns:a16="http://schemas.microsoft.com/office/drawing/2014/main" id="{76358ED3-3142-7345-B3FF-BB0668E699A2}"/>
                </a:ext>
              </a:extLst>
            </p:cNvPr>
            <p:cNvSpPr>
              <a:spLocks noChangeAspect="1" noChangeArrowheads="1"/>
            </p:cNvSpPr>
            <p:nvPr/>
          </p:nvSpPr>
          <p:spPr bwMode="auto">
            <a:xfrm>
              <a:off x="7061188" y="2301969"/>
              <a:ext cx="97245" cy="97245"/>
            </a:xfrm>
            <a:prstGeom prst="ellipse">
              <a:avLst/>
            </a:prstGeom>
            <a:solidFill>
              <a:srgbClr val="FFFFFF"/>
            </a:solidFill>
            <a:ln>
              <a:noFill/>
            </a:ln>
          </p:spPr>
          <p:txBody>
            <a:bodyPr wrap="none" lIns="91435" tIns="45718" rIns="91435" bIns="45718" anchor="ctr"/>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Calibri"/>
                <a:ea typeface="ＭＳ Ｐゴシック" charset="0"/>
                <a:cs typeface="+mn-cs"/>
              </a:endParaRPr>
            </a:p>
          </p:txBody>
        </p:sp>
        <p:sp>
          <p:nvSpPr>
            <p:cNvPr id="318" name="Oval 40">
              <a:extLst>
                <a:ext uri="{FF2B5EF4-FFF2-40B4-BE49-F238E27FC236}">
                  <a16:creationId xmlns:a16="http://schemas.microsoft.com/office/drawing/2014/main" id="{816094CE-3C55-5146-8B81-B7551610E748}"/>
                </a:ext>
              </a:extLst>
            </p:cNvPr>
            <p:cNvSpPr>
              <a:spLocks noChangeAspect="1" noChangeArrowheads="1"/>
            </p:cNvSpPr>
            <p:nvPr/>
          </p:nvSpPr>
          <p:spPr bwMode="auto">
            <a:xfrm>
              <a:off x="7295252" y="2301969"/>
              <a:ext cx="97245" cy="97245"/>
            </a:xfrm>
            <a:prstGeom prst="ellipse">
              <a:avLst/>
            </a:prstGeom>
            <a:noFill/>
            <a:ln>
              <a:noFill/>
            </a:ln>
          </p:spPr>
          <p:txBody>
            <a:bodyPr wrap="none" lIns="91435" tIns="45718" rIns="91435" bIns="45718" anchor="ctr"/>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Calibri"/>
                <a:ea typeface="ＭＳ Ｐゴシック" charset="0"/>
                <a:cs typeface="+mn-cs"/>
              </a:endParaRPr>
            </a:p>
          </p:txBody>
        </p:sp>
        <p:sp>
          <p:nvSpPr>
            <p:cNvPr id="319" name="Oval 42">
              <a:extLst>
                <a:ext uri="{FF2B5EF4-FFF2-40B4-BE49-F238E27FC236}">
                  <a16:creationId xmlns:a16="http://schemas.microsoft.com/office/drawing/2014/main" id="{4446895D-AEB7-4041-BA05-657DFDFACE8C}"/>
                </a:ext>
              </a:extLst>
            </p:cNvPr>
            <p:cNvSpPr>
              <a:spLocks noChangeAspect="1" noChangeArrowheads="1"/>
            </p:cNvSpPr>
            <p:nvPr/>
          </p:nvSpPr>
          <p:spPr bwMode="auto">
            <a:xfrm>
              <a:off x="7761121" y="2301969"/>
              <a:ext cx="97245" cy="97245"/>
            </a:xfrm>
            <a:prstGeom prst="ellipse">
              <a:avLst/>
            </a:prstGeom>
            <a:solidFill>
              <a:srgbClr val="FFFFFF"/>
            </a:solidFill>
            <a:ln>
              <a:noFill/>
            </a:ln>
          </p:spPr>
          <p:txBody>
            <a:bodyPr wrap="none" lIns="91435" tIns="45718" rIns="91435" bIns="45718" anchor="ctr"/>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Calibri"/>
                <a:ea typeface="ＭＳ Ｐゴシック" charset="0"/>
                <a:cs typeface="+mn-cs"/>
              </a:endParaRPr>
            </a:p>
          </p:txBody>
        </p:sp>
        <p:sp>
          <p:nvSpPr>
            <p:cNvPr id="320" name="Oval 44">
              <a:extLst>
                <a:ext uri="{FF2B5EF4-FFF2-40B4-BE49-F238E27FC236}">
                  <a16:creationId xmlns:a16="http://schemas.microsoft.com/office/drawing/2014/main" id="{DC7F8DEE-0A70-6F47-BFF0-F026E188C146}"/>
                </a:ext>
              </a:extLst>
            </p:cNvPr>
            <p:cNvSpPr>
              <a:spLocks noChangeAspect="1" noChangeArrowheads="1"/>
            </p:cNvSpPr>
            <p:nvPr/>
          </p:nvSpPr>
          <p:spPr bwMode="auto">
            <a:xfrm>
              <a:off x="6595318" y="2534904"/>
              <a:ext cx="97245" cy="97245"/>
            </a:xfrm>
            <a:prstGeom prst="ellipse">
              <a:avLst/>
            </a:prstGeom>
            <a:solidFill>
              <a:srgbClr val="FFFFFF"/>
            </a:solidFill>
            <a:ln>
              <a:noFill/>
            </a:ln>
          </p:spPr>
          <p:txBody>
            <a:bodyPr wrap="none" lIns="91435" tIns="45718" rIns="91435" bIns="45718" anchor="ctr"/>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ＭＳ Ｐゴシック" charset="0"/>
                <a:cs typeface="+mn-cs"/>
              </a:endParaRPr>
            </a:p>
          </p:txBody>
        </p:sp>
        <p:sp>
          <p:nvSpPr>
            <p:cNvPr id="321" name="Oval 45">
              <a:extLst>
                <a:ext uri="{FF2B5EF4-FFF2-40B4-BE49-F238E27FC236}">
                  <a16:creationId xmlns:a16="http://schemas.microsoft.com/office/drawing/2014/main" id="{BDF11349-5FE3-4545-91FE-75BC59394DCC}"/>
                </a:ext>
              </a:extLst>
            </p:cNvPr>
            <p:cNvSpPr>
              <a:spLocks noChangeAspect="1" noChangeArrowheads="1"/>
            </p:cNvSpPr>
            <p:nvPr/>
          </p:nvSpPr>
          <p:spPr bwMode="auto">
            <a:xfrm>
              <a:off x="6828253" y="2534904"/>
              <a:ext cx="97245" cy="97245"/>
            </a:xfrm>
            <a:prstGeom prst="ellipse">
              <a:avLst/>
            </a:prstGeom>
            <a:solidFill>
              <a:srgbClr val="FFFFFF"/>
            </a:solidFill>
            <a:ln>
              <a:noFill/>
            </a:ln>
          </p:spPr>
          <p:txBody>
            <a:bodyPr wrap="none" lIns="91435" tIns="45718" rIns="91435" bIns="45718" anchor="ctr"/>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ＭＳ Ｐゴシック" charset="0"/>
                <a:cs typeface="+mn-cs"/>
              </a:endParaRPr>
            </a:p>
          </p:txBody>
        </p:sp>
        <p:sp>
          <p:nvSpPr>
            <p:cNvPr id="322" name="Oval 46">
              <a:extLst>
                <a:ext uri="{FF2B5EF4-FFF2-40B4-BE49-F238E27FC236}">
                  <a16:creationId xmlns:a16="http://schemas.microsoft.com/office/drawing/2014/main" id="{E8AD1D74-E6A8-9449-B2D2-A77A818D1A7E}"/>
                </a:ext>
              </a:extLst>
            </p:cNvPr>
            <p:cNvSpPr>
              <a:spLocks noChangeAspect="1" noChangeArrowheads="1"/>
            </p:cNvSpPr>
            <p:nvPr/>
          </p:nvSpPr>
          <p:spPr bwMode="auto">
            <a:xfrm>
              <a:off x="7061188" y="2534904"/>
              <a:ext cx="97245" cy="97245"/>
            </a:xfrm>
            <a:prstGeom prst="ellipse">
              <a:avLst/>
            </a:prstGeom>
            <a:solidFill>
              <a:srgbClr val="FFFFFF"/>
            </a:solidFill>
            <a:ln>
              <a:noFill/>
            </a:ln>
          </p:spPr>
          <p:txBody>
            <a:bodyPr wrap="none" lIns="91435" tIns="45718" rIns="91435" bIns="45718" anchor="ctr"/>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Calibri"/>
                <a:ea typeface="ＭＳ Ｐゴシック" charset="0"/>
                <a:cs typeface="+mn-cs"/>
              </a:endParaRPr>
            </a:p>
          </p:txBody>
        </p:sp>
        <p:sp>
          <p:nvSpPr>
            <p:cNvPr id="323" name="Oval 48">
              <a:extLst>
                <a:ext uri="{FF2B5EF4-FFF2-40B4-BE49-F238E27FC236}">
                  <a16:creationId xmlns:a16="http://schemas.microsoft.com/office/drawing/2014/main" id="{D7349384-FA59-5740-9B38-ED597CDC8776}"/>
                </a:ext>
              </a:extLst>
            </p:cNvPr>
            <p:cNvSpPr>
              <a:spLocks noChangeAspect="1" noChangeArrowheads="1"/>
            </p:cNvSpPr>
            <p:nvPr/>
          </p:nvSpPr>
          <p:spPr bwMode="auto">
            <a:xfrm>
              <a:off x="7528187" y="2534904"/>
              <a:ext cx="97245" cy="97245"/>
            </a:xfrm>
            <a:prstGeom prst="ellipse">
              <a:avLst/>
            </a:prstGeom>
            <a:noFill/>
            <a:ln>
              <a:noFill/>
            </a:ln>
          </p:spPr>
          <p:txBody>
            <a:bodyPr wrap="none" lIns="91435" tIns="45718" rIns="91435" bIns="45718" anchor="ctr"/>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Calibri"/>
                <a:ea typeface="ＭＳ Ｐゴシック" charset="0"/>
                <a:cs typeface="+mn-cs"/>
              </a:endParaRPr>
            </a:p>
          </p:txBody>
        </p:sp>
        <p:sp>
          <p:nvSpPr>
            <p:cNvPr id="324" name="Oval 49">
              <a:extLst>
                <a:ext uri="{FF2B5EF4-FFF2-40B4-BE49-F238E27FC236}">
                  <a16:creationId xmlns:a16="http://schemas.microsoft.com/office/drawing/2014/main" id="{74DBB166-96A8-9E4D-90B1-BFECD699F67E}"/>
                </a:ext>
              </a:extLst>
            </p:cNvPr>
            <p:cNvSpPr>
              <a:spLocks noChangeAspect="1" noChangeArrowheads="1"/>
            </p:cNvSpPr>
            <p:nvPr/>
          </p:nvSpPr>
          <p:spPr bwMode="auto">
            <a:xfrm>
              <a:off x="7761121" y="2534904"/>
              <a:ext cx="97245" cy="97245"/>
            </a:xfrm>
            <a:prstGeom prst="ellipse">
              <a:avLst/>
            </a:prstGeom>
            <a:solidFill>
              <a:srgbClr val="FFFFFF"/>
            </a:solidFill>
            <a:ln>
              <a:noFill/>
            </a:ln>
          </p:spPr>
          <p:txBody>
            <a:bodyPr wrap="none" lIns="91435" tIns="45718" rIns="91435" bIns="45718" anchor="ctr"/>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Calibri"/>
                <a:ea typeface="ＭＳ Ｐゴシック" charset="0"/>
                <a:cs typeface="+mn-cs"/>
              </a:endParaRPr>
            </a:p>
          </p:txBody>
        </p:sp>
        <p:sp>
          <p:nvSpPr>
            <p:cNvPr id="325" name="Text Box 59">
              <a:extLst>
                <a:ext uri="{FF2B5EF4-FFF2-40B4-BE49-F238E27FC236}">
                  <a16:creationId xmlns:a16="http://schemas.microsoft.com/office/drawing/2014/main" id="{24D9C27D-C6F8-0946-A486-D140B2CD772E}"/>
                </a:ext>
              </a:extLst>
            </p:cNvPr>
            <p:cNvSpPr txBox="1">
              <a:spLocks noChangeArrowheads="1"/>
            </p:cNvSpPr>
            <p:nvPr/>
          </p:nvSpPr>
          <p:spPr bwMode="auto">
            <a:xfrm>
              <a:off x="7679736" y="2220050"/>
              <a:ext cx="298780"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a:spAutoFit/>
            </a:bodyPr>
            <a:lstStyle>
              <a:lvl1pPr eaLnBrk="0" hangingPunct="0">
                <a:defRPr sz="2800">
                  <a:solidFill>
                    <a:schemeClr val="tx1"/>
                  </a:solidFill>
                  <a:latin typeface="Verdana" charset="0"/>
                  <a:ea typeface="ＭＳ Ｐゴシック" charset="0"/>
                </a:defRPr>
              </a:lvl1pPr>
              <a:lvl2pPr marL="742950" indent="-285750" eaLnBrk="0" hangingPunct="0">
                <a:defRPr sz="2800">
                  <a:solidFill>
                    <a:schemeClr val="tx1"/>
                  </a:solidFill>
                  <a:latin typeface="Verdana" charset="0"/>
                  <a:ea typeface="ＭＳ Ｐゴシック" charset="0"/>
                </a:defRPr>
              </a:lvl2pPr>
              <a:lvl3pPr marL="1143000" indent="-228600" eaLnBrk="0" hangingPunct="0">
                <a:defRPr sz="2800">
                  <a:solidFill>
                    <a:schemeClr val="tx1"/>
                  </a:solidFill>
                  <a:latin typeface="Verdana" charset="0"/>
                  <a:ea typeface="ＭＳ Ｐゴシック" charset="0"/>
                </a:defRPr>
              </a:lvl3pPr>
              <a:lvl4pPr marL="1600200" indent="-228600" eaLnBrk="0" hangingPunct="0">
                <a:defRPr sz="2800">
                  <a:solidFill>
                    <a:schemeClr val="tx1"/>
                  </a:solidFill>
                  <a:latin typeface="Verdana" charset="0"/>
                  <a:ea typeface="ＭＳ Ｐゴシック" charset="0"/>
                </a:defRPr>
              </a:lvl4pPr>
              <a:lvl5pPr marL="2057400" indent="-228600" eaLnBrk="0" hangingPunct="0">
                <a:defRPr sz="2800">
                  <a:solidFill>
                    <a:schemeClr val="tx1"/>
                  </a:solidFill>
                  <a:latin typeface="Verdana" charset="0"/>
                  <a:ea typeface="ＭＳ Ｐゴシック" charset="0"/>
                </a:defRPr>
              </a:lvl5pPr>
              <a:lvl6pPr marL="2514600" indent="-228600" eaLnBrk="0" fontAlgn="base" hangingPunct="0">
                <a:spcBef>
                  <a:spcPct val="45000"/>
                </a:spcBef>
                <a:spcAft>
                  <a:spcPct val="0"/>
                </a:spcAft>
                <a:buChar char="•"/>
                <a:defRPr sz="2800">
                  <a:solidFill>
                    <a:schemeClr val="tx1"/>
                  </a:solidFill>
                  <a:latin typeface="Verdana" charset="0"/>
                  <a:ea typeface="ＭＳ Ｐゴシック" charset="0"/>
                </a:defRPr>
              </a:lvl6pPr>
              <a:lvl7pPr marL="2971800" indent="-228600" eaLnBrk="0" fontAlgn="base" hangingPunct="0">
                <a:spcBef>
                  <a:spcPct val="45000"/>
                </a:spcBef>
                <a:spcAft>
                  <a:spcPct val="0"/>
                </a:spcAft>
                <a:buChar char="•"/>
                <a:defRPr sz="2800">
                  <a:solidFill>
                    <a:schemeClr val="tx1"/>
                  </a:solidFill>
                  <a:latin typeface="Verdana" charset="0"/>
                  <a:ea typeface="ＭＳ Ｐゴシック" charset="0"/>
                </a:defRPr>
              </a:lvl7pPr>
              <a:lvl8pPr marL="3429000" indent="-228600" eaLnBrk="0" fontAlgn="base" hangingPunct="0">
                <a:spcBef>
                  <a:spcPct val="45000"/>
                </a:spcBef>
                <a:spcAft>
                  <a:spcPct val="0"/>
                </a:spcAft>
                <a:buChar char="•"/>
                <a:defRPr sz="2800">
                  <a:solidFill>
                    <a:schemeClr val="tx1"/>
                  </a:solidFill>
                  <a:latin typeface="Verdana" charset="0"/>
                  <a:ea typeface="ＭＳ Ｐゴシック" charset="0"/>
                </a:defRPr>
              </a:lvl8pPr>
              <a:lvl9pPr marL="3886200" indent="-228600" eaLnBrk="0" fontAlgn="base" hangingPunct="0">
                <a:spcBef>
                  <a:spcPct val="45000"/>
                </a:spcBef>
                <a:spcAft>
                  <a:spcPct val="0"/>
                </a:spcAft>
                <a:buChar char="•"/>
                <a:defRPr sz="2800">
                  <a:solidFill>
                    <a:schemeClr val="tx1"/>
                  </a:solidFill>
                  <a:latin typeface="Verdana" charset="0"/>
                  <a:ea typeface="ＭＳ Ｐゴシック" charset="0"/>
                </a:defRPr>
              </a:lvl9pPr>
            </a:lstStyle>
            <a:p>
              <a:pPr marL="0" marR="0" lvl="0" indent="0" algn="l" defTabSz="457130" rtl="0" eaLnBrk="0" fontAlgn="auto" latinLnBrk="0" hangingPunct="0">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FF0000"/>
                  </a:solidFill>
                  <a:effectLst/>
                  <a:uLnTx/>
                  <a:uFillTx/>
                  <a:latin typeface="Arial" charset="0"/>
                  <a:ea typeface="ＭＳ Ｐゴシック" charset="0"/>
                  <a:cs typeface="+mn-cs"/>
                </a:rPr>
                <a:t>1</a:t>
              </a:r>
            </a:p>
          </p:txBody>
        </p:sp>
        <p:sp>
          <p:nvSpPr>
            <p:cNvPr id="326" name="Text Box 59">
              <a:extLst>
                <a:ext uri="{FF2B5EF4-FFF2-40B4-BE49-F238E27FC236}">
                  <a16:creationId xmlns:a16="http://schemas.microsoft.com/office/drawing/2014/main" id="{7837637E-0521-3C4F-B971-2D3D1372657B}"/>
                </a:ext>
              </a:extLst>
            </p:cNvPr>
            <p:cNvSpPr txBox="1">
              <a:spLocks noChangeArrowheads="1"/>
            </p:cNvSpPr>
            <p:nvPr/>
          </p:nvSpPr>
          <p:spPr bwMode="auto">
            <a:xfrm>
              <a:off x="7679736" y="2446210"/>
              <a:ext cx="298780"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a:spAutoFit/>
            </a:bodyPr>
            <a:lstStyle>
              <a:lvl1pPr eaLnBrk="0" hangingPunct="0">
                <a:defRPr sz="2800">
                  <a:solidFill>
                    <a:schemeClr val="tx1"/>
                  </a:solidFill>
                  <a:latin typeface="Verdana" charset="0"/>
                  <a:ea typeface="ＭＳ Ｐゴシック" charset="0"/>
                </a:defRPr>
              </a:lvl1pPr>
              <a:lvl2pPr marL="742950" indent="-285750" eaLnBrk="0" hangingPunct="0">
                <a:defRPr sz="2800">
                  <a:solidFill>
                    <a:schemeClr val="tx1"/>
                  </a:solidFill>
                  <a:latin typeface="Verdana" charset="0"/>
                  <a:ea typeface="ＭＳ Ｐゴシック" charset="0"/>
                </a:defRPr>
              </a:lvl2pPr>
              <a:lvl3pPr marL="1143000" indent="-228600" eaLnBrk="0" hangingPunct="0">
                <a:defRPr sz="2800">
                  <a:solidFill>
                    <a:schemeClr val="tx1"/>
                  </a:solidFill>
                  <a:latin typeface="Verdana" charset="0"/>
                  <a:ea typeface="ＭＳ Ｐゴシック" charset="0"/>
                </a:defRPr>
              </a:lvl3pPr>
              <a:lvl4pPr marL="1600200" indent="-228600" eaLnBrk="0" hangingPunct="0">
                <a:defRPr sz="2800">
                  <a:solidFill>
                    <a:schemeClr val="tx1"/>
                  </a:solidFill>
                  <a:latin typeface="Verdana" charset="0"/>
                  <a:ea typeface="ＭＳ Ｐゴシック" charset="0"/>
                </a:defRPr>
              </a:lvl4pPr>
              <a:lvl5pPr marL="2057400" indent="-228600" eaLnBrk="0" hangingPunct="0">
                <a:defRPr sz="2800">
                  <a:solidFill>
                    <a:schemeClr val="tx1"/>
                  </a:solidFill>
                  <a:latin typeface="Verdana" charset="0"/>
                  <a:ea typeface="ＭＳ Ｐゴシック" charset="0"/>
                </a:defRPr>
              </a:lvl5pPr>
              <a:lvl6pPr marL="2514600" indent="-228600" eaLnBrk="0" fontAlgn="base" hangingPunct="0">
                <a:spcBef>
                  <a:spcPct val="45000"/>
                </a:spcBef>
                <a:spcAft>
                  <a:spcPct val="0"/>
                </a:spcAft>
                <a:buChar char="•"/>
                <a:defRPr sz="2800">
                  <a:solidFill>
                    <a:schemeClr val="tx1"/>
                  </a:solidFill>
                  <a:latin typeface="Verdana" charset="0"/>
                  <a:ea typeface="ＭＳ Ｐゴシック" charset="0"/>
                </a:defRPr>
              </a:lvl6pPr>
              <a:lvl7pPr marL="2971800" indent="-228600" eaLnBrk="0" fontAlgn="base" hangingPunct="0">
                <a:spcBef>
                  <a:spcPct val="45000"/>
                </a:spcBef>
                <a:spcAft>
                  <a:spcPct val="0"/>
                </a:spcAft>
                <a:buChar char="•"/>
                <a:defRPr sz="2800">
                  <a:solidFill>
                    <a:schemeClr val="tx1"/>
                  </a:solidFill>
                  <a:latin typeface="Verdana" charset="0"/>
                  <a:ea typeface="ＭＳ Ｐゴシック" charset="0"/>
                </a:defRPr>
              </a:lvl7pPr>
              <a:lvl8pPr marL="3429000" indent="-228600" eaLnBrk="0" fontAlgn="base" hangingPunct="0">
                <a:spcBef>
                  <a:spcPct val="45000"/>
                </a:spcBef>
                <a:spcAft>
                  <a:spcPct val="0"/>
                </a:spcAft>
                <a:buChar char="•"/>
                <a:defRPr sz="2800">
                  <a:solidFill>
                    <a:schemeClr val="tx1"/>
                  </a:solidFill>
                  <a:latin typeface="Verdana" charset="0"/>
                  <a:ea typeface="ＭＳ Ｐゴシック" charset="0"/>
                </a:defRPr>
              </a:lvl8pPr>
              <a:lvl9pPr marL="3886200" indent="-228600" eaLnBrk="0" fontAlgn="base" hangingPunct="0">
                <a:spcBef>
                  <a:spcPct val="45000"/>
                </a:spcBef>
                <a:spcAft>
                  <a:spcPct val="0"/>
                </a:spcAft>
                <a:buChar char="•"/>
                <a:defRPr sz="2800">
                  <a:solidFill>
                    <a:schemeClr val="tx1"/>
                  </a:solidFill>
                  <a:latin typeface="Verdana" charset="0"/>
                  <a:ea typeface="ＭＳ Ｐゴシック" charset="0"/>
                </a:defRPr>
              </a:lvl9pPr>
            </a:lstStyle>
            <a:p>
              <a:pPr marL="0" marR="0" lvl="0" indent="0" algn="l" defTabSz="457130" rtl="0" eaLnBrk="0" fontAlgn="auto" latinLnBrk="0" hangingPunct="0">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FF0000"/>
                  </a:solidFill>
                  <a:effectLst/>
                  <a:uLnTx/>
                  <a:uFillTx/>
                  <a:latin typeface="Arial" charset="0"/>
                  <a:ea typeface="ＭＳ Ｐゴシック" charset="0"/>
                  <a:cs typeface="+mn-cs"/>
                </a:rPr>
                <a:t>2</a:t>
              </a:r>
            </a:p>
          </p:txBody>
        </p:sp>
        <p:sp>
          <p:nvSpPr>
            <p:cNvPr id="327" name="Text Box 59">
              <a:extLst>
                <a:ext uri="{FF2B5EF4-FFF2-40B4-BE49-F238E27FC236}">
                  <a16:creationId xmlns:a16="http://schemas.microsoft.com/office/drawing/2014/main" id="{A66EBC74-865A-DC46-9069-B4EF223D5C8A}"/>
                </a:ext>
              </a:extLst>
            </p:cNvPr>
            <p:cNvSpPr txBox="1">
              <a:spLocks noChangeArrowheads="1"/>
            </p:cNvSpPr>
            <p:nvPr/>
          </p:nvSpPr>
          <p:spPr bwMode="auto">
            <a:xfrm>
              <a:off x="7490744" y="2220050"/>
              <a:ext cx="298780"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a:spAutoFit/>
            </a:bodyPr>
            <a:lstStyle>
              <a:lvl1pPr eaLnBrk="0" hangingPunct="0">
                <a:defRPr sz="2800">
                  <a:solidFill>
                    <a:schemeClr val="tx1"/>
                  </a:solidFill>
                  <a:latin typeface="Verdana" charset="0"/>
                  <a:ea typeface="ＭＳ Ｐゴシック" charset="0"/>
                </a:defRPr>
              </a:lvl1pPr>
              <a:lvl2pPr marL="742950" indent="-285750" eaLnBrk="0" hangingPunct="0">
                <a:defRPr sz="2800">
                  <a:solidFill>
                    <a:schemeClr val="tx1"/>
                  </a:solidFill>
                  <a:latin typeface="Verdana" charset="0"/>
                  <a:ea typeface="ＭＳ Ｐゴシック" charset="0"/>
                </a:defRPr>
              </a:lvl2pPr>
              <a:lvl3pPr marL="1143000" indent="-228600" eaLnBrk="0" hangingPunct="0">
                <a:defRPr sz="2800">
                  <a:solidFill>
                    <a:schemeClr val="tx1"/>
                  </a:solidFill>
                  <a:latin typeface="Verdana" charset="0"/>
                  <a:ea typeface="ＭＳ Ｐゴシック" charset="0"/>
                </a:defRPr>
              </a:lvl3pPr>
              <a:lvl4pPr marL="1600200" indent="-228600" eaLnBrk="0" hangingPunct="0">
                <a:defRPr sz="2800">
                  <a:solidFill>
                    <a:schemeClr val="tx1"/>
                  </a:solidFill>
                  <a:latin typeface="Verdana" charset="0"/>
                  <a:ea typeface="ＭＳ Ｐゴシック" charset="0"/>
                </a:defRPr>
              </a:lvl4pPr>
              <a:lvl5pPr marL="2057400" indent="-228600" eaLnBrk="0" hangingPunct="0">
                <a:defRPr sz="2800">
                  <a:solidFill>
                    <a:schemeClr val="tx1"/>
                  </a:solidFill>
                  <a:latin typeface="Verdana" charset="0"/>
                  <a:ea typeface="ＭＳ Ｐゴシック" charset="0"/>
                </a:defRPr>
              </a:lvl5pPr>
              <a:lvl6pPr marL="2514600" indent="-228600" eaLnBrk="0" fontAlgn="base" hangingPunct="0">
                <a:spcBef>
                  <a:spcPct val="45000"/>
                </a:spcBef>
                <a:spcAft>
                  <a:spcPct val="0"/>
                </a:spcAft>
                <a:buChar char="•"/>
                <a:defRPr sz="2800">
                  <a:solidFill>
                    <a:schemeClr val="tx1"/>
                  </a:solidFill>
                  <a:latin typeface="Verdana" charset="0"/>
                  <a:ea typeface="ＭＳ Ｐゴシック" charset="0"/>
                </a:defRPr>
              </a:lvl6pPr>
              <a:lvl7pPr marL="2971800" indent="-228600" eaLnBrk="0" fontAlgn="base" hangingPunct="0">
                <a:spcBef>
                  <a:spcPct val="45000"/>
                </a:spcBef>
                <a:spcAft>
                  <a:spcPct val="0"/>
                </a:spcAft>
                <a:buChar char="•"/>
                <a:defRPr sz="2800">
                  <a:solidFill>
                    <a:schemeClr val="tx1"/>
                  </a:solidFill>
                  <a:latin typeface="Verdana" charset="0"/>
                  <a:ea typeface="ＭＳ Ｐゴシック" charset="0"/>
                </a:defRPr>
              </a:lvl7pPr>
              <a:lvl8pPr marL="3429000" indent="-228600" eaLnBrk="0" fontAlgn="base" hangingPunct="0">
                <a:spcBef>
                  <a:spcPct val="45000"/>
                </a:spcBef>
                <a:spcAft>
                  <a:spcPct val="0"/>
                </a:spcAft>
                <a:buChar char="•"/>
                <a:defRPr sz="2800">
                  <a:solidFill>
                    <a:schemeClr val="tx1"/>
                  </a:solidFill>
                  <a:latin typeface="Verdana" charset="0"/>
                  <a:ea typeface="ＭＳ Ｐゴシック" charset="0"/>
                </a:defRPr>
              </a:lvl8pPr>
              <a:lvl9pPr marL="3886200" indent="-228600" eaLnBrk="0" fontAlgn="base" hangingPunct="0">
                <a:spcBef>
                  <a:spcPct val="45000"/>
                </a:spcBef>
                <a:spcAft>
                  <a:spcPct val="0"/>
                </a:spcAft>
                <a:buChar char="•"/>
                <a:defRPr sz="2800">
                  <a:solidFill>
                    <a:schemeClr val="tx1"/>
                  </a:solidFill>
                  <a:latin typeface="Verdana" charset="0"/>
                  <a:ea typeface="ＭＳ Ｐゴシック" charset="0"/>
                </a:defRPr>
              </a:lvl9pPr>
            </a:lstStyle>
            <a:p>
              <a:pPr marL="0" marR="0" lvl="0" indent="0" algn="l" defTabSz="457130" rtl="0" eaLnBrk="0" fontAlgn="auto" latinLnBrk="0" hangingPunct="0">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FF0000"/>
                  </a:solidFill>
                  <a:effectLst/>
                  <a:uLnTx/>
                  <a:uFillTx/>
                  <a:latin typeface="Arial" charset="0"/>
                  <a:ea typeface="ＭＳ Ｐゴシック" charset="0"/>
                  <a:cs typeface="+mn-cs"/>
                </a:rPr>
                <a:t>1</a:t>
              </a:r>
            </a:p>
          </p:txBody>
        </p:sp>
        <p:sp>
          <p:nvSpPr>
            <p:cNvPr id="328" name="Text Box 59">
              <a:extLst>
                <a:ext uri="{FF2B5EF4-FFF2-40B4-BE49-F238E27FC236}">
                  <a16:creationId xmlns:a16="http://schemas.microsoft.com/office/drawing/2014/main" id="{ECDF74BF-4EA9-4E43-B1CE-F1F75620BBA8}"/>
                </a:ext>
              </a:extLst>
            </p:cNvPr>
            <p:cNvSpPr txBox="1">
              <a:spLocks noChangeArrowheads="1"/>
            </p:cNvSpPr>
            <p:nvPr/>
          </p:nvSpPr>
          <p:spPr bwMode="auto">
            <a:xfrm>
              <a:off x="7252699" y="2446210"/>
              <a:ext cx="298780"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a:spAutoFit/>
            </a:bodyPr>
            <a:lstStyle>
              <a:lvl1pPr eaLnBrk="0" hangingPunct="0">
                <a:defRPr sz="2800">
                  <a:solidFill>
                    <a:schemeClr val="tx1"/>
                  </a:solidFill>
                  <a:latin typeface="Verdana" charset="0"/>
                  <a:ea typeface="ＭＳ Ｐゴシック" charset="0"/>
                </a:defRPr>
              </a:lvl1pPr>
              <a:lvl2pPr marL="742950" indent="-285750" eaLnBrk="0" hangingPunct="0">
                <a:defRPr sz="2800">
                  <a:solidFill>
                    <a:schemeClr val="tx1"/>
                  </a:solidFill>
                  <a:latin typeface="Verdana" charset="0"/>
                  <a:ea typeface="ＭＳ Ｐゴシック" charset="0"/>
                </a:defRPr>
              </a:lvl2pPr>
              <a:lvl3pPr marL="1143000" indent="-228600" eaLnBrk="0" hangingPunct="0">
                <a:defRPr sz="2800">
                  <a:solidFill>
                    <a:schemeClr val="tx1"/>
                  </a:solidFill>
                  <a:latin typeface="Verdana" charset="0"/>
                  <a:ea typeface="ＭＳ Ｐゴシック" charset="0"/>
                </a:defRPr>
              </a:lvl3pPr>
              <a:lvl4pPr marL="1600200" indent="-228600" eaLnBrk="0" hangingPunct="0">
                <a:defRPr sz="2800">
                  <a:solidFill>
                    <a:schemeClr val="tx1"/>
                  </a:solidFill>
                  <a:latin typeface="Verdana" charset="0"/>
                  <a:ea typeface="ＭＳ Ｐゴシック" charset="0"/>
                </a:defRPr>
              </a:lvl4pPr>
              <a:lvl5pPr marL="2057400" indent="-228600" eaLnBrk="0" hangingPunct="0">
                <a:defRPr sz="2800">
                  <a:solidFill>
                    <a:schemeClr val="tx1"/>
                  </a:solidFill>
                  <a:latin typeface="Verdana" charset="0"/>
                  <a:ea typeface="ＭＳ Ｐゴシック" charset="0"/>
                </a:defRPr>
              </a:lvl5pPr>
              <a:lvl6pPr marL="2514600" indent="-228600" eaLnBrk="0" fontAlgn="base" hangingPunct="0">
                <a:spcBef>
                  <a:spcPct val="45000"/>
                </a:spcBef>
                <a:spcAft>
                  <a:spcPct val="0"/>
                </a:spcAft>
                <a:buChar char="•"/>
                <a:defRPr sz="2800">
                  <a:solidFill>
                    <a:schemeClr val="tx1"/>
                  </a:solidFill>
                  <a:latin typeface="Verdana" charset="0"/>
                  <a:ea typeface="ＭＳ Ｐゴシック" charset="0"/>
                </a:defRPr>
              </a:lvl6pPr>
              <a:lvl7pPr marL="2971800" indent="-228600" eaLnBrk="0" fontAlgn="base" hangingPunct="0">
                <a:spcBef>
                  <a:spcPct val="45000"/>
                </a:spcBef>
                <a:spcAft>
                  <a:spcPct val="0"/>
                </a:spcAft>
                <a:buChar char="•"/>
                <a:defRPr sz="2800">
                  <a:solidFill>
                    <a:schemeClr val="tx1"/>
                  </a:solidFill>
                  <a:latin typeface="Verdana" charset="0"/>
                  <a:ea typeface="ＭＳ Ｐゴシック" charset="0"/>
                </a:defRPr>
              </a:lvl7pPr>
              <a:lvl8pPr marL="3429000" indent="-228600" eaLnBrk="0" fontAlgn="base" hangingPunct="0">
                <a:spcBef>
                  <a:spcPct val="45000"/>
                </a:spcBef>
                <a:spcAft>
                  <a:spcPct val="0"/>
                </a:spcAft>
                <a:buChar char="•"/>
                <a:defRPr sz="2800">
                  <a:solidFill>
                    <a:schemeClr val="tx1"/>
                  </a:solidFill>
                  <a:latin typeface="Verdana" charset="0"/>
                  <a:ea typeface="ＭＳ Ｐゴシック" charset="0"/>
                </a:defRPr>
              </a:lvl8pPr>
              <a:lvl9pPr marL="3886200" indent="-228600" eaLnBrk="0" fontAlgn="base" hangingPunct="0">
                <a:spcBef>
                  <a:spcPct val="45000"/>
                </a:spcBef>
                <a:spcAft>
                  <a:spcPct val="0"/>
                </a:spcAft>
                <a:buChar char="•"/>
                <a:defRPr sz="2800">
                  <a:solidFill>
                    <a:schemeClr val="tx1"/>
                  </a:solidFill>
                  <a:latin typeface="Verdana" charset="0"/>
                  <a:ea typeface="ＭＳ Ｐゴシック" charset="0"/>
                </a:defRPr>
              </a:lvl9pPr>
            </a:lstStyle>
            <a:p>
              <a:pPr marL="0" marR="0" lvl="0" indent="0" algn="l" defTabSz="457130" rtl="0" eaLnBrk="0" fontAlgn="auto" latinLnBrk="0" hangingPunct="0">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FF0000"/>
                  </a:solidFill>
                  <a:effectLst/>
                  <a:uLnTx/>
                  <a:uFillTx/>
                  <a:latin typeface="Arial" charset="0"/>
                  <a:ea typeface="ＭＳ Ｐゴシック" charset="0"/>
                  <a:cs typeface="+mn-cs"/>
                </a:rPr>
                <a:t>1</a:t>
              </a:r>
            </a:p>
          </p:txBody>
        </p:sp>
        <p:sp>
          <p:nvSpPr>
            <p:cNvPr id="329" name="Text Box 59">
              <a:extLst>
                <a:ext uri="{FF2B5EF4-FFF2-40B4-BE49-F238E27FC236}">
                  <a16:creationId xmlns:a16="http://schemas.microsoft.com/office/drawing/2014/main" id="{B7067E50-624F-BF4B-AF59-E3D7A5C85E5D}"/>
                </a:ext>
              </a:extLst>
            </p:cNvPr>
            <p:cNvSpPr txBox="1">
              <a:spLocks noChangeArrowheads="1"/>
            </p:cNvSpPr>
            <p:nvPr/>
          </p:nvSpPr>
          <p:spPr bwMode="auto">
            <a:xfrm>
              <a:off x="7252699" y="2663313"/>
              <a:ext cx="298780"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a:spAutoFit/>
            </a:bodyPr>
            <a:lstStyle>
              <a:lvl1pPr eaLnBrk="0" hangingPunct="0">
                <a:defRPr sz="2800">
                  <a:solidFill>
                    <a:schemeClr val="tx1"/>
                  </a:solidFill>
                  <a:latin typeface="Verdana" charset="0"/>
                  <a:ea typeface="ＭＳ Ｐゴシック" charset="0"/>
                </a:defRPr>
              </a:lvl1pPr>
              <a:lvl2pPr marL="742950" indent="-285750" eaLnBrk="0" hangingPunct="0">
                <a:defRPr sz="2800">
                  <a:solidFill>
                    <a:schemeClr val="tx1"/>
                  </a:solidFill>
                  <a:latin typeface="Verdana" charset="0"/>
                  <a:ea typeface="ＭＳ Ｐゴシック" charset="0"/>
                </a:defRPr>
              </a:lvl2pPr>
              <a:lvl3pPr marL="1143000" indent="-228600" eaLnBrk="0" hangingPunct="0">
                <a:defRPr sz="2800">
                  <a:solidFill>
                    <a:schemeClr val="tx1"/>
                  </a:solidFill>
                  <a:latin typeface="Verdana" charset="0"/>
                  <a:ea typeface="ＭＳ Ｐゴシック" charset="0"/>
                </a:defRPr>
              </a:lvl3pPr>
              <a:lvl4pPr marL="1600200" indent="-228600" eaLnBrk="0" hangingPunct="0">
                <a:defRPr sz="2800">
                  <a:solidFill>
                    <a:schemeClr val="tx1"/>
                  </a:solidFill>
                  <a:latin typeface="Verdana" charset="0"/>
                  <a:ea typeface="ＭＳ Ｐゴシック" charset="0"/>
                </a:defRPr>
              </a:lvl4pPr>
              <a:lvl5pPr marL="2057400" indent="-228600" eaLnBrk="0" hangingPunct="0">
                <a:defRPr sz="2800">
                  <a:solidFill>
                    <a:schemeClr val="tx1"/>
                  </a:solidFill>
                  <a:latin typeface="Verdana" charset="0"/>
                  <a:ea typeface="ＭＳ Ｐゴシック" charset="0"/>
                </a:defRPr>
              </a:lvl5pPr>
              <a:lvl6pPr marL="2514600" indent="-228600" eaLnBrk="0" fontAlgn="base" hangingPunct="0">
                <a:spcBef>
                  <a:spcPct val="45000"/>
                </a:spcBef>
                <a:spcAft>
                  <a:spcPct val="0"/>
                </a:spcAft>
                <a:buChar char="•"/>
                <a:defRPr sz="2800">
                  <a:solidFill>
                    <a:schemeClr val="tx1"/>
                  </a:solidFill>
                  <a:latin typeface="Verdana" charset="0"/>
                  <a:ea typeface="ＭＳ Ｐゴシック" charset="0"/>
                </a:defRPr>
              </a:lvl6pPr>
              <a:lvl7pPr marL="2971800" indent="-228600" eaLnBrk="0" fontAlgn="base" hangingPunct="0">
                <a:spcBef>
                  <a:spcPct val="45000"/>
                </a:spcBef>
                <a:spcAft>
                  <a:spcPct val="0"/>
                </a:spcAft>
                <a:buChar char="•"/>
                <a:defRPr sz="2800">
                  <a:solidFill>
                    <a:schemeClr val="tx1"/>
                  </a:solidFill>
                  <a:latin typeface="Verdana" charset="0"/>
                  <a:ea typeface="ＭＳ Ｐゴシック" charset="0"/>
                </a:defRPr>
              </a:lvl7pPr>
              <a:lvl8pPr marL="3429000" indent="-228600" eaLnBrk="0" fontAlgn="base" hangingPunct="0">
                <a:spcBef>
                  <a:spcPct val="45000"/>
                </a:spcBef>
                <a:spcAft>
                  <a:spcPct val="0"/>
                </a:spcAft>
                <a:buChar char="•"/>
                <a:defRPr sz="2800">
                  <a:solidFill>
                    <a:schemeClr val="tx1"/>
                  </a:solidFill>
                  <a:latin typeface="Verdana" charset="0"/>
                  <a:ea typeface="ＭＳ Ｐゴシック" charset="0"/>
                </a:defRPr>
              </a:lvl8pPr>
              <a:lvl9pPr marL="3886200" indent="-228600" eaLnBrk="0" fontAlgn="base" hangingPunct="0">
                <a:spcBef>
                  <a:spcPct val="45000"/>
                </a:spcBef>
                <a:spcAft>
                  <a:spcPct val="0"/>
                </a:spcAft>
                <a:buChar char="•"/>
                <a:defRPr sz="2800">
                  <a:solidFill>
                    <a:schemeClr val="tx1"/>
                  </a:solidFill>
                  <a:latin typeface="Verdana" charset="0"/>
                  <a:ea typeface="ＭＳ Ｐゴシック" charset="0"/>
                </a:defRPr>
              </a:lvl9pPr>
            </a:lstStyle>
            <a:p>
              <a:pPr marL="0" marR="0" lvl="0" indent="0" algn="l" defTabSz="457130" rtl="0" eaLnBrk="0" fontAlgn="auto" latinLnBrk="0" hangingPunct="0">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FF0000"/>
                  </a:solidFill>
                  <a:effectLst/>
                  <a:uLnTx/>
                  <a:uFillTx/>
                  <a:latin typeface="Arial" charset="0"/>
                  <a:ea typeface="ＭＳ Ｐゴシック" charset="0"/>
                  <a:cs typeface="+mn-cs"/>
                </a:rPr>
                <a:t>1</a:t>
              </a:r>
            </a:p>
          </p:txBody>
        </p:sp>
        <p:sp>
          <p:nvSpPr>
            <p:cNvPr id="330" name="Text Box 59">
              <a:extLst>
                <a:ext uri="{FF2B5EF4-FFF2-40B4-BE49-F238E27FC236}">
                  <a16:creationId xmlns:a16="http://schemas.microsoft.com/office/drawing/2014/main" id="{906D3840-40DD-434C-BDD5-CAD32D5360AF}"/>
                </a:ext>
              </a:extLst>
            </p:cNvPr>
            <p:cNvSpPr txBox="1">
              <a:spLocks noChangeArrowheads="1"/>
            </p:cNvSpPr>
            <p:nvPr/>
          </p:nvSpPr>
          <p:spPr bwMode="auto">
            <a:xfrm>
              <a:off x="7490744" y="2663313"/>
              <a:ext cx="298780"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a:spAutoFit/>
            </a:bodyPr>
            <a:lstStyle>
              <a:lvl1pPr eaLnBrk="0" hangingPunct="0">
                <a:defRPr sz="2800">
                  <a:solidFill>
                    <a:schemeClr val="tx1"/>
                  </a:solidFill>
                  <a:latin typeface="Verdana" charset="0"/>
                  <a:ea typeface="ＭＳ Ｐゴシック" charset="0"/>
                </a:defRPr>
              </a:lvl1pPr>
              <a:lvl2pPr marL="742950" indent="-285750" eaLnBrk="0" hangingPunct="0">
                <a:defRPr sz="2800">
                  <a:solidFill>
                    <a:schemeClr val="tx1"/>
                  </a:solidFill>
                  <a:latin typeface="Verdana" charset="0"/>
                  <a:ea typeface="ＭＳ Ｐゴシック" charset="0"/>
                </a:defRPr>
              </a:lvl2pPr>
              <a:lvl3pPr marL="1143000" indent="-228600" eaLnBrk="0" hangingPunct="0">
                <a:defRPr sz="2800">
                  <a:solidFill>
                    <a:schemeClr val="tx1"/>
                  </a:solidFill>
                  <a:latin typeface="Verdana" charset="0"/>
                  <a:ea typeface="ＭＳ Ｐゴシック" charset="0"/>
                </a:defRPr>
              </a:lvl3pPr>
              <a:lvl4pPr marL="1600200" indent="-228600" eaLnBrk="0" hangingPunct="0">
                <a:defRPr sz="2800">
                  <a:solidFill>
                    <a:schemeClr val="tx1"/>
                  </a:solidFill>
                  <a:latin typeface="Verdana" charset="0"/>
                  <a:ea typeface="ＭＳ Ｐゴシック" charset="0"/>
                </a:defRPr>
              </a:lvl4pPr>
              <a:lvl5pPr marL="2057400" indent="-228600" eaLnBrk="0" hangingPunct="0">
                <a:defRPr sz="2800">
                  <a:solidFill>
                    <a:schemeClr val="tx1"/>
                  </a:solidFill>
                  <a:latin typeface="Verdana" charset="0"/>
                  <a:ea typeface="ＭＳ Ｐゴシック" charset="0"/>
                </a:defRPr>
              </a:lvl5pPr>
              <a:lvl6pPr marL="2514600" indent="-228600" eaLnBrk="0" fontAlgn="base" hangingPunct="0">
                <a:spcBef>
                  <a:spcPct val="45000"/>
                </a:spcBef>
                <a:spcAft>
                  <a:spcPct val="0"/>
                </a:spcAft>
                <a:buChar char="•"/>
                <a:defRPr sz="2800">
                  <a:solidFill>
                    <a:schemeClr val="tx1"/>
                  </a:solidFill>
                  <a:latin typeface="Verdana" charset="0"/>
                  <a:ea typeface="ＭＳ Ｐゴシック" charset="0"/>
                </a:defRPr>
              </a:lvl6pPr>
              <a:lvl7pPr marL="2971800" indent="-228600" eaLnBrk="0" fontAlgn="base" hangingPunct="0">
                <a:spcBef>
                  <a:spcPct val="45000"/>
                </a:spcBef>
                <a:spcAft>
                  <a:spcPct val="0"/>
                </a:spcAft>
                <a:buChar char="•"/>
                <a:defRPr sz="2800">
                  <a:solidFill>
                    <a:schemeClr val="tx1"/>
                  </a:solidFill>
                  <a:latin typeface="Verdana" charset="0"/>
                  <a:ea typeface="ＭＳ Ｐゴシック" charset="0"/>
                </a:defRPr>
              </a:lvl7pPr>
              <a:lvl8pPr marL="3429000" indent="-228600" eaLnBrk="0" fontAlgn="base" hangingPunct="0">
                <a:spcBef>
                  <a:spcPct val="45000"/>
                </a:spcBef>
                <a:spcAft>
                  <a:spcPct val="0"/>
                </a:spcAft>
                <a:buChar char="•"/>
                <a:defRPr sz="2800">
                  <a:solidFill>
                    <a:schemeClr val="tx1"/>
                  </a:solidFill>
                  <a:latin typeface="Verdana" charset="0"/>
                  <a:ea typeface="ＭＳ Ｐゴシック" charset="0"/>
                </a:defRPr>
              </a:lvl8pPr>
              <a:lvl9pPr marL="3886200" indent="-228600" eaLnBrk="0" fontAlgn="base" hangingPunct="0">
                <a:spcBef>
                  <a:spcPct val="45000"/>
                </a:spcBef>
                <a:spcAft>
                  <a:spcPct val="0"/>
                </a:spcAft>
                <a:buChar char="•"/>
                <a:defRPr sz="2800">
                  <a:solidFill>
                    <a:schemeClr val="tx1"/>
                  </a:solidFill>
                  <a:latin typeface="Verdana" charset="0"/>
                  <a:ea typeface="ＭＳ Ｐゴシック" charset="0"/>
                </a:defRPr>
              </a:lvl9pPr>
            </a:lstStyle>
            <a:p>
              <a:pPr marL="0" marR="0" lvl="0" indent="0" algn="l" defTabSz="457130" rtl="0" eaLnBrk="0" fontAlgn="auto" latinLnBrk="0" hangingPunct="0">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FF0000"/>
                  </a:solidFill>
                  <a:effectLst/>
                  <a:uLnTx/>
                  <a:uFillTx/>
                  <a:latin typeface="Arial" charset="0"/>
                  <a:ea typeface="ＭＳ Ｐゴシック" charset="0"/>
                  <a:cs typeface="+mn-cs"/>
                </a:rPr>
                <a:t>2</a:t>
              </a:r>
            </a:p>
          </p:txBody>
        </p:sp>
        <p:sp>
          <p:nvSpPr>
            <p:cNvPr id="331" name="Text Box 4">
              <a:extLst>
                <a:ext uri="{FF2B5EF4-FFF2-40B4-BE49-F238E27FC236}">
                  <a16:creationId xmlns:a16="http://schemas.microsoft.com/office/drawing/2014/main" id="{1FD88854-2342-CB48-8AA1-7F14154F7918}"/>
                </a:ext>
              </a:extLst>
            </p:cNvPr>
            <p:cNvSpPr txBox="1">
              <a:spLocks noChangeArrowheads="1"/>
            </p:cNvSpPr>
            <p:nvPr/>
          </p:nvSpPr>
          <p:spPr bwMode="auto">
            <a:xfrm>
              <a:off x="6619437" y="1570203"/>
              <a:ext cx="423880" cy="52307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91299" tIns="45650" rIns="91299" bIns="45650">
              <a:spAutoFit/>
            </a:bodyPr>
            <a:lstStyle>
              <a:lvl1pPr eaLnBrk="0" hangingPunct="0">
                <a:defRPr sz="2800">
                  <a:solidFill>
                    <a:schemeClr val="tx1"/>
                  </a:solidFill>
                  <a:latin typeface="Verdana" charset="0"/>
                  <a:ea typeface="ＭＳ Ｐゴシック" charset="0"/>
                </a:defRPr>
              </a:lvl1pPr>
              <a:lvl2pPr marL="742950" indent="-285750" eaLnBrk="0" hangingPunct="0">
                <a:defRPr sz="2800">
                  <a:solidFill>
                    <a:schemeClr val="tx1"/>
                  </a:solidFill>
                  <a:latin typeface="Verdana" charset="0"/>
                  <a:ea typeface="ＭＳ Ｐゴシック" charset="0"/>
                </a:defRPr>
              </a:lvl2pPr>
              <a:lvl3pPr marL="1143000" indent="-228600" eaLnBrk="0" hangingPunct="0">
                <a:defRPr sz="2800">
                  <a:solidFill>
                    <a:schemeClr val="tx1"/>
                  </a:solidFill>
                  <a:latin typeface="Verdana" charset="0"/>
                  <a:ea typeface="ＭＳ Ｐゴシック" charset="0"/>
                </a:defRPr>
              </a:lvl3pPr>
              <a:lvl4pPr marL="1600200" indent="-228600" eaLnBrk="0" hangingPunct="0">
                <a:defRPr sz="2800">
                  <a:solidFill>
                    <a:schemeClr val="tx1"/>
                  </a:solidFill>
                  <a:latin typeface="Verdana" charset="0"/>
                  <a:ea typeface="ＭＳ Ｐゴシック" charset="0"/>
                </a:defRPr>
              </a:lvl4pPr>
              <a:lvl5pPr marL="2057400" indent="-228600" eaLnBrk="0" hangingPunct="0">
                <a:defRPr sz="2800">
                  <a:solidFill>
                    <a:schemeClr val="tx1"/>
                  </a:solidFill>
                  <a:latin typeface="Verdana" charset="0"/>
                  <a:ea typeface="ＭＳ Ｐゴシック" charset="0"/>
                </a:defRPr>
              </a:lvl5pPr>
              <a:lvl6pPr marL="2514600" indent="-228600" eaLnBrk="0" fontAlgn="base" hangingPunct="0">
                <a:spcBef>
                  <a:spcPct val="45000"/>
                </a:spcBef>
                <a:spcAft>
                  <a:spcPct val="0"/>
                </a:spcAft>
                <a:buChar char="•"/>
                <a:defRPr sz="2800">
                  <a:solidFill>
                    <a:schemeClr val="tx1"/>
                  </a:solidFill>
                  <a:latin typeface="Verdana" charset="0"/>
                  <a:ea typeface="ＭＳ Ｐゴシック" charset="0"/>
                </a:defRPr>
              </a:lvl6pPr>
              <a:lvl7pPr marL="2971800" indent="-228600" eaLnBrk="0" fontAlgn="base" hangingPunct="0">
                <a:spcBef>
                  <a:spcPct val="45000"/>
                </a:spcBef>
                <a:spcAft>
                  <a:spcPct val="0"/>
                </a:spcAft>
                <a:buChar char="•"/>
                <a:defRPr sz="2800">
                  <a:solidFill>
                    <a:schemeClr val="tx1"/>
                  </a:solidFill>
                  <a:latin typeface="Verdana" charset="0"/>
                  <a:ea typeface="ＭＳ Ｐゴシック" charset="0"/>
                </a:defRPr>
              </a:lvl7pPr>
              <a:lvl8pPr marL="3429000" indent="-228600" eaLnBrk="0" fontAlgn="base" hangingPunct="0">
                <a:spcBef>
                  <a:spcPct val="45000"/>
                </a:spcBef>
                <a:spcAft>
                  <a:spcPct val="0"/>
                </a:spcAft>
                <a:buChar char="•"/>
                <a:defRPr sz="2800">
                  <a:solidFill>
                    <a:schemeClr val="tx1"/>
                  </a:solidFill>
                  <a:latin typeface="Verdana" charset="0"/>
                  <a:ea typeface="ＭＳ Ｐゴシック" charset="0"/>
                </a:defRPr>
              </a:lvl8pPr>
              <a:lvl9pPr marL="3886200" indent="-228600" eaLnBrk="0" fontAlgn="base" hangingPunct="0">
                <a:spcBef>
                  <a:spcPct val="45000"/>
                </a:spcBef>
                <a:spcAft>
                  <a:spcPct val="0"/>
                </a:spcAft>
                <a:buChar char="•"/>
                <a:defRPr sz="2800">
                  <a:solidFill>
                    <a:schemeClr val="tx1"/>
                  </a:solidFill>
                  <a:latin typeface="Verdana" charset="0"/>
                  <a:ea typeface="ＭＳ Ｐゴシック" charset="0"/>
                </a:defRPr>
              </a:lvl9pPr>
            </a:lstStyle>
            <a:p>
              <a:pPr marL="0" marR="0" lvl="0" indent="0" algn="l" defTabSz="457200" rtl="0" eaLnBrk="0" fontAlgn="auto" latinLnBrk="0" hangingPunct="0">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srgbClr val="FF0000"/>
                  </a:solidFill>
                  <a:effectLst/>
                  <a:uLnTx/>
                  <a:uFillTx/>
                  <a:latin typeface="Times" charset="0"/>
                  <a:ea typeface="ＭＳ Ｐゴシック" charset="0"/>
                  <a:cs typeface="+mn-cs"/>
                </a:rPr>
                <a:t>C</a:t>
              </a:r>
            </a:p>
          </p:txBody>
        </p:sp>
      </p:grpSp>
      <p:sp>
        <p:nvSpPr>
          <p:cNvPr id="332" name="TextBox 331">
            <a:extLst>
              <a:ext uri="{FF2B5EF4-FFF2-40B4-BE49-F238E27FC236}">
                <a16:creationId xmlns:a16="http://schemas.microsoft.com/office/drawing/2014/main" id="{040DDB60-A1D5-4145-8E67-CC7C3BE6C0C3}"/>
              </a:ext>
            </a:extLst>
          </p:cNvPr>
          <p:cNvSpPr txBox="1"/>
          <p:nvPr/>
        </p:nvSpPr>
        <p:spPr>
          <a:xfrm>
            <a:off x="2730059" y="2399423"/>
            <a:ext cx="3978813" cy="1592744"/>
          </a:xfrm>
          <a:prstGeom prst="rect">
            <a:avLst/>
          </a:prstGeom>
          <a:noFill/>
          <a:ln>
            <a:solidFill>
              <a:srgbClr val="FF0000"/>
            </a:solidFill>
          </a:ln>
        </p:spPr>
        <p:txBody>
          <a:bodyPr wrap="square" rtlCol="0">
            <a:spAutoFit/>
          </a:bodyPr>
          <a:lstStyle/>
          <a:p>
            <a:pPr marL="0" marR="0" lvl="0" indent="0" algn="l" defTabSz="457200" rtl="0" eaLnBrk="1" fontAlgn="auto" latinLnBrk="0" hangingPunct="1">
              <a:lnSpc>
                <a:spcPct val="100000"/>
              </a:lnSpc>
              <a:spcBef>
                <a:spcPts val="696"/>
              </a:spcBef>
              <a:spcAft>
                <a:spcPts val="0"/>
              </a:spcAft>
              <a:buClrTx/>
              <a:buSzTx/>
              <a:buFontTx/>
              <a:buNone/>
              <a:tabLst/>
              <a:defRPr/>
            </a:pPr>
            <a:r>
              <a:rPr kumimoji="0" lang="en-US" sz="2000" b="0" i="0" u="none" strike="noStrike" kern="1200" cap="none" spc="0" normalizeH="0" baseline="0" noProof="0" dirty="0">
                <a:ln>
                  <a:noFill/>
                </a:ln>
                <a:solidFill>
                  <a:srgbClr val="FF0000"/>
                </a:solidFill>
                <a:effectLst/>
                <a:uLnTx/>
                <a:uFillTx/>
                <a:latin typeface="Times"/>
                <a:ea typeface="ＭＳ Ｐゴシック" charset="0"/>
                <a:cs typeface="Times"/>
              </a:rPr>
              <a:t>A = L + U      </a:t>
            </a:r>
            <a:r>
              <a:rPr kumimoji="0" lang="en-US" sz="2000" b="0" i="0" u="none" strike="noStrike" kern="1200" cap="none" spc="0" normalizeH="0" baseline="0" noProof="0" dirty="0">
                <a:ln>
                  <a:noFill/>
                </a:ln>
                <a:solidFill>
                  <a:srgbClr val="000000"/>
                </a:solidFill>
                <a:effectLst/>
                <a:uLnTx/>
                <a:uFillTx/>
                <a:latin typeface="Times"/>
                <a:ea typeface="ＭＳ Ｐゴシック" charset="0"/>
                <a:cs typeface="Times"/>
              </a:rPr>
              <a:t>(hi-&gt;lo  +  lo-&gt;hi)</a:t>
            </a:r>
            <a:r>
              <a:rPr kumimoji="0" lang="en-US" sz="2000" b="0" i="0" u="none" strike="noStrike" kern="1200" cap="none" spc="0" normalizeH="0" baseline="0" noProof="0" dirty="0">
                <a:ln>
                  <a:noFill/>
                </a:ln>
                <a:solidFill>
                  <a:srgbClr val="FF0000"/>
                </a:solidFill>
                <a:effectLst/>
                <a:uLnTx/>
                <a:uFillTx/>
                <a:latin typeface="Times"/>
                <a:ea typeface="ＭＳ Ｐゴシック" charset="0"/>
                <a:cs typeface="Times"/>
              </a:rPr>
              <a:t> </a:t>
            </a:r>
          </a:p>
          <a:p>
            <a:pPr marL="0" marR="0" lvl="0" indent="0" algn="l" defTabSz="457200" rtl="0" eaLnBrk="1" fontAlgn="auto" latinLnBrk="0" hangingPunct="1">
              <a:lnSpc>
                <a:spcPct val="100000"/>
              </a:lnSpc>
              <a:spcBef>
                <a:spcPts val="696"/>
              </a:spcBef>
              <a:spcAft>
                <a:spcPts val="0"/>
              </a:spcAft>
              <a:buClrTx/>
              <a:buSzTx/>
              <a:buFontTx/>
              <a:buNone/>
              <a:tabLst/>
              <a:defRPr/>
            </a:pPr>
            <a:r>
              <a:rPr kumimoji="0" lang="en-US" sz="2000" b="0" i="0" u="none" strike="noStrike" kern="1200" cap="none" spc="0" normalizeH="0" baseline="0" noProof="0" dirty="0">
                <a:ln>
                  <a:noFill/>
                </a:ln>
                <a:solidFill>
                  <a:srgbClr val="FF0000"/>
                </a:solidFill>
                <a:effectLst/>
                <a:uLnTx/>
                <a:uFillTx/>
                <a:latin typeface="Times"/>
                <a:ea typeface="ＭＳ Ｐゴシック" charset="0"/>
                <a:cs typeface="Times"/>
              </a:rPr>
              <a:t>L × U = B       </a:t>
            </a:r>
            <a:r>
              <a:rPr kumimoji="0" lang="en-US" sz="2000" b="0" i="0" u="none" strike="noStrike" kern="1200" cap="none" spc="0" normalizeH="0" baseline="0" noProof="0" dirty="0">
                <a:ln>
                  <a:noFill/>
                </a:ln>
                <a:solidFill>
                  <a:srgbClr val="000000"/>
                </a:solidFill>
                <a:effectLst/>
                <a:uLnTx/>
                <a:uFillTx/>
                <a:latin typeface="Times"/>
                <a:ea typeface="ＭＳ Ｐゴシック" charset="0"/>
                <a:cs typeface="Times"/>
              </a:rPr>
              <a:t>(wedge, low hinge)</a:t>
            </a:r>
          </a:p>
          <a:p>
            <a:pPr marL="0" marR="0" lvl="0" indent="0" algn="l" defTabSz="457200" rtl="0" eaLnBrk="1" fontAlgn="auto" latinLnBrk="0" hangingPunct="1">
              <a:lnSpc>
                <a:spcPct val="100000"/>
              </a:lnSpc>
              <a:spcBef>
                <a:spcPts val="696"/>
              </a:spcBef>
              <a:spcAft>
                <a:spcPts val="0"/>
              </a:spcAft>
              <a:buClrTx/>
              <a:buSzTx/>
              <a:buFontTx/>
              <a:buNone/>
              <a:tabLst/>
              <a:defRPr/>
            </a:pPr>
            <a:r>
              <a:rPr kumimoji="0" lang="en-US" sz="2000" b="0" i="0" u="none" strike="noStrike" kern="1200" cap="none" spc="0" normalizeH="0" baseline="0" noProof="0" dirty="0">
                <a:ln>
                  <a:noFill/>
                </a:ln>
                <a:solidFill>
                  <a:srgbClr val="FF0000"/>
                </a:solidFill>
                <a:effectLst/>
                <a:uLnTx/>
                <a:uFillTx/>
                <a:latin typeface="Times"/>
                <a:ea typeface="ＭＳ Ｐゴシック" charset="0"/>
                <a:cs typeface="Times"/>
              </a:rPr>
              <a:t>A </a:t>
            </a:r>
            <a:r>
              <a:rPr kumimoji="0" lang="en-US" sz="2000" b="1" i="0" u="none" strike="noStrike" kern="1200" cap="none" spc="0" normalizeH="0" baseline="30000" noProof="0" dirty="0">
                <a:ln>
                  <a:noFill/>
                </a:ln>
                <a:solidFill>
                  <a:srgbClr val="FF0000"/>
                </a:solidFill>
                <a:effectLst/>
                <a:uLnTx/>
                <a:uFillTx/>
                <a:latin typeface="ＭＳ ゴシック"/>
                <a:ea typeface="ＭＳ ゴシック"/>
                <a:cs typeface="ＭＳ ゴシック"/>
              </a:rPr>
              <a:t>∧</a:t>
            </a:r>
            <a:r>
              <a:rPr kumimoji="0" lang="en-US" sz="2000" b="0" i="0" u="none" strike="noStrike" kern="1200" cap="none" spc="0" normalizeH="0" baseline="30000" noProof="0" dirty="0">
                <a:ln>
                  <a:noFill/>
                </a:ln>
                <a:solidFill>
                  <a:srgbClr val="FF0000"/>
                </a:solidFill>
                <a:effectLst/>
                <a:uLnTx/>
                <a:uFillTx/>
                <a:latin typeface="ＭＳ ゴシック"/>
                <a:ea typeface="ＭＳ ゴシック"/>
                <a:cs typeface="ＭＳ ゴシック"/>
              </a:rPr>
              <a:t> </a:t>
            </a:r>
            <a:r>
              <a:rPr kumimoji="0" lang="en-US" sz="2000" b="0" i="0" u="none" strike="noStrike" kern="1200" cap="none" spc="0" normalizeH="0" baseline="0" noProof="0" dirty="0">
                <a:ln>
                  <a:noFill/>
                </a:ln>
                <a:solidFill>
                  <a:srgbClr val="FF0000"/>
                </a:solidFill>
                <a:effectLst/>
                <a:uLnTx/>
                <a:uFillTx/>
                <a:latin typeface="Times"/>
                <a:ea typeface="ＭＳ Ｐゴシック" charset="0"/>
                <a:cs typeface="Times"/>
              </a:rPr>
              <a:t>B = C       </a:t>
            </a:r>
            <a:r>
              <a:rPr kumimoji="0" lang="en-US" sz="2000" b="0" i="0" u="none" strike="noStrike" kern="1200" cap="none" spc="0" normalizeH="0" baseline="0" noProof="0" dirty="0">
                <a:ln>
                  <a:noFill/>
                </a:ln>
                <a:solidFill>
                  <a:srgbClr val="000000"/>
                </a:solidFill>
                <a:effectLst/>
                <a:uLnTx/>
                <a:uFillTx/>
                <a:latin typeface="Times"/>
                <a:ea typeface="ＭＳ Ｐゴシック" charset="0"/>
                <a:cs typeface="Times"/>
              </a:rPr>
              <a:t>(closed wedge)</a:t>
            </a:r>
          </a:p>
          <a:p>
            <a:pPr marL="0" marR="0" lvl="0" indent="0" algn="l" defTabSz="457200" rtl="0" eaLnBrk="1" fontAlgn="auto" latinLnBrk="0" hangingPunct="1">
              <a:lnSpc>
                <a:spcPct val="100000"/>
              </a:lnSpc>
              <a:spcBef>
                <a:spcPts val="696"/>
              </a:spcBef>
              <a:spcAft>
                <a:spcPts val="0"/>
              </a:spcAft>
              <a:buClrTx/>
              <a:buSzTx/>
              <a:buFontTx/>
              <a:buNone/>
              <a:tabLst/>
              <a:defRPr/>
            </a:pPr>
            <a:r>
              <a:rPr kumimoji="0" lang="en-US" sz="2000" b="0" i="0" u="none" strike="noStrike" kern="1200" cap="none" spc="0" normalizeH="0" baseline="0" noProof="0" dirty="0">
                <a:ln>
                  <a:noFill/>
                </a:ln>
                <a:solidFill>
                  <a:srgbClr val="FF0000"/>
                </a:solidFill>
                <a:effectLst/>
                <a:uLnTx/>
                <a:uFillTx/>
                <a:latin typeface="Times"/>
                <a:ea typeface="ＭＳ Ｐゴシック" charset="0"/>
                <a:cs typeface="Times"/>
              </a:rPr>
              <a:t>sum(C)/2  =     </a:t>
            </a:r>
            <a:r>
              <a:rPr kumimoji="0" lang="en-US" sz="2000" b="1" i="0" u="none" strike="noStrike" kern="1200" cap="none" spc="0" normalizeH="0" baseline="0" noProof="0" dirty="0">
                <a:ln>
                  <a:noFill/>
                </a:ln>
                <a:solidFill>
                  <a:srgbClr val="FF0000"/>
                </a:solidFill>
                <a:effectLst/>
                <a:uLnTx/>
                <a:uFillTx/>
                <a:latin typeface="Times"/>
                <a:ea typeface="ＭＳ Ｐゴシック" charset="0"/>
                <a:cs typeface="Times"/>
              </a:rPr>
              <a:t>4 triangles</a:t>
            </a:r>
            <a:r>
              <a:rPr kumimoji="0" lang="en-US" sz="2000" b="0" i="0" u="none" strike="noStrike" kern="1200" cap="none" spc="0" normalizeH="0" baseline="0" noProof="0" dirty="0">
                <a:ln>
                  <a:noFill/>
                </a:ln>
                <a:solidFill>
                  <a:srgbClr val="FF0000"/>
                </a:solidFill>
                <a:effectLst/>
                <a:uLnTx/>
                <a:uFillTx/>
                <a:latin typeface="Times"/>
                <a:ea typeface="ＭＳ Ｐゴシック" charset="0"/>
                <a:cs typeface="Times"/>
              </a:rPr>
              <a:t>   </a:t>
            </a:r>
          </a:p>
        </p:txBody>
      </p:sp>
      <p:grpSp>
        <p:nvGrpSpPr>
          <p:cNvPr id="333" name="Group 332">
            <a:extLst>
              <a:ext uri="{FF2B5EF4-FFF2-40B4-BE49-F238E27FC236}">
                <a16:creationId xmlns:a16="http://schemas.microsoft.com/office/drawing/2014/main" id="{4267C8BA-5017-3C44-B3B8-7B4CC5E8CB5B}"/>
              </a:ext>
            </a:extLst>
          </p:cNvPr>
          <p:cNvGrpSpPr/>
          <p:nvPr/>
        </p:nvGrpSpPr>
        <p:grpSpPr>
          <a:xfrm>
            <a:off x="429045" y="2089807"/>
            <a:ext cx="1872043" cy="2499358"/>
            <a:chOff x="481695" y="1277948"/>
            <a:chExt cx="1872043" cy="2499358"/>
          </a:xfrm>
        </p:grpSpPr>
        <p:sp>
          <p:nvSpPr>
            <p:cNvPr id="334" name="Rectangle 333">
              <a:extLst>
                <a:ext uri="{FF2B5EF4-FFF2-40B4-BE49-F238E27FC236}">
                  <a16:creationId xmlns:a16="http://schemas.microsoft.com/office/drawing/2014/main" id="{5AA31D74-7E7E-4848-95EC-3F9983A4EB14}"/>
                </a:ext>
              </a:extLst>
            </p:cNvPr>
            <p:cNvSpPr/>
            <p:nvPr/>
          </p:nvSpPr>
          <p:spPr bwMode="auto">
            <a:xfrm>
              <a:off x="481695" y="1401436"/>
              <a:ext cx="1872043" cy="2375870"/>
            </a:xfrm>
            <a:prstGeom prst="rect">
              <a:avLst/>
            </a:prstGeom>
            <a:solidFill>
              <a:srgbClr val="BBE0E3"/>
            </a:solidFill>
            <a:ln w="9525" cap="flat" cmpd="sng" algn="ctr">
              <a:solidFill>
                <a:srgbClr val="BBE0E3"/>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457200" rtl="0" eaLnBrk="1" fontAlgn="auto" latinLnBrk="0" hangingPunct="1">
                <a:lnSpc>
                  <a:spcPct val="100000"/>
                </a:lnSpc>
                <a:spcBef>
                  <a:spcPct val="45000"/>
                </a:spcBef>
                <a:spcAft>
                  <a:spcPts val="0"/>
                </a:spcAft>
                <a:buClrTx/>
                <a:buSzTx/>
                <a:buFontTx/>
                <a:buAutoNum type="arabicPeriod"/>
                <a:tabLst/>
                <a:defRPr/>
              </a:pPr>
              <a:endParaRPr kumimoji="0" lang="en-US" sz="2800" b="0" i="0" u="none" strike="noStrike" kern="0" cap="none" spc="0" normalizeH="0" baseline="0" noProof="0">
                <a:ln>
                  <a:noFill/>
                </a:ln>
                <a:solidFill>
                  <a:srgbClr val="000000"/>
                </a:solidFill>
                <a:effectLst/>
                <a:uLnTx/>
                <a:uFillTx/>
                <a:latin typeface="Verdana" pitchFamily="34" charset="0"/>
                <a:ea typeface="ＭＳ Ｐゴシック" charset="0"/>
                <a:cs typeface="+mn-cs"/>
              </a:endParaRPr>
            </a:p>
          </p:txBody>
        </p:sp>
        <p:sp>
          <p:nvSpPr>
            <p:cNvPr id="335" name="Text Box 4">
              <a:extLst>
                <a:ext uri="{FF2B5EF4-FFF2-40B4-BE49-F238E27FC236}">
                  <a16:creationId xmlns:a16="http://schemas.microsoft.com/office/drawing/2014/main" id="{1C7CDDDF-6D9B-C64E-8845-1F2BBC0B035F}"/>
                </a:ext>
              </a:extLst>
            </p:cNvPr>
            <p:cNvSpPr txBox="1">
              <a:spLocks noChangeArrowheads="1"/>
            </p:cNvSpPr>
            <p:nvPr/>
          </p:nvSpPr>
          <p:spPr bwMode="auto">
            <a:xfrm>
              <a:off x="1184379" y="1277948"/>
              <a:ext cx="443692" cy="52307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91299" tIns="45650" rIns="91299" bIns="45650">
              <a:spAutoFit/>
            </a:bodyPr>
            <a:lstStyle>
              <a:lvl1pPr eaLnBrk="0" hangingPunct="0">
                <a:defRPr sz="2800">
                  <a:solidFill>
                    <a:schemeClr val="tx1"/>
                  </a:solidFill>
                  <a:latin typeface="Verdana" charset="0"/>
                  <a:ea typeface="ＭＳ Ｐゴシック" charset="0"/>
                </a:defRPr>
              </a:lvl1pPr>
              <a:lvl2pPr marL="742950" indent="-285750" eaLnBrk="0" hangingPunct="0">
                <a:defRPr sz="2800">
                  <a:solidFill>
                    <a:schemeClr val="tx1"/>
                  </a:solidFill>
                  <a:latin typeface="Verdana" charset="0"/>
                  <a:ea typeface="ＭＳ Ｐゴシック" charset="0"/>
                </a:defRPr>
              </a:lvl2pPr>
              <a:lvl3pPr marL="1143000" indent="-228600" eaLnBrk="0" hangingPunct="0">
                <a:defRPr sz="2800">
                  <a:solidFill>
                    <a:schemeClr val="tx1"/>
                  </a:solidFill>
                  <a:latin typeface="Verdana" charset="0"/>
                  <a:ea typeface="ＭＳ Ｐゴシック" charset="0"/>
                </a:defRPr>
              </a:lvl3pPr>
              <a:lvl4pPr marL="1600200" indent="-228600" eaLnBrk="0" hangingPunct="0">
                <a:defRPr sz="2800">
                  <a:solidFill>
                    <a:schemeClr val="tx1"/>
                  </a:solidFill>
                  <a:latin typeface="Verdana" charset="0"/>
                  <a:ea typeface="ＭＳ Ｐゴシック" charset="0"/>
                </a:defRPr>
              </a:lvl4pPr>
              <a:lvl5pPr marL="2057400" indent="-228600" eaLnBrk="0" hangingPunct="0">
                <a:defRPr sz="2800">
                  <a:solidFill>
                    <a:schemeClr val="tx1"/>
                  </a:solidFill>
                  <a:latin typeface="Verdana" charset="0"/>
                  <a:ea typeface="ＭＳ Ｐゴシック" charset="0"/>
                </a:defRPr>
              </a:lvl5pPr>
              <a:lvl6pPr marL="2514600" indent="-228600" eaLnBrk="0" fontAlgn="base" hangingPunct="0">
                <a:spcBef>
                  <a:spcPct val="45000"/>
                </a:spcBef>
                <a:spcAft>
                  <a:spcPct val="0"/>
                </a:spcAft>
                <a:buChar char="•"/>
                <a:defRPr sz="2800">
                  <a:solidFill>
                    <a:schemeClr val="tx1"/>
                  </a:solidFill>
                  <a:latin typeface="Verdana" charset="0"/>
                  <a:ea typeface="ＭＳ Ｐゴシック" charset="0"/>
                </a:defRPr>
              </a:lvl6pPr>
              <a:lvl7pPr marL="2971800" indent="-228600" eaLnBrk="0" fontAlgn="base" hangingPunct="0">
                <a:spcBef>
                  <a:spcPct val="45000"/>
                </a:spcBef>
                <a:spcAft>
                  <a:spcPct val="0"/>
                </a:spcAft>
                <a:buChar char="•"/>
                <a:defRPr sz="2800">
                  <a:solidFill>
                    <a:schemeClr val="tx1"/>
                  </a:solidFill>
                  <a:latin typeface="Verdana" charset="0"/>
                  <a:ea typeface="ＭＳ Ｐゴシック" charset="0"/>
                </a:defRPr>
              </a:lvl7pPr>
              <a:lvl8pPr marL="3429000" indent="-228600" eaLnBrk="0" fontAlgn="base" hangingPunct="0">
                <a:spcBef>
                  <a:spcPct val="45000"/>
                </a:spcBef>
                <a:spcAft>
                  <a:spcPct val="0"/>
                </a:spcAft>
                <a:buChar char="•"/>
                <a:defRPr sz="2800">
                  <a:solidFill>
                    <a:schemeClr val="tx1"/>
                  </a:solidFill>
                  <a:latin typeface="Verdana" charset="0"/>
                  <a:ea typeface="ＭＳ Ｐゴシック" charset="0"/>
                </a:defRPr>
              </a:lvl8pPr>
              <a:lvl9pPr marL="3886200" indent="-228600" eaLnBrk="0" fontAlgn="base" hangingPunct="0">
                <a:spcBef>
                  <a:spcPct val="45000"/>
                </a:spcBef>
                <a:spcAft>
                  <a:spcPct val="0"/>
                </a:spcAft>
                <a:buChar char="•"/>
                <a:defRPr sz="2800">
                  <a:solidFill>
                    <a:schemeClr val="tx1"/>
                  </a:solidFill>
                  <a:latin typeface="Verdana" charset="0"/>
                  <a:ea typeface="ＭＳ Ｐゴシック" charset="0"/>
                </a:defRPr>
              </a:lvl9pPr>
            </a:lstStyle>
            <a:p>
              <a:pPr marL="0" marR="0" lvl="0" indent="0" algn="l" defTabSz="457200" rtl="0" eaLnBrk="0" fontAlgn="auto" latinLnBrk="0" hangingPunct="0">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srgbClr val="FF0000"/>
                  </a:solidFill>
                  <a:effectLst/>
                  <a:uLnTx/>
                  <a:uFillTx/>
                  <a:latin typeface="Times" charset="0"/>
                  <a:ea typeface="ＭＳ Ｐゴシック" charset="0"/>
                  <a:cs typeface="+mn-cs"/>
                </a:rPr>
                <a:t>A</a:t>
              </a:r>
            </a:p>
          </p:txBody>
        </p:sp>
        <p:sp>
          <p:nvSpPr>
            <p:cNvPr id="336" name="Oval 335">
              <a:extLst>
                <a:ext uri="{FF2B5EF4-FFF2-40B4-BE49-F238E27FC236}">
                  <a16:creationId xmlns:a16="http://schemas.microsoft.com/office/drawing/2014/main" id="{588B0B32-4728-C541-B492-01A14B2A3D68}"/>
                </a:ext>
              </a:extLst>
            </p:cNvPr>
            <p:cNvSpPr/>
            <p:nvPr/>
          </p:nvSpPr>
          <p:spPr>
            <a:xfrm>
              <a:off x="1070155" y="2148211"/>
              <a:ext cx="320040" cy="320040"/>
            </a:xfrm>
            <a:prstGeom prst="ellipse">
              <a:avLst/>
            </a:prstGeom>
            <a:noFill/>
            <a:ln w="28575" cap="flat" cmpd="sng" algn="ctr">
              <a:solidFill>
                <a:srgbClr val="000000"/>
              </a:solidFill>
              <a:prstDash val="solid"/>
            </a:ln>
            <a:effectLst/>
          </p:spPr>
          <p:txBody>
            <a:bodyPr rtlCol="0" anchor="ctr" anchorCtr="1"/>
            <a:lstStyle/>
            <a:p>
              <a:pPr marL="0" marR="0" lvl="0" indent="0" algn="ctr" defTabSz="45713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404040"/>
                  </a:solidFill>
                  <a:effectLst/>
                  <a:uLnTx/>
                  <a:uFillTx/>
                  <a:latin typeface="Times"/>
                  <a:ea typeface="ＭＳ Ｐゴシック"/>
                  <a:cs typeface="Times"/>
                </a:rPr>
                <a:t>5</a:t>
              </a:r>
            </a:p>
          </p:txBody>
        </p:sp>
        <p:sp>
          <p:nvSpPr>
            <p:cNvPr id="337" name="Oval 336">
              <a:extLst>
                <a:ext uri="{FF2B5EF4-FFF2-40B4-BE49-F238E27FC236}">
                  <a16:creationId xmlns:a16="http://schemas.microsoft.com/office/drawing/2014/main" id="{EA226767-A4FB-114C-B4A7-E823AE5F81F1}"/>
                </a:ext>
              </a:extLst>
            </p:cNvPr>
            <p:cNvSpPr/>
            <p:nvPr/>
          </p:nvSpPr>
          <p:spPr>
            <a:xfrm>
              <a:off x="1104909" y="2909189"/>
              <a:ext cx="320040" cy="320040"/>
            </a:xfrm>
            <a:prstGeom prst="ellipse">
              <a:avLst/>
            </a:prstGeom>
            <a:noFill/>
            <a:ln w="28575" cap="flat" cmpd="sng" algn="ctr">
              <a:solidFill>
                <a:srgbClr val="000000"/>
              </a:solidFill>
              <a:prstDash val="solid"/>
            </a:ln>
            <a:effectLst/>
          </p:spPr>
          <p:txBody>
            <a:bodyPr rtlCol="0" anchor="ctr" anchorCtr="1"/>
            <a:lstStyle/>
            <a:p>
              <a:pPr marL="0" marR="0" lvl="0" indent="0" algn="ctr" defTabSz="45713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404040"/>
                  </a:solidFill>
                  <a:effectLst/>
                  <a:uLnTx/>
                  <a:uFillTx/>
                  <a:latin typeface="Times"/>
                  <a:ea typeface="ＭＳ Ｐゴシック"/>
                  <a:cs typeface="Times"/>
                </a:rPr>
                <a:t>6</a:t>
              </a:r>
            </a:p>
          </p:txBody>
        </p:sp>
        <p:sp>
          <p:nvSpPr>
            <p:cNvPr id="338" name="Oval 337">
              <a:extLst>
                <a:ext uri="{FF2B5EF4-FFF2-40B4-BE49-F238E27FC236}">
                  <a16:creationId xmlns:a16="http://schemas.microsoft.com/office/drawing/2014/main" id="{2FF16238-2F87-0642-86BB-267834F722D7}"/>
                </a:ext>
              </a:extLst>
            </p:cNvPr>
            <p:cNvSpPr/>
            <p:nvPr/>
          </p:nvSpPr>
          <p:spPr>
            <a:xfrm>
              <a:off x="589360" y="1732158"/>
              <a:ext cx="320040" cy="320040"/>
            </a:xfrm>
            <a:prstGeom prst="ellipse">
              <a:avLst/>
            </a:prstGeom>
            <a:noFill/>
            <a:ln w="28575" cap="flat" cmpd="sng" algn="ctr">
              <a:solidFill>
                <a:srgbClr val="000000"/>
              </a:solidFill>
              <a:prstDash val="solid"/>
            </a:ln>
            <a:effectLst/>
          </p:spPr>
          <p:txBody>
            <a:bodyPr rtlCol="0" anchor="ctr" anchorCtr="1"/>
            <a:lstStyle/>
            <a:p>
              <a:pPr marL="0" marR="0" lvl="0" indent="0" algn="ctr" defTabSz="45713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404040"/>
                  </a:solidFill>
                  <a:effectLst/>
                  <a:uLnTx/>
                  <a:uFillTx/>
                  <a:latin typeface="Times"/>
                  <a:ea typeface="ＭＳ Ｐゴシック"/>
                  <a:cs typeface="Times"/>
                </a:rPr>
                <a:t>3</a:t>
              </a:r>
            </a:p>
          </p:txBody>
        </p:sp>
        <p:sp>
          <p:nvSpPr>
            <p:cNvPr id="339" name="Oval 338">
              <a:extLst>
                <a:ext uri="{FF2B5EF4-FFF2-40B4-BE49-F238E27FC236}">
                  <a16:creationId xmlns:a16="http://schemas.microsoft.com/office/drawing/2014/main" id="{1754E9E1-02CA-904B-8E41-7AA2CB631CF0}"/>
                </a:ext>
              </a:extLst>
            </p:cNvPr>
            <p:cNvSpPr/>
            <p:nvPr/>
          </p:nvSpPr>
          <p:spPr>
            <a:xfrm>
              <a:off x="522254" y="3344610"/>
              <a:ext cx="320040" cy="320040"/>
            </a:xfrm>
            <a:prstGeom prst="ellipse">
              <a:avLst/>
            </a:prstGeom>
            <a:noFill/>
            <a:ln w="28575" cap="flat" cmpd="sng" algn="ctr">
              <a:solidFill>
                <a:srgbClr val="000000"/>
              </a:solidFill>
              <a:prstDash val="solid"/>
            </a:ln>
            <a:effectLst/>
          </p:spPr>
          <p:txBody>
            <a:bodyPr rtlCol="0" anchor="ctr" anchorCtr="1"/>
            <a:lstStyle/>
            <a:p>
              <a:pPr marL="0" marR="0" lvl="0" indent="0" algn="ctr" defTabSz="45713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404040"/>
                  </a:solidFill>
                  <a:effectLst/>
                  <a:uLnTx/>
                  <a:uFillTx/>
                  <a:latin typeface="Times"/>
                  <a:ea typeface="ＭＳ Ｐゴシック"/>
                  <a:cs typeface="Times"/>
                </a:rPr>
                <a:t>1</a:t>
              </a:r>
            </a:p>
          </p:txBody>
        </p:sp>
        <p:sp>
          <p:nvSpPr>
            <p:cNvPr id="340" name="Oval 339">
              <a:extLst>
                <a:ext uri="{FF2B5EF4-FFF2-40B4-BE49-F238E27FC236}">
                  <a16:creationId xmlns:a16="http://schemas.microsoft.com/office/drawing/2014/main" id="{9E85FCB2-6FF0-C74A-9581-9876486D7EC0}"/>
                </a:ext>
              </a:extLst>
            </p:cNvPr>
            <p:cNvSpPr/>
            <p:nvPr/>
          </p:nvSpPr>
          <p:spPr>
            <a:xfrm>
              <a:off x="1601199" y="3289868"/>
              <a:ext cx="320040" cy="320040"/>
            </a:xfrm>
            <a:prstGeom prst="ellipse">
              <a:avLst/>
            </a:prstGeom>
            <a:noFill/>
            <a:ln w="28575" cap="flat" cmpd="sng" algn="ctr">
              <a:solidFill>
                <a:srgbClr val="000000"/>
              </a:solidFill>
              <a:prstDash val="solid"/>
            </a:ln>
            <a:effectLst/>
          </p:spPr>
          <p:txBody>
            <a:bodyPr rtlCol="0" anchor="ctr" anchorCtr="1"/>
            <a:lstStyle/>
            <a:p>
              <a:pPr marL="0" marR="0" lvl="0" indent="0" algn="ctr" defTabSz="45713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404040"/>
                  </a:solidFill>
                  <a:effectLst/>
                  <a:uLnTx/>
                  <a:uFillTx/>
                  <a:latin typeface="Times"/>
                  <a:ea typeface="ＭＳ Ｐゴシック"/>
                  <a:cs typeface="Times"/>
                </a:rPr>
                <a:t>2</a:t>
              </a:r>
            </a:p>
          </p:txBody>
        </p:sp>
        <p:sp>
          <p:nvSpPr>
            <p:cNvPr id="341" name="Oval 340">
              <a:extLst>
                <a:ext uri="{FF2B5EF4-FFF2-40B4-BE49-F238E27FC236}">
                  <a16:creationId xmlns:a16="http://schemas.microsoft.com/office/drawing/2014/main" id="{578F4B65-64E8-C14A-9B45-89079A4EB319}"/>
                </a:ext>
              </a:extLst>
            </p:cNvPr>
            <p:cNvSpPr/>
            <p:nvPr/>
          </p:nvSpPr>
          <p:spPr>
            <a:xfrm>
              <a:off x="1884821" y="2031986"/>
              <a:ext cx="320040" cy="320040"/>
            </a:xfrm>
            <a:prstGeom prst="ellipse">
              <a:avLst/>
            </a:prstGeom>
            <a:noFill/>
            <a:ln w="28575" cap="flat" cmpd="sng" algn="ctr">
              <a:solidFill>
                <a:srgbClr val="000000"/>
              </a:solidFill>
              <a:prstDash val="solid"/>
            </a:ln>
            <a:effectLst/>
          </p:spPr>
          <p:txBody>
            <a:bodyPr rtlCol="0" anchor="ctr" anchorCtr="1"/>
            <a:lstStyle/>
            <a:p>
              <a:pPr marL="0" marR="0" lvl="0" indent="0" algn="ctr" defTabSz="45713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404040"/>
                  </a:solidFill>
                  <a:effectLst/>
                  <a:uLnTx/>
                  <a:uFillTx/>
                  <a:latin typeface="Times"/>
                  <a:ea typeface="ＭＳ Ｐゴシック"/>
                  <a:cs typeface="Times"/>
                </a:rPr>
                <a:t>4</a:t>
              </a:r>
            </a:p>
          </p:txBody>
        </p:sp>
        <p:cxnSp>
          <p:nvCxnSpPr>
            <p:cNvPr id="342" name="Straight Connector 341">
              <a:extLst>
                <a:ext uri="{FF2B5EF4-FFF2-40B4-BE49-F238E27FC236}">
                  <a16:creationId xmlns:a16="http://schemas.microsoft.com/office/drawing/2014/main" id="{10C09A77-B88F-E545-B17C-8711400FC6FE}"/>
                </a:ext>
              </a:extLst>
            </p:cNvPr>
            <p:cNvCxnSpPr>
              <a:stCxn id="341" idx="2"/>
              <a:endCxn id="336" idx="6"/>
            </p:cNvCxnSpPr>
            <p:nvPr/>
          </p:nvCxnSpPr>
          <p:spPr bwMode="auto">
            <a:xfrm flipH="1">
              <a:off x="1390195" y="2192006"/>
              <a:ext cx="494626" cy="116225"/>
            </a:xfrm>
            <a:prstGeom prst="line">
              <a:avLst/>
            </a:prstGeom>
            <a:noFill/>
            <a:ln w="28575" cap="flat" cmpd="sng" algn="ctr">
              <a:solidFill>
                <a:srgbClr val="000000"/>
              </a:solidFill>
              <a:prstDash val="solid"/>
              <a:round/>
              <a:headEnd type="none" w="med" len="med"/>
              <a:tailEnd type="none" w="med" len="med"/>
            </a:ln>
            <a:effectLst/>
          </p:spPr>
        </p:cxnSp>
        <p:cxnSp>
          <p:nvCxnSpPr>
            <p:cNvPr id="343" name="Straight Connector 342">
              <a:extLst>
                <a:ext uri="{FF2B5EF4-FFF2-40B4-BE49-F238E27FC236}">
                  <a16:creationId xmlns:a16="http://schemas.microsoft.com/office/drawing/2014/main" id="{FC830D18-58E6-8E4C-9AF6-61281BD5A0C1}"/>
                </a:ext>
              </a:extLst>
            </p:cNvPr>
            <p:cNvCxnSpPr>
              <a:stCxn id="341" idx="1"/>
              <a:endCxn id="338" idx="6"/>
            </p:cNvCxnSpPr>
            <p:nvPr/>
          </p:nvCxnSpPr>
          <p:spPr bwMode="auto">
            <a:xfrm flipH="1" flipV="1">
              <a:off x="909400" y="1892178"/>
              <a:ext cx="1022290" cy="186677"/>
            </a:xfrm>
            <a:prstGeom prst="line">
              <a:avLst/>
            </a:prstGeom>
            <a:noFill/>
            <a:ln w="28575" cap="flat" cmpd="sng" algn="ctr">
              <a:solidFill>
                <a:srgbClr val="000000"/>
              </a:solidFill>
              <a:prstDash val="solid"/>
              <a:round/>
              <a:headEnd type="none" w="med" len="med"/>
              <a:tailEnd type="none" w="med" len="med"/>
            </a:ln>
            <a:effectLst/>
          </p:spPr>
        </p:cxnSp>
        <p:cxnSp>
          <p:nvCxnSpPr>
            <p:cNvPr id="344" name="Straight Connector 343">
              <a:extLst>
                <a:ext uri="{FF2B5EF4-FFF2-40B4-BE49-F238E27FC236}">
                  <a16:creationId xmlns:a16="http://schemas.microsoft.com/office/drawing/2014/main" id="{5E32FEE6-A86B-544E-BDA9-0421E355261B}"/>
                </a:ext>
              </a:extLst>
            </p:cNvPr>
            <p:cNvCxnSpPr>
              <a:stCxn id="338" idx="5"/>
              <a:endCxn id="336" idx="1"/>
            </p:cNvCxnSpPr>
            <p:nvPr/>
          </p:nvCxnSpPr>
          <p:spPr bwMode="auto">
            <a:xfrm>
              <a:off x="862531" y="2005329"/>
              <a:ext cx="254493" cy="189751"/>
            </a:xfrm>
            <a:prstGeom prst="line">
              <a:avLst/>
            </a:prstGeom>
            <a:noFill/>
            <a:ln w="28575" cap="flat" cmpd="sng" algn="ctr">
              <a:solidFill>
                <a:srgbClr val="000000"/>
              </a:solidFill>
              <a:prstDash val="solid"/>
              <a:round/>
              <a:headEnd type="none" w="med" len="med"/>
              <a:tailEnd type="none" w="med" len="med"/>
            </a:ln>
            <a:effectLst/>
          </p:spPr>
        </p:cxnSp>
        <p:cxnSp>
          <p:nvCxnSpPr>
            <p:cNvPr id="345" name="Straight Connector 344">
              <a:extLst>
                <a:ext uri="{FF2B5EF4-FFF2-40B4-BE49-F238E27FC236}">
                  <a16:creationId xmlns:a16="http://schemas.microsoft.com/office/drawing/2014/main" id="{9D87EF07-1E86-114F-BE44-AAD78688C365}"/>
                </a:ext>
              </a:extLst>
            </p:cNvPr>
            <p:cNvCxnSpPr>
              <a:stCxn id="338" idx="4"/>
              <a:endCxn id="337" idx="1"/>
            </p:cNvCxnSpPr>
            <p:nvPr/>
          </p:nvCxnSpPr>
          <p:spPr bwMode="auto">
            <a:xfrm>
              <a:off x="749380" y="2052198"/>
              <a:ext cx="402398" cy="903860"/>
            </a:xfrm>
            <a:prstGeom prst="line">
              <a:avLst/>
            </a:prstGeom>
            <a:noFill/>
            <a:ln w="28575" cap="flat" cmpd="sng" algn="ctr">
              <a:solidFill>
                <a:srgbClr val="000000"/>
              </a:solidFill>
              <a:prstDash val="solid"/>
              <a:round/>
              <a:headEnd type="none" w="med" len="med"/>
              <a:tailEnd type="none" w="med" len="med"/>
            </a:ln>
            <a:effectLst/>
          </p:spPr>
        </p:cxnSp>
        <p:cxnSp>
          <p:nvCxnSpPr>
            <p:cNvPr id="346" name="Straight Connector 345">
              <a:extLst>
                <a:ext uri="{FF2B5EF4-FFF2-40B4-BE49-F238E27FC236}">
                  <a16:creationId xmlns:a16="http://schemas.microsoft.com/office/drawing/2014/main" id="{872DCC6B-31BE-E044-8B6F-661557420EF8}"/>
                </a:ext>
              </a:extLst>
            </p:cNvPr>
            <p:cNvCxnSpPr>
              <a:stCxn id="341" idx="3"/>
              <a:endCxn id="337" idx="7"/>
            </p:cNvCxnSpPr>
            <p:nvPr/>
          </p:nvCxnSpPr>
          <p:spPr bwMode="auto">
            <a:xfrm flipH="1">
              <a:off x="1378080" y="2305157"/>
              <a:ext cx="553610" cy="650901"/>
            </a:xfrm>
            <a:prstGeom prst="line">
              <a:avLst/>
            </a:prstGeom>
            <a:noFill/>
            <a:ln w="28575" cap="flat" cmpd="sng" algn="ctr">
              <a:solidFill>
                <a:srgbClr val="000000"/>
              </a:solidFill>
              <a:prstDash val="solid"/>
              <a:round/>
              <a:headEnd type="none" w="med" len="med"/>
              <a:tailEnd type="none" w="med" len="med"/>
            </a:ln>
            <a:effectLst/>
          </p:spPr>
        </p:cxnSp>
        <p:cxnSp>
          <p:nvCxnSpPr>
            <p:cNvPr id="347" name="Straight Connector 346">
              <a:extLst>
                <a:ext uri="{FF2B5EF4-FFF2-40B4-BE49-F238E27FC236}">
                  <a16:creationId xmlns:a16="http://schemas.microsoft.com/office/drawing/2014/main" id="{5D4698FC-FCC8-FF41-A365-94DB5B5CCA70}"/>
                </a:ext>
              </a:extLst>
            </p:cNvPr>
            <p:cNvCxnSpPr>
              <a:stCxn id="336" idx="4"/>
              <a:endCxn id="337" idx="0"/>
            </p:cNvCxnSpPr>
            <p:nvPr/>
          </p:nvCxnSpPr>
          <p:spPr bwMode="auto">
            <a:xfrm>
              <a:off x="1230175" y="2468251"/>
              <a:ext cx="34754" cy="440938"/>
            </a:xfrm>
            <a:prstGeom prst="line">
              <a:avLst/>
            </a:prstGeom>
            <a:noFill/>
            <a:ln w="28575" cap="flat" cmpd="sng" algn="ctr">
              <a:solidFill>
                <a:srgbClr val="000000"/>
              </a:solidFill>
              <a:prstDash val="solid"/>
              <a:round/>
              <a:headEnd type="none" w="med" len="med"/>
              <a:tailEnd type="none" w="med" len="med"/>
            </a:ln>
            <a:effectLst/>
          </p:spPr>
        </p:cxnSp>
        <p:cxnSp>
          <p:nvCxnSpPr>
            <p:cNvPr id="348" name="Straight Connector 347">
              <a:extLst>
                <a:ext uri="{FF2B5EF4-FFF2-40B4-BE49-F238E27FC236}">
                  <a16:creationId xmlns:a16="http://schemas.microsoft.com/office/drawing/2014/main" id="{011A59EE-33C3-9D4B-82BE-5AE60D7F8F82}"/>
                </a:ext>
              </a:extLst>
            </p:cNvPr>
            <p:cNvCxnSpPr>
              <a:stCxn id="337" idx="3"/>
              <a:endCxn id="339" idx="7"/>
            </p:cNvCxnSpPr>
            <p:nvPr/>
          </p:nvCxnSpPr>
          <p:spPr bwMode="auto">
            <a:xfrm flipH="1">
              <a:off x="795425" y="3182360"/>
              <a:ext cx="356353" cy="209119"/>
            </a:xfrm>
            <a:prstGeom prst="line">
              <a:avLst/>
            </a:prstGeom>
            <a:noFill/>
            <a:ln w="28575" cap="flat" cmpd="sng" algn="ctr">
              <a:solidFill>
                <a:srgbClr val="000000"/>
              </a:solidFill>
              <a:prstDash val="solid"/>
              <a:round/>
              <a:headEnd type="none" w="med" len="med"/>
              <a:tailEnd type="none" w="med" len="med"/>
            </a:ln>
            <a:effectLst/>
          </p:spPr>
        </p:cxnSp>
        <p:cxnSp>
          <p:nvCxnSpPr>
            <p:cNvPr id="349" name="Straight Connector 348">
              <a:extLst>
                <a:ext uri="{FF2B5EF4-FFF2-40B4-BE49-F238E27FC236}">
                  <a16:creationId xmlns:a16="http://schemas.microsoft.com/office/drawing/2014/main" id="{9C6C74D0-F5DA-4B43-9633-F9D6BE218122}"/>
                </a:ext>
              </a:extLst>
            </p:cNvPr>
            <p:cNvCxnSpPr>
              <a:stCxn id="337" idx="5"/>
              <a:endCxn id="340" idx="1"/>
            </p:cNvCxnSpPr>
            <p:nvPr/>
          </p:nvCxnSpPr>
          <p:spPr bwMode="auto">
            <a:xfrm>
              <a:off x="1378080" y="3182360"/>
              <a:ext cx="269988" cy="154377"/>
            </a:xfrm>
            <a:prstGeom prst="line">
              <a:avLst/>
            </a:prstGeom>
            <a:noFill/>
            <a:ln w="28575" cap="flat" cmpd="sng" algn="ctr">
              <a:solidFill>
                <a:srgbClr val="000000"/>
              </a:solidFill>
              <a:prstDash val="solid"/>
              <a:round/>
              <a:headEnd type="none" w="med" len="med"/>
              <a:tailEnd type="none" w="med" len="med"/>
            </a:ln>
            <a:effectLst/>
          </p:spPr>
        </p:cxnSp>
      </p:grpSp>
      <p:grpSp>
        <p:nvGrpSpPr>
          <p:cNvPr id="350" name="Group 349">
            <a:extLst>
              <a:ext uri="{FF2B5EF4-FFF2-40B4-BE49-F238E27FC236}">
                <a16:creationId xmlns:a16="http://schemas.microsoft.com/office/drawing/2014/main" id="{A3BB049E-FAEC-A441-B9AC-75CC289B098F}"/>
              </a:ext>
            </a:extLst>
          </p:cNvPr>
          <p:cNvGrpSpPr/>
          <p:nvPr/>
        </p:nvGrpSpPr>
        <p:grpSpPr>
          <a:xfrm>
            <a:off x="6991645" y="2089807"/>
            <a:ext cx="1872043" cy="2432784"/>
            <a:chOff x="7044295" y="1277948"/>
            <a:chExt cx="1872043" cy="2432784"/>
          </a:xfrm>
        </p:grpSpPr>
        <p:sp>
          <p:nvSpPr>
            <p:cNvPr id="351" name="Rectangle 350">
              <a:extLst>
                <a:ext uri="{FF2B5EF4-FFF2-40B4-BE49-F238E27FC236}">
                  <a16:creationId xmlns:a16="http://schemas.microsoft.com/office/drawing/2014/main" id="{676C4CDC-0795-1B4E-85BB-3F233BC70D6F}"/>
                </a:ext>
              </a:extLst>
            </p:cNvPr>
            <p:cNvSpPr/>
            <p:nvPr/>
          </p:nvSpPr>
          <p:spPr bwMode="auto">
            <a:xfrm>
              <a:off x="7044295" y="1390488"/>
              <a:ext cx="1872043" cy="2320244"/>
            </a:xfrm>
            <a:prstGeom prst="rect">
              <a:avLst/>
            </a:prstGeom>
            <a:solidFill>
              <a:srgbClr val="BBE0E3"/>
            </a:solidFill>
            <a:ln w="9525" cap="flat" cmpd="sng" algn="ctr">
              <a:solidFill>
                <a:srgbClr val="BBE0E3"/>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457200" rtl="0" eaLnBrk="1" fontAlgn="auto" latinLnBrk="0" hangingPunct="1">
                <a:lnSpc>
                  <a:spcPct val="100000"/>
                </a:lnSpc>
                <a:spcBef>
                  <a:spcPct val="45000"/>
                </a:spcBef>
                <a:spcAft>
                  <a:spcPts val="0"/>
                </a:spcAft>
                <a:buClrTx/>
                <a:buSzTx/>
                <a:buFontTx/>
                <a:buAutoNum type="arabicPeriod"/>
                <a:tabLst/>
                <a:defRPr/>
              </a:pPr>
              <a:endParaRPr kumimoji="0" lang="en-US" sz="2800" b="0" i="0" u="none" strike="noStrike" kern="0" cap="none" spc="0" normalizeH="0" baseline="0" noProof="0">
                <a:ln>
                  <a:noFill/>
                </a:ln>
                <a:solidFill>
                  <a:srgbClr val="000000"/>
                </a:solidFill>
                <a:effectLst/>
                <a:uLnTx/>
                <a:uFillTx/>
                <a:latin typeface="Verdana" pitchFamily="34" charset="0"/>
                <a:ea typeface="ＭＳ Ｐゴシック" charset="0"/>
                <a:cs typeface="+mn-cs"/>
              </a:endParaRPr>
            </a:p>
          </p:txBody>
        </p:sp>
        <p:sp>
          <p:nvSpPr>
            <p:cNvPr id="352" name="Oval 351">
              <a:extLst>
                <a:ext uri="{FF2B5EF4-FFF2-40B4-BE49-F238E27FC236}">
                  <a16:creationId xmlns:a16="http://schemas.microsoft.com/office/drawing/2014/main" id="{BA1FBC4F-0C99-5140-A745-592ACFF3DDD8}"/>
                </a:ext>
              </a:extLst>
            </p:cNvPr>
            <p:cNvSpPr/>
            <p:nvPr/>
          </p:nvSpPr>
          <p:spPr>
            <a:xfrm>
              <a:off x="7667889" y="2103536"/>
              <a:ext cx="320040" cy="320040"/>
            </a:xfrm>
            <a:prstGeom prst="ellipse">
              <a:avLst/>
            </a:prstGeom>
            <a:noFill/>
            <a:ln w="28575" cap="flat" cmpd="sng" algn="ctr">
              <a:solidFill>
                <a:srgbClr val="000000"/>
              </a:solidFill>
              <a:prstDash val="solid"/>
            </a:ln>
            <a:effectLst/>
          </p:spPr>
          <p:txBody>
            <a:bodyPr rtlCol="0" anchor="ctr" anchorCtr="1"/>
            <a:lstStyle/>
            <a:p>
              <a:pPr marL="0" marR="0" lvl="0" indent="0" algn="ctr" defTabSz="45713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404040"/>
                  </a:solidFill>
                  <a:effectLst/>
                  <a:uLnTx/>
                  <a:uFillTx/>
                  <a:latin typeface="Times"/>
                  <a:ea typeface="ＭＳ Ｐゴシック"/>
                  <a:cs typeface="Times"/>
                </a:rPr>
                <a:t>5</a:t>
              </a:r>
            </a:p>
          </p:txBody>
        </p:sp>
        <p:sp>
          <p:nvSpPr>
            <p:cNvPr id="353" name="Oval 352">
              <a:extLst>
                <a:ext uri="{FF2B5EF4-FFF2-40B4-BE49-F238E27FC236}">
                  <a16:creationId xmlns:a16="http://schemas.microsoft.com/office/drawing/2014/main" id="{B7FAEEAB-12C0-5642-B204-30A454D0F8CC}"/>
                </a:ext>
              </a:extLst>
            </p:cNvPr>
            <p:cNvSpPr/>
            <p:nvPr/>
          </p:nvSpPr>
          <p:spPr>
            <a:xfrm>
              <a:off x="7702643" y="2864514"/>
              <a:ext cx="320040" cy="320040"/>
            </a:xfrm>
            <a:prstGeom prst="ellipse">
              <a:avLst/>
            </a:prstGeom>
            <a:noFill/>
            <a:ln w="28575" cap="flat" cmpd="sng" algn="ctr">
              <a:solidFill>
                <a:srgbClr val="000000"/>
              </a:solidFill>
              <a:prstDash val="solid"/>
            </a:ln>
            <a:effectLst/>
          </p:spPr>
          <p:txBody>
            <a:bodyPr rtlCol="0" anchor="ctr" anchorCtr="1"/>
            <a:lstStyle/>
            <a:p>
              <a:pPr marL="0" marR="0" lvl="0" indent="0" algn="ctr" defTabSz="45713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404040"/>
                  </a:solidFill>
                  <a:effectLst/>
                  <a:uLnTx/>
                  <a:uFillTx/>
                  <a:latin typeface="Times"/>
                  <a:ea typeface="ＭＳ Ｐゴシック"/>
                  <a:cs typeface="Times"/>
                </a:rPr>
                <a:t>6</a:t>
              </a:r>
            </a:p>
          </p:txBody>
        </p:sp>
        <p:sp>
          <p:nvSpPr>
            <p:cNvPr id="354" name="Oval 353">
              <a:extLst>
                <a:ext uri="{FF2B5EF4-FFF2-40B4-BE49-F238E27FC236}">
                  <a16:creationId xmlns:a16="http://schemas.microsoft.com/office/drawing/2014/main" id="{2C7188A2-1AE9-0744-8028-53F68FB80DE3}"/>
                </a:ext>
              </a:extLst>
            </p:cNvPr>
            <p:cNvSpPr/>
            <p:nvPr/>
          </p:nvSpPr>
          <p:spPr>
            <a:xfrm>
              <a:off x="7187094" y="1687483"/>
              <a:ext cx="320040" cy="320040"/>
            </a:xfrm>
            <a:prstGeom prst="ellipse">
              <a:avLst/>
            </a:prstGeom>
            <a:noFill/>
            <a:ln w="28575" cap="flat" cmpd="sng" algn="ctr">
              <a:solidFill>
                <a:srgbClr val="000000"/>
              </a:solidFill>
              <a:prstDash val="solid"/>
            </a:ln>
            <a:effectLst/>
          </p:spPr>
          <p:txBody>
            <a:bodyPr rtlCol="0" anchor="ctr" anchorCtr="1"/>
            <a:lstStyle/>
            <a:p>
              <a:pPr marL="0" marR="0" lvl="0" indent="0" algn="ctr" defTabSz="45713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404040"/>
                  </a:solidFill>
                  <a:effectLst/>
                  <a:uLnTx/>
                  <a:uFillTx/>
                  <a:latin typeface="Times"/>
                  <a:ea typeface="ＭＳ Ｐゴシック"/>
                  <a:cs typeface="Times"/>
                </a:rPr>
                <a:t>3</a:t>
              </a:r>
            </a:p>
          </p:txBody>
        </p:sp>
        <p:sp>
          <p:nvSpPr>
            <p:cNvPr id="355" name="Oval 354">
              <a:extLst>
                <a:ext uri="{FF2B5EF4-FFF2-40B4-BE49-F238E27FC236}">
                  <a16:creationId xmlns:a16="http://schemas.microsoft.com/office/drawing/2014/main" id="{30F83FA8-D4C4-944B-A210-319BA570EC55}"/>
                </a:ext>
              </a:extLst>
            </p:cNvPr>
            <p:cNvSpPr/>
            <p:nvPr/>
          </p:nvSpPr>
          <p:spPr>
            <a:xfrm>
              <a:off x="7119988" y="3299935"/>
              <a:ext cx="320040" cy="320040"/>
            </a:xfrm>
            <a:prstGeom prst="ellipse">
              <a:avLst/>
            </a:prstGeom>
            <a:noFill/>
            <a:ln w="28575" cap="flat" cmpd="sng" algn="ctr">
              <a:solidFill>
                <a:srgbClr val="000000"/>
              </a:solidFill>
              <a:prstDash val="solid"/>
            </a:ln>
            <a:effectLst/>
          </p:spPr>
          <p:txBody>
            <a:bodyPr rtlCol="0" anchor="ctr" anchorCtr="1"/>
            <a:lstStyle/>
            <a:p>
              <a:pPr marL="0" marR="0" lvl="0" indent="0" algn="ctr" defTabSz="45713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404040"/>
                  </a:solidFill>
                  <a:effectLst/>
                  <a:uLnTx/>
                  <a:uFillTx/>
                  <a:latin typeface="Times"/>
                  <a:ea typeface="ＭＳ Ｐゴシック"/>
                  <a:cs typeface="Times"/>
                </a:rPr>
                <a:t>1</a:t>
              </a:r>
            </a:p>
          </p:txBody>
        </p:sp>
        <p:sp>
          <p:nvSpPr>
            <p:cNvPr id="356" name="Oval 355">
              <a:extLst>
                <a:ext uri="{FF2B5EF4-FFF2-40B4-BE49-F238E27FC236}">
                  <a16:creationId xmlns:a16="http://schemas.microsoft.com/office/drawing/2014/main" id="{A316DB79-2970-D04D-AA38-03EC4142065C}"/>
                </a:ext>
              </a:extLst>
            </p:cNvPr>
            <p:cNvSpPr/>
            <p:nvPr/>
          </p:nvSpPr>
          <p:spPr>
            <a:xfrm>
              <a:off x="8198933" y="3245193"/>
              <a:ext cx="320040" cy="320040"/>
            </a:xfrm>
            <a:prstGeom prst="ellipse">
              <a:avLst/>
            </a:prstGeom>
            <a:noFill/>
            <a:ln w="28575" cap="flat" cmpd="sng" algn="ctr">
              <a:solidFill>
                <a:srgbClr val="000000"/>
              </a:solidFill>
              <a:prstDash val="solid"/>
            </a:ln>
            <a:effectLst/>
          </p:spPr>
          <p:txBody>
            <a:bodyPr rtlCol="0" anchor="ctr" anchorCtr="1"/>
            <a:lstStyle/>
            <a:p>
              <a:pPr marL="0" marR="0" lvl="0" indent="0" algn="ctr" defTabSz="45713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404040"/>
                  </a:solidFill>
                  <a:effectLst/>
                  <a:uLnTx/>
                  <a:uFillTx/>
                  <a:latin typeface="Times"/>
                  <a:ea typeface="ＭＳ Ｐゴシック"/>
                  <a:cs typeface="Times"/>
                </a:rPr>
                <a:t>2</a:t>
              </a:r>
            </a:p>
          </p:txBody>
        </p:sp>
        <p:cxnSp>
          <p:nvCxnSpPr>
            <p:cNvPr id="357" name="Straight Connector 356">
              <a:extLst>
                <a:ext uri="{FF2B5EF4-FFF2-40B4-BE49-F238E27FC236}">
                  <a16:creationId xmlns:a16="http://schemas.microsoft.com/office/drawing/2014/main" id="{1CB2E193-03C8-7D46-B8B0-9C81760BD5D2}"/>
                </a:ext>
              </a:extLst>
            </p:cNvPr>
            <p:cNvCxnSpPr>
              <a:stCxn id="359" idx="2"/>
              <a:endCxn id="352" idx="6"/>
            </p:cNvCxnSpPr>
            <p:nvPr/>
          </p:nvCxnSpPr>
          <p:spPr bwMode="auto">
            <a:xfrm flipH="1">
              <a:off x="7987929" y="2147331"/>
              <a:ext cx="494626" cy="116225"/>
            </a:xfrm>
            <a:prstGeom prst="line">
              <a:avLst/>
            </a:prstGeom>
            <a:noFill/>
            <a:ln w="28575" cap="flat" cmpd="sng" algn="ctr">
              <a:solidFill>
                <a:srgbClr val="FF0000"/>
              </a:solidFill>
              <a:prstDash val="solid"/>
              <a:round/>
              <a:headEnd type="none" w="med" len="med"/>
              <a:tailEnd type="none" w="med" len="med"/>
            </a:ln>
            <a:effectLst/>
          </p:spPr>
        </p:cxnSp>
        <p:cxnSp>
          <p:nvCxnSpPr>
            <p:cNvPr id="358" name="Straight Connector 357">
              <a:extLst>
                <a:ext uri="{FF2B5EF4-FFF2-40B4-BE49-F238E27FC236}">
                  <a16:creationId xmlns:a16="http://schemas.microsoft.com/office/drawing/2014/main" id="{713BE31B-D4BD-A344-A53E-1D6D55FBF069}"/>
                </a:ext>
              </a:extLst>
            </p:cNvPr>
            <p:cNvCxnSpPr>
              <a:stCxn id="352" idx="4"/>
              <a:endCxn id="353" idx="0"/>
            </p:cNvCxnSpPr>
            <p:nvPr/>
          </p:nvCxnSpPr>
          <p:spPr bwMode="auto">
            <a:xfrm>
              <a:off x="7827909" y="2423576"/>
              <a:ext cx="34754" cy="440938"/>
            </a:xfrm>
            <a:prstGeom prst="line">
              <a:avLst/>
            </a:prstGeom>
            <a:noFill/>
            <a:ln w="28575" cap="flat" cmpd="sng" algn="ctr">
              <a:solidFill>
                <a:srgbClr val="FF0000"/>
              </a:solidFill>
              <a:prstDash val="solid"/>
              <a:round/>
              <a:headEnd type="none" w="med" len="med"/>
              <a:tailEnd type="none" w="med" len="med"/>
            </a:ln>
            <a:effectLst/>
          </p:spPr>
        </p:cxnSp>
        <p:sp>
          <p:nvSpPr>
            <p:cNvPr id="359" name="Oval 358">
              <a:extLst>
                <a:ext uri="{FF2B5EF4-FFF2-40B4-BE49-F238E27FC236}">
                  <a16:creationId xmlns:a16="http://schemas.microsoft.com/office/drawing/2014/main" id="{EDD7217A-C5BF-6E4B-AD47-273FD6ECA41F}"/>
                </a:ext>
              </a:extLst>
            </p:cNvPr>
            <p:cNvSpPr/>
            <p:nvPr/>
          </p:nvSpPr>
          <p:spPr>
            <a:xfrm>
              <a:off x="8482555" y="1987311"/>
              <a:ext cx="320040" cy="320040"/>
            </a:xfrm>
            <a:prstGeom prst="ellipse">
              <a:avLst/>
            </a:prstGeom>
            <a:noFill/>
            <a:ln w="28575" cap="flat" cmpd="sng" algn="ctr">
              <a:solidFill>
                <a:srgbClr val="000000"/>
              </a:solidFill>
              <a:prstDash val="solid"/>
            </a:ln>
            <a:effectLst/>
          </p:spPr>
          <p:txBody>
            <a:bodyPr rtlCol="0" anchor="ctr" anchorCtr="1"/>
            <a:lstStyle/>
            <a:p>
              <a:pPr marL="0" marR="0" lvl="0" indent="0" algn="ctr" defTabSz="45713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404040"/>
                  </a:solidFill>
                  <a:effectLst/>
                  <a:uLnTx/>
                  <a:uFillTx/>
                  <a:latin typeface="Times"/>
                  <a:ea typeface="ＭＳ Ｐゴシック"/>
                  <a:cs typeface="Times"/>
                </a:rPr>
                <a:t>4</a:t>
              </a:r>
            </a:p>
          </p:txBody>
        </p:sp>
        <p:sp>
          <p:nvSpPr>
            <p:cNvPr id="360" name="Text Box 59">
              <a:extLst>
                <a:ext uri="{FF2B5EF4-FFF2-40B4-BE49-F238E27FC236}">
                  <a16:creationId xmlns:a16="http://schemas.microsoft.com/office/drawing/2014/main" id="{A67E9B4B-D90C-C34A-B12A-102029A35FFF}"/>
                </a:ext>
              </a:extLst>
            </p:cNvPr>
            <p:cNvSpPr txBox="1">
              <a:spLocks noChangeArrowheads="1"/>
            </p:cNvSpPr>
            <p:nvPr/>
          </p:nvSpPr>
          <p:spPr bwMode="auto">
            <a:xfrm>
              <a:off x="8259093" y="2558579"/>
              <a:ext cx="298780"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a:spAutoFit/>
            </a:bodyPr>
            <a:lstStyle>
              <a:lvl1pPr eaLnBrk="0" hangingPunct="0">
                <a:defRPr sz="2800">
                  <a:solidFill>
                    <a:schemeClr val="tx1"/>
                  </a:solidFill>
                  <a:latin typeface="Verdana" charset="0"/>
                  <a:ea typeface="ＭＳ Ｐゴシック" charset="0"/>
                </a:defRPr>
              </a:lvl1pPr>
              <a:lvl2pPr marL="742950" indent="-285750" eaLnBrk="0" hangingPunct="0">
                <a:defRPr sz="2800">
                  <a:solidFill>
                    <a:schemeClr val="tx1"/>
                  </a:solidFill>
                  <a:latin typeface="Verdana" charset="0"/>
                  <a:ea typeface="ＭＳ Ｐゴシック" charset="0"/>
                </a:defRPr>
              </a:lvl2pPr>
              <a:lvl3pPr marL="1143000" indent="-228600" eaLnBrk="0" hangingPunct="0">
                <a:defRPr sz="2800">
                  <a:solidFill>
                    <a:schemeClr val="tx1"/>
                  </a:solidFill>
                  <a:latin typeface="Verdana" charset="0"/>
                  <a:ea typeface="ＭＳ Ｐゴシック" charset="0"/>
                </a:defRPr>
              </a:lvl3pPr>
              <a:lvl4pPr marL="1600200" indent="-228600" eaLnBrk="0" hangingPunct="0">
                <a:defRPr sz="2800">
                  <a:solidFill>
                    <a:schemeClr val="tx1"/>
                  </a:solidFill>
                  <a:latin typeface="Verdana" charset="0"/>
                  <a:ea typeface="ＭＳ Ｐゴシック" charset="0"/>
                </a:defRPr>
              </a:lvl4pPr>
              <a:lvl5pPr marL="2057400" indent="-228600" eaLnBrk="0" hangingPunct="0">
                <a:defRPr sz="2800">
                  <a:solidFill>
                    <a:schemeClr val="tx1"/>
                  </a:solidFill>
                  <a:latin typeface="Verdana" charset="0"/>
                  <a:ea typeface="ＭＳ Ｐゴシック" charset="0"/>
                </a:defRPr>
              </a:lvl5pPr>
              <a:lvl6pPr marL="2514600" indent="-228600" eaLnBrk="0" fontAlgn="base" hangingPunct="0">
                <a:spcBef>
                  <a:spcPct val="45000"/>
                </a:spcBef>
                <a:spcAft>
                  <a:spcPct val="0"/>
                </a:spcAft>
                <a:buChar char="•"/>
                <a:defRPr sz="2800">
                  <a:solidFill>
                    <a:schemeClr val="tx1"/>
                  </a:solidFill>
                  <a:latin typeface="Verdana" charset="0"/>
                  <a:ea typeface="ＭＳ Ｐゴシック" charset="0"/>
                </a:defRPr>
              </a:lvl6pPr>
              <a:lvl7pPr marL="2971800" indent="-228600" eaLnBrk="0" fontAlgn="base" hangingPunct="0">
                <a:spcBef>
                  <a:spcPct val="45000"/>
                </a:spcBef>
                <a:spcAft>
                  <a:spcPct val="0"/>
                </a:spcAft>
                <a:buChar char="•"/>
                <a:defRPr sz="2800">
                  <a:solidFill>
                    <a:schemeClr val="tx1"/>
                  </a:solidFill>
                  <a:latin typeface="Verdana" charset="0"/>
                  <a:ea typeface="ＭＳ Ｐゴシック" charset="0"/>
                </a:defRPr>
              </a:lvl7pPr>
              <a:lvl8pPr marL="3429000" indent="-228600" eaLnBrk="0" fontAlgn="base" hangingPunct="0">
                <a:spcBef>
                  <a:spcPct val="45000"/>
                </a:spcBef>
                <a:spcAft>
                  <a:spcPct val="0"/>
                </a:spcAft>
                <a:buChar char="•"/>
                <a:defRPr sz="2800">
                  <a:solidFill>
                    <a:schemeClr val="tx1"/>
                  </a:solidFill>
                  <a:latin typeface="Verdana" charset="0"/>
                  <a:ea typeface="ＭＳ Ｐゴシック" charset="0"/>
                </a:defRPr>
              </a:lvl8pPr>
              <a:lvl9pPr marL="3886200" indent="-228600" eaLnBrk="0" fontAlgn="base" hangingPunct="0">
                <a:spcBef>
                  <a:spcPct val="45000"/>
                </a:spcBef>
                <a:spcAft>
                  <a:spcPct val="0"/>
                </a:spcAft>
                <a:buChar char="•"/>
                <a:defRPr sz="2800">
                  <a:solidFill>
                    <a:schemeClr val="tx1"/>
                  </a:solidFill>
                  <a:latin typeface="Verdana" charset="0"/>
                  <a:ea typeface="ＭＳ Ｐゴシック" charset="0"/>
                </a:defRPr>
              </a:lvl9pPr>
            </a:lstStyle>
            <a:p>
              <a:pPr marL="0" marR="0" lvl="0" indent="0" algn="l" defTabSz="457130" rtl="0" eaLnBrk="0" fontAlgn="auto" latinLnBrk="0" hangingPunct="0">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FF0000"/>
                  </a:solidFill>
                  <a:effectLst/>
                  <a:uLnTx/>
                  <a:uFillTx/>
                  <a:latin typeface="Arial" charset="0"/>
                  <a:ea typeface="ＭＳ Ｐゴシック" charset="0"/>
                  <a:cs typeface="+mn-cs"/>
                </a:rPr>
                <a:t>1</a:t>
              </a:r>
            </a:p>
          </p:txBody>
        </p:sp>
        <p:sp>
          <p:nvSpPr>
            <p:cNvPr id="361" name="Text Box 59">
              <a:extLst>
                <a:ext uri="{FF2B5EF4-FFF2-40B4-BE49-F238E27FC236}">
                  <a16:creationId xmlns:a16="http://schemas.microsoft.com/office/drawing/2014/main" id="{8D8BB3D6-834B-D84B-9DE3-286D1621EE87}"/>
                </a:ext>
              </a:extLst>
            </p:cNvPr>
            <p:cNvSpPr txBox="1">
              <a:spLocks noChangeArrowheads="1"/>
            </p:cNvSpPr>
            <p:nvPr/>
          </p:nvSpPr>
          <p:spPr bwMode="auto">
            <a:xfrm>
              <a:off x="8050221" y="1846032"/>
              <a:ext cx="298780"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a:spAutoFit/>
            </a:bodyPr>
            <a:lstStyle>
              <a:lvl1pPr eaLnBrk="0" hangingPunct="0">
                <a:defRPr sz="2800">
                  <a:solidFill>
                    <a:schemeClr val="tx1"/>
                  </a:solidFill>
                  <a:latin typeface="Verdana" charset="0"/>
                  <a:ea typeface="ＭＳ Ｐゴシック" charset="0"/>
                </a:defRPr>
              </a:lvl1pPr>
              <a:lvl2pPr marL="742950" indent="-285750" eaLnBrk="0" hangingPunct="0">
                <a:defRPr sz="2800">
                  <a:solidFill>
                    <a:schemeClr val="tx1"/>
                  </a:solidFill>
                  <a:latin typeface="Verdana" charset="0"/>
                  <a:ea typeface="ＭＳ Ｐゴシック" charset="0"/>
                </a:defRPr>
              </a:lvl2pPr>
              <a:lvl3pPr marL="1143000" indent="-228600" eaLnBrk="0" hangingPunct="0">
                <a:defRPr sz="2800">
                  <a:solidFill>
                    <a:schemeClr val="tx1"/>
                  </a:solidFill>
                  <a:latin typeface="Verdana" charset="0"/>
                  <a:ea typeface="ＭＳ Ｐゴシック" charset="0"/>
                </a:defRPr>
              </a:lvl3pPr>
              <a:lvl4pPr marL="1600200" indent="-228600" eaLnBrk="0" hangingPunct="0">
                <a:defRPr sz="2800">
                  <a:solidFill>
                    <a:schemeClr val="tx1"/>
                  </a:solidFill>
                  <a:latin typeface="Verdana" charset="0"/>
                  <a:ea typeface="ＭＳ Ｐゴシック" charset="0"/>
                </a:defRPr>
              </a:lvl4pPr>
              <a:lvl5pPr marL="2057400" indent="-228600" eaLnBrk="0" hangingPunct="0">
                <a:defRPr sz="2800">
                  <a:solidFill>
                    <a:schemeClr val="tx1"/>
                  </a:solidFill>
                  <a:latin typeface="Verdana" charset="0"/>
                  <a:ea typeface="ＭＳ Ｐゴシック" charset="0"/>
                </a:defRPr>
              </a:lvl5pPr>
              <a:lvl6pPr marL="2514600" indent="-228600" eaLnBrk="0" fontAlgn="base" hangingPunct="0">
                <a:spcBef>
                  <a:spcPct val="45000"/>
                </a:spcBef>
                <a:spcAft>
                  <a:spcPct val="0"/>
                </a:spcAft>
                <a:buChar char="•"/>
                <a:defRPr sz="2800">
                  <a:solidFill>
                    <a:schemeClr val="tx1"/>
                  </a:solidFill>
                  <a:latin typeface="Verdana" charset="0"/>
                  <a:ea typeface="ＭＳ Ｐゴシック" charset="0"/>
                </a:defRPr>
              </a:lvl6pPr>
              <a:lvl7pPr marL="2971800" indent="-228600" eaLnBrk="0" fontAlgn="base" hangingPunct="0">
                <a:spcBef>
                  <a:spcPct val="45000"/>
                </a:spcBef>
                <a:spcAft>
                  <a:spcPct val="0"/>
                </a:spcAft>
                <a:buChar char="•"/>
                <a:defRPr sz="2800">
                  <a:solidFill>
                    <a:schemeClr val="tx1"/>
                  </a:solidFill>
                  <a:latin typeface="Verdana" charset="0"/>
                  <a:ea typeface="ＭＳ Ｐゴシック" charset="0"/>
                </a:defRPr>
              </a:lvl7pPr>
              <a:lvl8pPr marL="3429000" indent="-228600" eaLnBrk="0" fontAlgn="base" hangingPunct="0">
                <a:spcBef>
                  <a:spcPct val="45000"/>
                </a:spcBef>
                <a:spcAft>
                  <a:spcPct val="0"/>
                </a:spcAft>
                <a:buChar char="•"/>
                <a:defRPr sz="2800">
                  <a:solidFill>
                    <a:schemeClr val="tx1"/>
                  </a:solidFill>
                  <a:latin typeface="Verdana" charset="0"/>
                  <a:ea typeface="ＭＳ Ｐゴシック" charset="0"/>
                </a:defRPr>
              </a:lvl8pPr>
              <a:lvl9pPr marL="3886200" indent="-228600" eaLnBrk="0" fontAlgn="base" hangingPunct="0">
                <a:spcBef>
                  <a:spcPct val="45000"/>
                </a:spcBef>
                <a:spcAft>
                  <a:spcPct val="0"/>
                </a:spcAft>
                <a:buChar char="•"/>
                <a:defRPr sz="2800">
                  <a:solidFill>
                    <a:schemeClr val="tx1"/>
                  </a:solidFill>
                  <a:latin typeface="Verdana" charset="0"/>
                  <a:ea typeface="ＭＳ Ｐゴシック" charset="0"/>
                </a:defRPr>
              </a:lvl9pPr>
            </a:lstStyle>
            <a:p>
              <a:pPr marL="0" marR="0" lvl="0" indent="0" algn="l" defTabSz="457130" rtl="0" eaLnBrk="0" fontAlgn="auto" latinLnBrk="0" hangingPunct="0">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FF0000"/>
                  </a:solidFill>
                  <a:effectLst/>
                  <a:uLnTx/>
                  <a:uFillTx/>
                  <a:latin typeface="Arial" charset="0"/>
                  <a:ea typeface="ＭＳ Ｐゴシック" charset="0"/>
                  <a:cs typeface="+mn-cs"/>
                </a:rPr>
                <a:t>1</a:t>
              </a:r>
            </a:p>
          </p:txBody>
        </p:sp>
        <p:sp>
          <p:nvSpPr>
            <p:cNvPr id="362" name="Text Box 59">
              <a:extLst>
                <a:ext uri="{FF2B5EF4-FFF2-40B4-BE49-F238E27FC236}">
                  <a16:creationId xmlns:a16="http://schemas.microsoft.com/office/drawing/2014/main" id="{87D9B5D6-ABBA-F34D-B10A-42DE13632CD9}"/>
                </a:ext>
              </a:extLst>
            </p:cNvPr>
            <p:cNvSpPr txBox="1">
              <a:spLocks noChangeArrowheads="1"/>
            </p:cNvSpPr>
            <p:nvPr/>
          </p:nvSpPr>
          <p:spPr bwMode="auto">
            <a:xfrm>
              <a:off x="7534817" y="2458276"/>
              <a:ext cx="298780"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a:spAutoFit/>
            </a:bodyPr>
            <a:lstStyle>
              <a:lvl1pPr eaLnBrk="0" hangingPunct="0">
                <a:defRPr sz="2800">
                  <a:solidFill>
                    <a:schemeClr val="tx1"/>
                  </a:solidFill>
                  <a:latin typeface="Verdana" charset="0"/>
                  <a:ea typeface="ＭＳ Ｐゴシック" charset="0"/>
                </a:defRPr>
              </a:lvl1pPr>
              <a:lvl2pPr marL="742950" indent="-285750" eaLnBrk="0" hangingPunct="0">
                <a:defRPr sz="2800">
                  <a:solidFill>
                    <a:schemeClr val="tx1"/>
                  </a:solidFill>
                  <a:latin typeface="Verdana" charset="0"/>
                  <a:ea typeface="ＭＳ Ｐゴシック" charset="0"/>
                </a:defRPr>
              </a:lvl2pPr>
              <a:lvl3pPr marL="1143000" indent="-228600" eaLnBrk="0" hangingPunct="0">
                <a:defRPr sz="2800">
                  <a:solidFill>
                    <a:schemeClr val="tx1"/>
                  </a:solidFill>
                  <a:latin typeface="Verdana" charset="0"/>
                  <a:ea typeface="ＭＳ Ｐゴシック" charset="0"/>
                </a:defRPr>
              </a:lvl3pPr>
              <a:lvl4pPr marL="1600200" indent="-228600" eaLnBrk="0" hangingPunct="0">
                <a:defRPr sz="2800">
                  <a:solidFill>
                    <a:schemeClr val="tx1"/>
                  </a:solidFill>
                  <a:latin typeface="Verdana" charset="0"/>
                  <a:ea typeface="ＭＳ Ｐゴシック" charset="0"/>
                </a:defRPr>
              </a:lvl4pPr>
              <a:lvl5pPr marL="2057400" indent="-228600" eaLnBrk="0" hangingPunct="0">
                <a:defRPr sz="2800">
                  <a:solidFill>
                    <a:schemeClr val="tx1"/>
                  </a:solidFill>
                  <a:latin typeface="Verdana" charset="0"/>
                  <a:ea typeface="ＭＳ Ｐゴシック" charset="0"/>
                </a:defRPr>
              </a:lvl5pPr>
              <a:lvl6pPr marL="2514600" indent="-228600" eaLnBrk="0" fontAlgn="base" hangingPunct="0">
                <a:spcBef>
                  <a:spcPct val="45000"/>
                </a:spcBef>
                <a:spcAft>
                  <a:spcPct val="0"/>
                </a:spcAft>
                <a:buChar char="•"/>
                <a:defRPr sz="2800">
                  <a:solidFill>
                    <a:schemeClr val="tx1"/>
                  </a:solidFill>
                  <a:latin typeface="Verdana" charset="0"/>
                  <a:ea typeface="ＭＳ Ｐゴシック" charset="0"/>
                </a:defRPr>
              </a:lvl6pPr>
              <a:lvl7pPr marL="2971800" indent="-228600" eaLnBrk="0" fontAlgn="base" hangingPunct="0">
                <a:spcBef>
                  <a:spcPct val="45000"/>
                </a:spcBef>
                <a:spcAft>
                  <a:spcPct val="0"/>
                </a:spcAft>
                <a:buChar char="•"/>
                <a:defRPr sz="2800">
                  <a:solidFill>
                    <a:schemeClr val="tx1"/>
                  </a:solidFill>
                  <a:latin typeface="Verdana" charset="0"/>
                  <a:ea typeface="ＭＳ Ｐゴシック" charset="0"/>
                </a:defRPr>
              </a:lvl7pPr>
              <a:lvl8pPr marL="3429000" indent="-228600" eaLnBrk="0" fontAlgn="base" hangingPunct="0">
                <a:spcBef>
                  <a:spcPct val="45000"/>
                </a:spcBef>
                <a:spcAft>
                  <a:spcPct val="0"/>
                </a:spcAft>
                <a:buChar char="•"/>
                <a:defRPr sz="2800">
                  <a:solidFill>
                    <a:schemeClr val="tx1"/>
                  </a:solidFill>
                  <a:latin typeface="Verdana" charset="0"/>
                  <a:ea typeface="ＭＳ Ｐゴシック" charset="0"/>
                </a:defRPr>
              </a:lvl8pPr>
              <a:lvl9pPr marL="3886200" indent="-228600" eaLnBrk="0" fontAlgn="base" hangingPunct="0">
                <a:spcBef>
                  <a:spcPct val="45000"/>
                </a:spcBef>
                <a:spcAft>
                  <a:spcPct val="0"/>
                </a:spcAft>
                <a:buChar char="•"/>
                <a:defRPr sz="2800">
                  <a:solidFill>
                    <a:schemeClr val="tx1"/>
                  </a:solidFill>
                  <a:latin typeface="Verdana" charset="0"/>
                  <a:ea typeface="ＭＳ Ｐゴシック" charset="0"/>
                </a:defRPr>
              </a:lvl9pPr>
            </a:lstStyle>
            <a:p>
              <a:pPr marL="0" marR="0" lvl="0" indent="0" algn="l" defTabSz="457130" rtl="0" eaLnBrk="0" fontAlgn="auto" latinLnBrk="0" hangingPunct="0">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FF0000"/>
                  </a:solidFill>
                  <a:effectLst/>
                  <a:uLnTx/>
                  <a:uFillTx/>
                  <a:latin typeface="Arial" charset="0"/>
                  <a:ea typeface="ＭＳ Ｐゴシック" charset="0"/>
                  <a:cs typeface="+mn-cs"/>
                </a:rPr>
                <a:t>2</a:t>
              </a:r>
            </a:p>
          </p:txBody>
        </p:sp>
        <p:cxnSp>
          <p:nvCxnSpPr>
            <p:cNvPr id="363" name="Straight Connector 362">
              <a:extLst>
                <a:ext uri="{FF2B5EF4-FFF2-40B4-BE49-F238E27FC236}">
                  <a16:creationId xmlns:a16="http://schemas.microsoft.com/office/drawing/2014/main" id="{76EFDA2D-2848-AF4C-A1C3-C6745463504E}"/>
                </a:ext>
              </a:extLst>
            </p:cNvPr>
            <p:cNvCxnSpPr>
              <a:stCxn id="359" idx="3"/>
              <a:endCxn id="353" idx="7"/>
            </p:cNvCxnSpPr>
            <p:nvPr/>
          </p:nvCxnSpPr>
          <p:spPr bwMode="auto">
            <a:xfrm flipH="1">
              <a:off x="7975814" y="2260482"/>
              <a:ext cx="553610" cy="650901"/>
            </a:xfrm>
            <a:prstGeom prst="line">
              <a:avLst/>
            </a:prstGeom>
            <a:noFill/>
            <a:ln w="28575" cap="flat" cmpd="sng" algn="ctr">
              <a:solidFill>
                <a:srgbClr val="FF0000"/>
              </a:solidFill>
              <a:prstDash val="solid"/>
              <a:round/>
              <a:headEnd type="none" w="med" len="med"/>
              <a:tailEnd type="none" w="med" len="med"/>
            </a:ln>
            <a:effectLst/>
          </p:spPr>
        </p:cxnSp>
        <p:sp>
          <p:nvSpPr>
            <p:cNvPr id="364" name="Text Box 4">
              <a:extLst>
                <a:ext uri="{FF2B5EF4-FFF2-40B4-BE49-F238E27FC236}">
                  <a16:creationId xmlns:a16="http://schemas.microsoft.com/office/drawing/2014/main" id="{BA52D03E-C54F-0E48-B927-A8234E7DF226}"/>
                </a:ext>
              </a:extLst>
            </p:cNvPr>
            <p:cNvSpPr txBox="1">
              <a:spLocks noChangeArrowheads="1"/>
            </p:cNvSpPr>
            <p:nvPr/>
          </p:nvSpPr>
          <p:spPr bwMode="auto">
            <a:xfrm>
              <a:off x="7576923" y="1277948"/>
              <a:ext cx="842915" cy="52307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91299" tIns="45650" rIns="91299" bIns="45650">
              <a:spAutoFit/>
            </a:bodyPr>
            <a:lstStyle>
              <a:lvl1pPr eaLnBrk="0" hangingPunct="0">
                <a:defRPr sz="2800">
                  <a:solidFill>
                    <a:schemeClr val="tx1"/>
                  </a:solidFill>
                  <a:latin typeface="Verdana" charset="0"/>
                  <a:ea typeface="ＭＳ Ｐゴシック" charset="0"/>
                </a:defRPr>
              </a:lvl1pPr>
              <a:lvl2pPr marL="742950" indent="-285750" eaLnBrk="0" hangingPunct="0">
                <a:defRPr sz="2800">
                  <a:solidFill>
                    <a:schemeClr val="tx1"/>
                  </a:solidFill>
                  <a:latin typeface="Verdana" charset="0"/>
                  <a:ea typeface="ＭＳ Ｐゴシック" charset="0"/>
                </a:defRPr>
              </a:lvl2pPr>
              <a:lvl3pPr marL="1143000" indent="-228600" eaLnBrk="0" hangingPunct="0">
                <a:defRPr sz="2800">
                  <a:solidFill>
                    <a:schemeClr val="tx1"/>
                  </a:solidFill>
                  <a:latin typeface="Verdana" charset="0"/>
                  <a:ea typeface="ＭＳ Ｐゴシック" charset="0"/>
                </a:defRPr>
              </a:lvl3pPr>
              <a:lvl4pPr marL="1600200" indent="-228600" eaLnBrk="0" hangingPunct="0">
                <a:defRPr sz="2800">
                  <a:solidFill>
                    <a:schemeClr val="tx1"/>
                  </a:solidFill>
                  <a:latin typeface="Verdana" charset="0"/>
                  <a:ea typeface="ＭＳ Ｐゴシック" charset="0"/>
                </a:defRPr>
              </a:lvl4pPr>
              <a:lvl5pPr marL="2057400" indent="-228600" eaLnBrk="0" hangingPunct="0">
                <a:defRPr sz="2800">
                  <a:solidFill>
                    <a:schemeClr val="tx1"/>
                  </a:solidFill>
                  <a:latin typeface="Verdana" charset="0"/>
                  <a:ea typeface="ＭＳ Ｐゴシック" charset="0"/>
                </a:defRPr>
              </a:lvl5pPr>
              <a:lvl6pPr marL="2514600" indent="-228600" eaLnBrk="0" fontAlgn="base" hangingPunct="0">
                <a:spcBef>
                  <a:spcPct val="45000"/>
                </a:spcBef>
                <a:spcAft>
                  <a:spcPct val="0"/>
                </a:spcAft>
                <a:buChar char="•"/>
                <a:defRPr sz="2800">
                  <a:solidFill>
                    <a:schemeClr val="tx1"/>
                  </a:solidFill>
                  <a:latin typeface="Verdana" charset="0"/>
                  <a:ea typeface="ＭＳ Ｐゴシック" charset="0"/>
                </a:defRPr>
              </a:lvl6pPr>
              <a:lvl7pPr marL="2971800" indent="-228600" eaLnBrk="0" fontAlgn="base" hangingPunct="0">
                <a:spcBef>
                  <a:spcPct val="45000"/>
                </a:spcBef>
                <a:spcAft>
                  <a:spcPct val="0"/>
                </a:spcAft>
                <a:buChar char="•"/>
                <a:defRPr sz="2800">
                  <a:solidFill>
                    <a:schemeClr val="tx1"/>
                  </a:solidFill>
                  <a:latin typeface="Verdana" charset="0"/>
                  <a:ea typeface="ＭＳ Ｐゴシック" charset="0"/>
                </a:defRPr>
              </a:lvl7pPr>
              <a:lvl8pPr marL="3429000" indent="-228600" eaLnBrk="0" fontAlgn="base" hangingPunct="0">
                <a:spcBef>
                  <a:spcPct val="45000"/>
                </a:spcBef>
                <a:spcAft>
                  <a:spcPct val="0"/>
                </a:spcAft>
                <a:buChar char="•"/>
                <a:defRPr sz="2800">
                  <a:solidFill>
                    <a:schemeClr val="tx1"/>
                  </a:solidFill>
                  <a:latin typeface="Verdana" charset="0"/>
                  <a:ea typeface="ＭＳ Ｐゴシック" charset="0"/>
                </a:defRPr>
              </a:lvl8pPr>
              <a:lvl9pPr marL="3886200" indent="-228600" eaLnBrk="0" fontAlgn="base" hangingPunct="0">
                <a:spcBef>
                  <a:spcPct val="45000"/>
                </a:spcBef>
                <a:spcAft>
                  <a:spcPct val="0"/>
                </a:spcAft>
                <a:buChar char="•"/>
                <a:defRPr sz="2800">
                  <a:solidFill>
                    <a:schemeClr val="tx1"/>
                  </a:solidFill>
                  <a:latin typeface="Verdana" charset="0"/>
                  <a:ea typeface="ＭＳ Ｐゴシック" charset="0"/>
                </a:defRPr>
              </a:lvl9pPr>
            </a:lstStyle>
            <a:p>
              <a:pPr marL="0" marR="0" lvl="0" indent="0" algn="l" defTabSz="457200" rtl="0" eaLnBrk="0" fontAlgn="auto" latinLnBrk="0" hangingPunct="0">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srgbClr val="FF0000"/>
                  </a:solidFill>
                  <a:effectLst/>
                  <a:uLnTx/>
                  <a:uFillTx/>
                  <a:latin typeface="Times" charset="0"/>
                  <a:ea typeface="ＭＳ Ｐゴシック" charset="0"/>
                  <a:cs typeface="+mn-cs"/>
                </a:rPr>
                <a:t>B, C</a:t>
              </a:r>
            </a:p>
          </p:txBody>
        </p:sp>
      </p:grpSp>
      <p:sp>
        <p:nvSpPr>
          <p:cNvPr id="365" name="TextBox 364">
            <a:extLst>
              <a:ext uri="{FF2B5EF4-FFF2-40B4-BE49-F238E27FC236}">
                <a16:creationId xmlns:a16="http://schemas.microsoft.com/office/drawing/2014/main" id="{51260DD3-BA45-AD49-AA2A-5D266D199C3D}"/>
              </a:ext>
            </a:extLst>
          </p:cNvPr>
          <p:cNvSpPr txBox="1"/>
          <p:nvPr/>
        </p:nvSpPr>
        <p:spPr>
          <a:xfrm>
            <a:off x="424206" y="753454"/>
            <a:ext cx="7979438" cy="120032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Triangle counting is also multi-source(in fact, all sources) traversal.</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It just stops after one traversal iteration only, discovering all wedges</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highlight>
                  <a:srgbClr val="FFFF00"/>
                </a:highlight>
                <a:uLnTx/>
                <a:uFillTx/>
                <a:latin typeface="Calibri" panose="020F0502020204030204"/>
                <a:ea typeface="+mn-ea"/>
                <a:cs typeface="+mn-cs"/>
              </a:rPr>
              <a:t>B=</a:t>
            </a:r>
            <a:r>
              <a:rPr kumimoji="0" lang="en-US" sz="1800" b="0" i="0" u="none" strike="noStrike" kern="1200" cap="none" spc="0" normalizeH="0" baseline="0" noProof="0" dirty="0" err="1">
                <a:ln>
                  <a:noFill/>
                </a:ln>
                <a:solidFill>
                  <a:prstClr val="black"/>
                </a:solidFill>
                <a:effectLst/>
                <a:highlight>
                  <a:srgbClr val="FFFF00"/>
                </a:highlight>
                <a:uLnTx/>
                <a:uFillTx/>
                <a:latin typeface="Calibri" panose="020F0502020204030204"/>
                <a:ea typeface="+mn-ea"/>
                <a:cs typeface="+mn-cs"/>
              </a:rPr>
              <a:t>L.mxm</a:t>
            </a:r>
            <a:r>
              <a:rPr kumimoji="0" lang="en-US" sz="1800" b="0" i="0" u="none" strike="noStrike" kern="1200" cap="none" spc="0" normalizeH="0" baseline="0" noProof="0" dirty="0">
                <a:ln>
                  <a:noFill/>
                </a:ln>
                <a:solidFill>
                  <a:prstClr val="black"/>
                </a:solidFill>
                <a:effectLst/>
                <a:highlight>
                  <a:srgbClr val="FFFF00"/>
                </a:highlight>
                <a:uLnTx/>
                <a:uFillTx/>
                <a:latin typeface="Calibri" panose="020F0502020204030204"/>
                <a:ea typeface="+mn-ea"/>
                <a:cs typeface="+mn-cs"/>
              </a:rPr>
              <a:t>(U) </a:t>
            </a:r>
          </a:p>
        </p:txBody>
      </p:sp>
      <p:sp>
        <p:nvSpPr>
          <p:cNvPr id="176" name="Title 1">
            <a:extLst>
              <a:ext uri="{FF2B5EF4-FFF2-40B4-BE49-F238E27FC236}">
                <a16:creationId xmlns:a16="http://schemas.microsoft.com/office/drawing/2014/main" id="{C040E4A0-0DBA-9C44-8DFA-C224D4A3B99B}"/>
              </a:ext>
            </a:extLst>
          </p:cNvPr>
          <p:cNvSpPr>
            <a:spLocks noGrp="1"/>
          </p:cNvSpPr>
          <p:nvPr>
            <p:ph type="title"/>
          </p:nvPr>
        </p:nvSpPr>
        <p:spPr>
          <a:xfrm>
            <a:off x="214957" y="-104621"/>
            <a:ext cx="8929043" cy="889000"/>
          </a:xfrm>
        </p:spPr>
        <p:txBody>
          <a:bodyPr>
            <a:noAutofit/>
          </a:bodyPr>
          <a:lstStyle/>
          <a:p>
            <a:r>
              <a:rPr lang="en-US" sz="2800" b="1" dirty="0" err="1">
                <a:solidFill>
                  <a:srgbClr val="0070C0"/>
                </a:solidFill>
                <a:latin typeface="Calibri" panose="020F0502020204030204"/>
              </a:rPr>
              <a:t>SpMSpM</a:t>
            </a:r>
            <a:r>
              <a:rPr lang="en-US" sz="2800" b="1" dirty="0">
                <a:solidFill>
                  <a:srgbClr val="0070C0"/>
                </a:solidFill>
                <a:latin typeface="Calibri" panose="020F0502020204030204"/>
              </a:rPr>
              <a:t> Example: Triangle Counting</a:t>
            </a:r>
            <a:endParaRPr lang="en-US" sz="2800" dirty="0">
              <a:solidFill>
                <a:srgbClr val="0070C0"/>
              </a:solidFill>
            </a:endParaRPr>
          </a:p>
        </p:txBody>
      </p:sp>
    </p:spTree>
    <p:extLst>
      <p:ext uri="{BB962C8B-B14F-4D97-AF65-F5344CB8AC3E}">
        <p14:creationId xmlns:p14="http://schemas.microsoft.com/office/powerpoint/2010/main" val="184403053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1">
            <a:extLst>
              <a:ext uri="{FF2B5EF4-FFF2-40B4-BE49-F238E27FC236}">
                <a16:creationId xmlns:a16="http://schemas.microsoft.com/office/drawing/2014/main" id="{9B97202F-EB11-F746-8C4D-B805D5217717}"/>
              </a:ext>
            </a:extLst>
          </p:cNvPr>
          <p:cNvSpPr txBox="1">
            <a:spLocks/>
          </p:cNvSpPr>
          <p:nvPr/>
        </p:nvSpPr>
        <p:spPr>
          <a:xfrm>
            <a:off x="6553200" y="644837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bg1"/>
                </a:solidFill>
                <a:latin typeface="Century Schoolbook"/>
                <a:ea typeface="+mn-ea"/>
                <a:cs typeface="Century Schoolbook"/>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240D5ECE-8B49-45CD-BE81-EF81920D1969}" type="slidenum">
              <a:rPr kumimoji="0" lang="en-US" sz="1200" b="0" i="0" u="none" strike="noStrike" kern="1200" cap="none" spc="0" normalizeH="0" baseline="0" noProof="0" smtClean="0">
                <a:ln>
                  <a:noFill/>
                </a:ln>
                <a:solidFill>
                  <a:prstClr val="white"/>
                </a:solidFill>
                <a:effectLst/>
                <a:uLnTx/>
                <a:uFillTx/>
                <a:latin typeface="Century Schoolbook"/>
                <a:ea typeface=""/>
                <a:sym typeface="Arial"/>
              </a:rPr>
              <a:pPr marL="0" marR="0" lvl="0" indent="0" algn="r" defTabSz="914400" rtl="0" eaLnBrk="1" fontAlgn="auto" latinLnBrk="0" hangingPunct="1">
                <a:lnSpc>
                  <a:spcPct val="100000"/>
                </a:lnSpc>
                <a:spcBef>
                  <a:spcPts val="0"/>
                </a:spcBef>
                <a:spcAft>
                  <a:spcPts val="0"/>
                </a:spcAft>
                <a:buClrTx/>
                <a:buSzTx/>
                <a:buFontTx/>
                <a:buNone/>
                <a:tabLst/>
                <a:defRPr/>
              </a:pPr>
              <a:t>121</a:t>
            </a:fld>
            <a:endParaRPr kumimoji="0" lang="en-US" sz="1200" b="0" i="0" u="none" strike="noStrike" kern="1200" cap="none" spc="0" normalizeH="0" baseline="0" noProof="0" dirty="0">
              <a:ln>
                <a:noFill/>
              </a:ln>
              <a:solidFill>
                <a:prstClr val="white"/>
              </a:solidFill>
              <a:effectLst/>
              <a:uLnTx/>
              <a:uFillTx/>
              <a:latin typeface="Century Schoolbook"/>
              <a:ea typeface=""/>
              <a:sym typeface="Arial"/>
            </a:endParaRPr>
          </a:p>
        </p:txBody>
      </p:sp>
      <p:pic>
        <p:nvPicPr>
          <p:cNvPr id="5" name="Picture 4">
            <a:extLst>
              <a:ext uri="{FF2B5EF4-FFF2-40B4-BE49-F238E27FC236}">
                <a16:creationId xmlns:a16="http://schemas.microsoft.com/office/drawing/2014/main" id="{481405A7-1E48-F246-BC7B-EB6E6E191B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1733" y="2662653"/>
            <a:ext cx="8500535" cy="2130434"/>
          </a:xfrm>
          <a:prstGeom prst="rect">
            <a:avLst/>
          </a:prstGeom>
        </p:spPr>
      </p:pic>
      <p:sp>
        <p:nvSpPr>
          <p:cNvPr id="6" name="TextBox 5">
            <a:extLst>
              <a:ext uri="{FF2B5EF4-FFF2-40B4-BE49-F238E27FC236}">
                <a16:creationId xmlns:a16="http://schemas.microsoft.com/office/drawing/2014/main" id="{FFB83221-257B-2047-960E-B6652835CF53}"/>
              </a:ext>
            </a:extLst>
          </p:cNvPr>
          <p:cNvSpPr txBox="1"/>
          <p:nvPr/>
        </p:nvSpPr>
        <p:spPr>
          <a:xfrm>
            <a:off x="2895601" y="4753495"/>
            <a:ext cx="119072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0000FF"/>
                </a:solidFill>
                <a:effectLst/>
                <a:uLnTx/>
                <a:uFillTx/>
                <a:latin typeface="Calibri"/>
                <a:ea typeface="+mn-ea"/>
                <a:cs typeface="Arial"/>
                <a:sym typeface="Arial"/>
              </a:rPr>
              <a:t>Iteration 1</a:t>
            </a:r>
          </a:p>
        </p:txBody>
      </p:sp>
      <p:sp>
        <p:nvSpPr>
          <p:cNvPr id="7" name="TextBox 6">
            <a:extLst>
              <a:ext uri="{FF2B5EF4-FFF2-40B4-BE49-F238E27FC236}">
                <a16:creationId xmlns:a16="http://schemas.microsoft.com/office/drawing/2014/main" id="{E500B3D2-C263-9A4A-B60A-49605EAF13AB}"/>
              </a:ext>
            </a:extLst>
          </p:cNvPr>
          <p:cNvSpPr txBox="1"/>
          <p:nvPr/>
        </p:nvSpPr>
        <p:spPr>
          <a:xfrm>
            <a:off x="5029201" y="4753495"/>
            <a:ext cx="119072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0000FF"/>
                </a:solidFill>
                <a:effectLst/>
                <a:uLnTx/>
                <a:uFillTx/>
                <a:latin typeface="Calibri"/>
                <a:ea typeface="+mn-ea"/>
                <a:cs typeface="Arial"/>
                <a:sym typeface="Arial"/>
              </a:rPr>
              <a:t>Iteration 2</a:t>
            </a:r>
          </a:p>
        </p:txBody>
      </p:sp>
      <p:sp>
        <p:nvSpPr>
          <p:cNvPr id="8" name="TextBox 7">
            <a:extLst>
              <a:ext uri="{FF2B5EF4-FFF2-40B4-BE49-F238E27FC236}">
                <a16:creationId xmlns:a16="http://schemas.microsoft.com/office/drawing/2014/main" id="{6A7870C1-CB3D-B94A-9371-96FCDBBDCAFF}"/>
              </a:ext>
            </a:extLst>
          </p:cNvPr>
          <p:cNvSpPr txBox="1"/>
          <p:nvPr/>
        </p:nvSpPr>
        <p:spPr>
          <a:xfrm>
            <a:off x="7162801" y="4753495"/>
            <a:ext cx="119072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0000FF"/>
                </a:solidFill>
                <a:effectLst/>
                <a:uLnTx/>
                <a:uFillTx/>
                <a:latin typeface="Calibri"/>
                <a:ea typeface="+mn-ea"/>
                <a:cs typeface="Arial"/>
                <a:sym typeface="Arial"/>
              </a:rPr>
              <a:t>Iteration 3</a:t>
            </a:r>
          </a:p>
        </p:txBody>
      </p:sp>
      <p:sp>
        <p:nvSpPr>
          <p:cNvPr id="9" name="TextBox 8">
            <a:extLst>
              <a:ext uri="{FF2B5EF4-FFF2-40B4-BE49-F238E27FC236}">
                <a16:creationId xmlns:a16="http://schemas.microsoft.com/office/drawing/2014/main" id="{EAF47523-29E7-B446-9537-347743510BC8}"/>
              </a:ext>
            </a:extLst>
          </p:cNvPr>
          <p:cNvSpPr txBox="1"/>
          <p:nvPr/>
        </p:nvSpPr>
        <p:spPr>
          <a:xfrm>
            <a:off x="533401" y="4753495"/>
            <a:ext cx="159378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0000FF"/>
                </a:solidFill>
                <a:effectLst/>
                <a:uLnTx/>
                <a:uFillTx/>
                <a:latin typeface="Calibri"/>
                <a:ea typeface="+mn-ea"/>
                <a:cs typeface="Arial"/>
                <a:sym typeface="Arial"/>
              </a:rPr>
              <a:t>Initial network</a:t>
            </a:r>
          </a:p>
        </p:txBody>
      </p:sp>
      <p:sp>
        <p:nvSpPr>
          <p:cNvPr id="10" name="Right Arrow 9">
            <a:extLst>
              <a:ext uri="{FF2B5EF4-FFF2-40B4-BE49-F238E27FC236}">
                <a16:creationId xmlns:a16="http://schemas.microsoft.com/office/drawing/2014/main" id="{76C25A76-5BEB-1442-AD09-897086D23063}"/>
              </a:ext>
            </a:extLst>
          </p:cNvPr>
          <p:cNvSpPr/>
          <p:nvPr/>
        </p:nvSpPr>
        <p:spPr>
          <a:xfrm>
            <a:off x="2328335" y="3573317"/>
            <a:ext cx="228600" cy="304800"/>
          </a:xfrm>
          <a:prstGeom prst="rightArrow">
            <a:avLst/>
          </a:prstGeom>
          <a:solidFill>
            <a:srgbClr val="0000FF"/>
          </a:solidFill>
          <a:ln>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white"/>
              </a:solidFill>
              <a:effectLst/>
              <a:uLnTx/>
              <a:uFillTx/>
              <a:latin typeface="Calibri"/>
              <a:ea typeface="+mn-ea"/>
              <a:cs typeface="Arial"/>
              <a:sym typeface="Arial"/>
            </a:endParaRPr>
          </a:p>
        </p:txBody>
      </p:sp>
      <p:sp>
        <p:nvSpPr>
          <p:cNvPr id="11" name="Right Arrow 10">
            <a:extLst>
              <a:ext uri="{FF2B5EF4-FFF2-40B4-BE49-F238E27FC236}">
                <a16:creationId xmlns:a16="http://schemas.microsoft.com/office/drawing/2014/main" id="{BD64F269-7309-CB4F-95D6-474C5FE0B3A6}"/>
              </a:ext>
            </a:extLst>
          </p:cNvPr>
          <p:cNvSpPr/>
          <p:nvPr/>
        </p:nvSpPr>
        <p:spPr>
          <a:xfrm>
            <a:off x="4453467" y="3573317"/>
            <a:ext cx="228600" cy="304800"/>
          </a:xfrm>
          <a:prstGeom prst="rightArrow">
            <a:avLst/>
          </a:prstGeom>
          <a:solidFill>
            <a:srgbClr val="0000FF"/>
          </a:solidFill>
          <a:ln>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white"/>
              </a:solidFill>
              <a:effectLst/>
              <a:uLnTx/>
              <a:uFillTx/>
              <a:latin typeface="Calibri"/>
              <a:ea typeface="+mn-ea"/>
              <a:cs typeface="Arial"/>
              <a:sym typeface="Arial"/>
            </a:endParaRPr>
          </a:p>
        </p:txBody>
      </p:sp>
      <p:sp>
        <p:nvSpPr>
          <p:cNvPr id="12" name="Right Arrow 11">
            <a:extLst>
              <a:ext uri="{FF2B5EF4-FFF2-40B4-BE49-F238E27FC236}">
                <a16:creationId xmlns:a16="http://schemas.microsoft.com/office/drawing/2014/main" id="{5DB03EF8-17D3-F84F-A1B6-58679268A975}"/>
              </a:ext>
            </a:extLst>
          </p:cNvPr>
          <p:cNvSpPr/>
          <p:nvPr/>
        </p:nvSpPr>
        <p:spPr>
          <a:xfrm>
            <a:off x="6587067" y="3573317"/>
            <a:ext cx="228600" cy="304800"/>
          </a:xfrm>
          <a:prstGeom prst="rightArrow">
            <a:avLst/>
          </a:prstGeom>
          <a:solidFill>
            <a:srgbClr val="0000FF"/>
          </a:solidFill>
          <a:ln>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white"/>
              </a:solidFill>
              <a:effectLst/>
              <a:uLnTx/>
              <a:uFillTx/>
              <a:latin typeface="Calibri"/>
              <a:ea typeface="+mn-ea"/>
              <a:cs typeface="Arial"/>
              <a:sym typeface="Arial"/>
            </a:endParaRPr>
          </a:p>
        </p:txBody>
      </p:sp>
      <p:sp>
        <p:nvSpPr>
          <p:cNvPr id="14" name="TextBox 13">
            <a:extLst>
              <a:ext uri="{FF2B5EF4-FFF2-40B4-BE49-F238E27FC236}">
                <a16:creationId xmlns:a16="http://schemas.microsoft.com/office/drawing/2014/main" id="{BCD7A5FD-1BF2-8B4C-9960-28738C1B9FC3}"/>
              </a:ext>
            </a:extLst>
          </p:cNvPr>
          <p:cNvSpPr txBox="1"/>
          <p:nvPr/>
        </p:nvSpPr>
        <p:spPr>
          <a:xfrm>
            <a:off x="463748" y="601570"/>
            <a:ext cx="7979438" cy="203132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Markov clustering is also multi-source (in fact, all sources) traversal.</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It alternates between SpGEMM and element-wise or column-wise pruning</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highlight>
                  <a:srgbClr val="FFFF00"/>
                </a:highlight>
                <a:uLnTx/>
                <a:uFillTx/>
                <a:latin typeface="Calibri" panose="020F0502020204030204"/>
                <a:ea typeface="+mn-ea"/>
                <a:cs typeface="+mn-cs"/>
              </a:rPr>
              <a:t>C=</a:t>
            </a:r>
            <a:r>
              <a:rPr kumimoji="0" lang="en-US" sz="1800" b="0" i="0" u="none" strike="noStrike" kern="1200" cap="none" spc="0" normalizeH="0" baseline="0" noProof="0" dirty="0" err="1">
                <a:ln>
                  <a:noFill/>
                </a:ln>
                <a:solidFill>
                  <a:prstClr val="black"/>
                </a:solidFill>
                <a:effectLst/>
                <a:highlight>
                  <a:srgbClr val="FFFF00"/>
                </a:highlight>
                <a:uLnTx/>
                <a:uFillTx/>
                <a:latin typeface="Calibri" panose="020F0502020204030204"/>
                <a:ea typeface="+mn-ea"/>
                <a:cs typeface="+mn-cs"/>
              </a:rPr>
              <a:t>A.mxm</a:t>
            </a:r>
            <a:r>
              <a:rPr kumimoji="0" lang="en-US" sz="1800" b="0" i="0" u="none" strike="noStrike" kern="1200" cap="none" spc="0" normalizeH="0" baseline="0" noProof="0" dirty="0">
                <a:ln>
                  <a:noFill/>
                </a:ln>
                <a:solidFill>
                  <a:prstClr val="black"/>
                </a:solidFill>
                <a:effectLst/>
                <a:highlight>
                  <a:srgbClr val="FFFF00"/>
                </a:highlight>
                <a:uLnTx/>
                <a:uFillTx/>
                <a:latin typeface="Calibri" panose="020F0502020204030204"/>
                <a:ea typeface="+mn-ea"/>
                <a:cs typeface="+mn-cs"/>
              </a:rPr>
              <a:t>(A, </a:t>
            </a:r>
            <a:r>
              <a:rPr lang="en-US" dirty="0">
                <a:solidFill>
                  <a:prstClr val="black"/>
                </a:solidFill>
                <a:highlight>
                  <a:srgbClr val="FFFF00"/>
                </a:highlight>
                <a:latin typeface="Calibri" panose="020F0502020204030204"/>
                <a:cs typeface="+mn-cs"/>
              </a:rPr>
              <a:t>desc=descriptor.T0T1</a:t>
            </a:r>
            <a:r>
              <a:rPr kumimoji="0" lang="en-US" sz="1800" b="0" i="0" u="none" strike="noStrike" kern="1200" cap="none" spc="0" normalizeH="0" baseline="0" noProof="0" dirty="0">
                <a:ln>
                  <a:noFill/>
                </a:ln>
                <a:solidFill>
                  <a:prstClr val="black"/>
                </a:solidFill>
                <a:effectLst/>
                <a:highlight>
                  <a:srgbClr val="FFFF00"/>
                </a:highlight>
                <a:uLnTx/>
                <a:uFillTx/>
                <a:latin typeface="Calibri" panose="020F0502020204030204"/>
                <a:ea typeface="+mn-ea"/>
                <a:cs typeface="+mn-cs"/>
              </a:rPr>
              <a:t>) </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 sparse normalized adjacency matrix</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 denser (but still sparse) pre-pruned matrix for next iteration</a:t>
            </a:r>
          </a:p>
        </p:txBody>
      </p:sp>
      <p:sp>
        <p:nvSpPr>
          <p:cNvPr id="15" name="Rectangle 14">
            <a:extLst>
              <a:ext uri="{FF2B5EF4-FFF2-40B4-BE49-F238E27FC236}">
                <a16:creationId xmlns:a16="http://schemas.microsoft.com/office/drawing/2014/main" id="{8ADE27AA-D05E-734D-ACCE-0EB0F94F1B3E}"/>
              </a:ext>
            </a:extLst>
          </p:cNvPr>
          <p:cNvSpPr/>
          <p:nvPr/>
        </p:nvSpPr>
        <p:spPr>
          <a:xfrm>
            <a:off x="321732" y="5122827"/>
            <a:ext cx="8669868" cy="150810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rgbClr val="262626"/>
                </a:solidFill>
                <a:effectLst/>
                <a:uLnTx/>
                <a:uFillTx/>
                <a:latin typeface="Calibri" panose="020F0502020204030204"/>
                <a:ea typeface="+mn-ea"/>
                <a:cs typeface="Arial"/>
                <a:sym typeface="Arial"/>
              </a:rPr>
              <a:t>A</a:t>
            </a:r>
            <a:r>
              <a:rPr kumimoji="0" lang="en-US" sz="1800" b="1" i="0" u="none" strike="noStrike" kern="0" cap="none" spc="0" normalizeH="0" baseline="0" noProof="0" dirty="0">
                <a:ln>
                  <a:noFill/>
                </a:ln>
                <a:solidFill>
                  <a:srgbClr val="262626"/>
                </a:solidFill>
                <a:effectLst/>
                <a:uLnTx/>
                <a:uFillTx/>
                <a:latin typeface="Calibri" panose="020F0502020204030204"/>
                <a:ea typeface="+mn-ea"/>
                <a:cs typeface="Arial"/>
                <a:sym typeface="Arial"/>
              </a:rPr>
              <a:t>t each iteration: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262626"/>
                </a:solidFill>
                <a:effectLst/>
                <a:uLnTx/>
                <a:uFillTx/>
                <a:latin typeface="Calibri" panose="020F0502020204030204"/>
                <a:ea typeface="+mn-ea"/>
                <a:cs typeface="Arial"/>
                <a:sym typeface="Arial"/>
              </a:rPr>
              <a:t>Step 1 </a:t>
            </a:r>
            <a:r>
              <a:rPr kumimoji="0" lang="en-US" sz="1800" b="0" i="0" u="none" strike="noStrike" kern="0" cap="none" spc="0" normalizeH="0" baseline="0" noProof="0" dirty="0">
                <a:ln>
                  <a:noFill/>
                </a:ln>
                <a:solidFill>
                  <a:srgbClr val="262626"/>
                </a:solidFill>
                <a:effectLst/>
                <a:uLnTx/>
                <a:uFillTx/>
                <a:latin typeface="Calibri" panose="020F0502020204030204"/>
                <a:ea typeface="+mn-ea"/>
                <a:cs typeface="Arial"/>
                <a:sym typeface="Arial"/>
              </a:rPr>
              <a:t>(</a:t>
            </a:r>
            <a:r>
              <a:rPr kumimoji="0" lang="en-US" sz="1800" b="0" i="0" u="none" strike="noStrike" kern="0" cap="none" spc="0" normalizeH="0" baseline="0" noProof="0" dirty="0">
                <a:ln>
                  <a:noFill/>
                </a:ln>
                <a:solidFill>
                  <a:srgbClr val="0000FF"/>
                </a:solidFill>
                <a:effectLst/>
                <a:uLnTx/>
                <a:uFillTx/>
                <a:latin typeface="Calibri" panose="020F0502020204030204"/>
                <a:ea typeface="+mn-ea"/>
                <a:cs typeface="Arial"/>
                <a:sym typeface="Arial"/>
              </a:rPr>
              <a:t>Expansion</a:t>
            </a:r>
            <a:r>
              <a:rPr kumimoji="0" lang="en-US" sz="1800" b="0" i="0" u="none" strike="noStrike" kern="0" cap="none" spc="0" normalizeH="0" baseline="0" noProof="0" dirty="0">
                <a:ln>
                  <a:noFill/>
                </a:ln>
                <a:solidFill>
                  <a:srgbClr val="262626"/>
                </a:solidFill>
                <a:effectLst/>
                <a:uLnTx/>
                <a:uFillTx/>
                <a:latin typeface="Calibri" panose="020F0502020204030204"/>
                <a:ea typeface="+mn-ea"/>
                <a:cs typeface="Arial"/>
                <a:sym typeface="Arial"/>
              </a:rPr>
              <a:t>): Squaring the matrix while pruning (a) small entries, (b) denser columns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262626"/>
                </a:solidFill>
                <a:effectLst/>
                <a:uLnTx/>
                <a:uFillTx/>
                <a:latin typeface="Calibri" panose="020F0502020204030204"/>
                <a:ea typeface="+mn-ea"/>
                <a:cs typeface="Arial"/>
                <a:sym typeface="Arial"/>
              </a:rPr>
              <a:t>Naïve implementation: </a:t>
            </a:r>
            <a:r>
              <a:rPr kumimoji="0" lang="en-US" sz="1800" b="0" i="0" u="none" strike="noStrike" kern="0" cap="none" spc="0" normalizeH="0" baseline="0" noProof="0" dirty="0">
                <a:ln>
                  <a:noFill/>
                </a:ln>
                <a:solidFill>
                  <a:srgbClr val="262626"/>
                </a:solidFill>
                <a:effectLst/>
                <a:uLnTx/>
                <a:uFillTx/>
                <a:latin typeface="Calibri" panose="020F0502020204030204"/>
                <a:ea typeface="+mn-ea"/>
                <a:cs typeface="Arial"/>
                <a:sym typeface="Arial"/>
              </a:rPr>
              <a:t>sparse matrix-matrix product (SpGEMM), followed by column-wise top-K selection and column-wise pruning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262626"/>
                </a:solidFill>
                <a:effectLst/>
                <a:uLnTx/>
                <a:uFillTx/>
                <a:latin typeface="Calibri" panose="020F0502020204030204"/>
                <a:ea typeface="+mn-ea"/>
                <a:cs typeface="Arial"/>
                <a:sym typeface="Arial"/>
              </a:rPr>
              <a:t>Step 2</a:t>
            </a:r>
            <a:r>
              <a:rPr kumimoji="0" lang="en-US" sz="1800" b="0" i="0" u="none" strike="noStrike" kern="0" cap="none" spc="0" normalizeH="0" baseline="0" noProof="0" dirty="0">
                <a:ln>
                  <a:noFill/>
                </a:ln>
                <a:solidFill>
                  <a:srgbClr val="262626"/>
                </a:solidFill>
                <a:effectLst/>
                <a:uLnTx/>
                <a:uFillTx/>
                <a:latin typeface="Calibri" panose="020F0502020204030204"/>
                <a:ea typeface="+mn-ea"/>
                <a:cs typeface="Arial"/>
                <a:sym typeface="Arial"/>
              </a:rPr>
              <a:t> (</a:t>
            </a:r>
            <a:r>
              <a:rPr kumimoji="0" lang="en-US" sz="1800" b="0" i="0" u="none" strike="noStrike" kern="0" cap="none" spc="0" normalizeH="0" baseline="0" noProof="0" dirty="0">
                <a:ln>
                  <a:noFill/>
                </a:ln>
                <a:solidFill>
                  <a:srgbClr val="0000FF"/>
                </a:solidFill>
                <a:effectLst/>
                <a:uLnTx/>
                <a:uFillTx/>
                <a:latin typeface="Calibri" panose="020F0502020204030204"/>
                <a:ea typeface="+mn-ea"/>
                <a:cs typeface="Arial"/>
                <a:sym typeface="Arial"/>
              </a:rPr>
              <a:t>Inflation</a:t>
            </a:r>
            <a:r>
              <a:rPr kumimoji="0" lang="en-US" sz="1800" b="0" i="0" u="none" strike="noStrike" kern="0" cap="none" spc="0" normalizeH="0" baseline="0" noProof="0" dirty="0">
                <a:ln>
                  <a:noFill/>
                </a:ln>
                <a:solidFill>
                  <a:srgbClr val="262626"/>
                </a:solidFill>
                <a:effectLst/>
                <a:uLnTx/>
                <a:uFillTx/>
                <a:latin typeface="Calibri" panose="020F0502020204030204"/>
                <a:ea typeface="+mn-ea"/>
                <a:cs typeface="Arial"/>
                <a:sym typeface="Arial"/>
              </a:rPr>
              <a:t>) : taking powers entry-wise</a:t>
            </a:r>
          </a:p>
        </p:txBody>
      </p:sp>
      <p:sp>
        <p:nvSpPr>
          <p:cNvPr id="13" name="Title 1">
            <a:extLst>
              <a:ext uri="{FF2B5EF4-FFF2-40B4-BE49-F238E27FC236}">
                <a16:creationId xmlns:a16="http://schemas.microsoft.com/office/drawing/2014/main" id="{06067987-F7DB-7744-AB79-4F866F258AE6}"/>
              </a:ext>
            </a:extLst>
          </p:cNvPr>
          <p:cNvSpPr>
            <a:spLocks noGrp="1"/>
          </p:cNvSpPr>
          <p:nvPr>
            <p:ph type="title"/>
          </p:nvPr>
        </p:nvSpPr>
        <p:spPr>
          <a:xfrm>
            <a:off x="214957" y="-104621"/>
            <a:ext cx="8929043" cy="889000"/>
          </a:xfrm>
        </p:spPr>
        <p:txBody>
          <a:bodyPr>
            <a:noAutofit/>
          </a:bodyPr>
          <a:lstStyle/>
          <a:p>
            <a:r>
              <a:rPr lang="en-US" sz="2800" b="1" dirty="0" err="1">
                <a:solidFill>
                  <a:srgbClr val="0070C0"/>
                </a:solidFill>
                <a:latin typeface="Calibri" panose="020F0502020204030204"/>
              </a:rPr>
              <a:t>SpMSpM</a:t>
            </a:r>
            <a:r>
              <a:rPr lang="en-US" sz="2800" b="1" dirty="0">
                <a:solidFill>
                  <a:srgbClr val="0070C0"/>
                </a:solidFill>
                <a:latin typeface="Calibri" panose="020F0502020204030204"/>
              </a:rPr>
              <a:t> Example: Triangle Counting</a:t>
            </a:r>
            <a:endParaRPr lang="en-US" sz="2800" dirty="0">
              <a:solidFill>
                <a:srgbClr val="0070C0"/>
              </a:solidFill>
            </a:endParaRPr>
          </a:p>
        </p:txBody>
      </p:sp>
    </p:spTree>
    <p:extLst>
      <p:ext uri="{BB962C8B-B14F-4D97-AF65-F5344CB8AC3E}">
        <p14:creationId xmlns:p14="http://schemas.microsoft.com/office/powerpoint/2010/main" val="335387576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A8B1E-D375-3640-BC0A-705E4FF525E5}"/>
              </a:ext>
            </a:extLst>
          </p:cNvPr>
          <p:cNvSpPr>
            <a:spLocks noGrp="1"/>
          </p:cNvSpPr>
          <p:nvPr>
            <p:ph type="title"/>
          </p:nvPr>
        </p:nvSpPr>
        <p:spPr/>
        <p:txBody>
          <a:bodyPr/>
          <a:lstStyle/>
          <a:p>
            <a:r>
              <a:rPr lang="en-US" dirty="0"/>
              <a:t>Appendices</a:t>
            </a:r>
          </a:p>
        </p:txBody>
      </p:sp>
      <p:sp>
        <p:nvSpPr>
          <p:cNvPr id="3" name="Content Placeholder 2">
            <a:extLst>
              <a:ext uri="{FF2B5EF4-FFF2-40B4-BE49-F238E27FC236}">
                <a16:creationId xmlns:a16="http://schemas.microsoft.com/office/drawing/2014/main" id="{1F6FFE55-2A71-0F4C-85A6-109EFB0B6B3A}"/>
              </a:ext>
            </a:extLst>
          </p:cNvPr>
          <p:cNvSpPr>
            <a:spLocks noGrp="1"/>
          </p:cNvSpPr>
          <p:nvPr>
            <p:ph idx="1"/>
          </p:nvPr>
        </p:nvSpPr>
        <p:spPr>
          <a:xfrm>
            <a:off x="778342" y="1141413"/>
            <a:ext cx="8157839" cy="4840287"/>
          </a:xfrm>
        </p:spPr>
        <p:txBody>
          <a:bodyPr/>
          <a:lstStyle/>
          <a:p>
            <a:r>
              <a:rPr lang="en-US" dirty="0" err="1"/>
              <a:t>MxM</a:t>
            </a:r>
            <a:r>
              <a:rPr lang="en-US" dirty="0"/>
              <a:t>: the low-level details of the </a:t>
            </a:r>
            <a:r>
              <a:rPr lang="en-US" dirty="0" err="1"/>
              <a:t>GraphBLAS</a:t>
            </a:r>
            <a:r>
              <a:rPr lang="en-US" dirty="0"/>
              <a:t> operations</a:t>
            </a:r>
          </a:p>
          <a:p>
            <a:r>
              <a:rPr lang="en-US" dirty="0"/>
              <a:t>Common patterns for algorithmic reasoning</a:t>
            </a:r>
          </a:p>
          <a:p>
            <a:r>
              <a:rPr lang="en-US" dirty="0"/>
              <a:t>Challenge Problems: </a:t>
            </a:r>
          </a:p>
          <a:p>
            <a:pPr lvl="1"/>
            <a:r>
              <a:rPr lang="en-US" dirty="0"/>
              <a:t>Some key algorithms with the </a:t>
            </a:r>
            <a:r>
              <a:rPr lang="en-US" dirty="0" err="1"/>
              <a:t>GraphBLAS</a:t>
            </a:r>
            <a:endParaRPr lang="en-US" dirty="0"/>
          </a:p>
          <a:p>
            <a:r>
              <a:rPr lang="en-US" dirty="0"/>
              <a:t>Reference materials</a:t>
            </a:r>
          </a:p>
        </p:txBody>
      </p:sp>
      <p:sp>
        <p:nvSpPr>
          <p:cNvPr id="4" name="Slide Number Placeholder 3">
            <a:extLst>
              <a:ext uri="{FF2B5EF4-FFF2-40B4-BE49-F238E27FC236}">
                <a16:creationId xmlns:a16="http://schemas.microsoft.com/office/drawing/2014/main" id="{47A0324B-610E-A749-B17A-8FD7E6D791BD}"/>
              </a:ext>
            </a:extLst>
          </p:cNvPr>
          <p:cNvSpPr>
            <a:spLocks noGrp="1"/>
          </p:cNvSpPr>
          <p:nvPr>
            <p:ph type="sldNum" sz="quarter" idx="10"/>
          </p:nvPr>
        </p:nvSpPr>
        <p:spPr>
          <a:xfrm>
            <a:off x="8521701" y="6551612"/>
            <a:ext cx="622300" cy="306387"/>
          </a:xfrm>
        </p:spPr>
        <p:txBody>
          <a:bodyPr/>
          <a:lstStyle/>
          <a:p>
            <a:pPr>
              <a:defRPr/>
            </a:pPr>
            <a:fld id="{0C933AAA-F64E-4748-8A99-DCC60F15C72A}" type="slidenum">
              <a:rPr lang="en-US" smtClean="0">
                <a:solidFill>
                  <a:srgbClr val="000000"/>
                </a:solidFill>
                <a:ea typeface="ＭＳ Ｐゴシック" pitchFamily="34" charset="-128"/>
              </a:rPr>
              <a:pPr>
                <a:defRPr/>
              </a:pPr>
              <a:t>122</a:t>
            </a:fld>
            <a:endParaRPr lang="en-US" dirty="0">
              <a:solidFill>
                <a:srgbClr val="000000"/>
              </a:solidFill>
              <a:ea typeface="ＭＳ Ｐゴシック" pitchFamily="34" charset="-128"/>
            </a:endParaRPr>
          </a:p>
        </p:txBody>
      </p:sp>
      <p:sp>
        <p:nvSpPr>
          <p:cNvPr id="5" name="Right Arrow 4">
            <a:extLst>
              <a:ext uri="{FF2B5EF4-FFF2-40B4-BE49-F238E27FC236}">
                <a16:creationId xmlns:a16="http://schemas.microsoft.com/office/drawing/2014/main" id="{8D529648-ED84-2A44-9090-39261BC0CCCB}"/>
              </a:ext>
            </a:extLst>
          </p:cNvPr>
          <p:cNvSpPr/>
          <p:nvPr/>
        </p:nvSpPr>
        <p:spPr bwMode="auto">
          <a:xfrm>
            <a:off x="166688" y="2022552"/>
            <a:ext cx="497305" cy="346659"/>
          </a:xfrm>
          <a:prstGeom prst="rightArrow">
            <a:avLst/>
          </a:prstGeom>
          <a:solidFill>
            <a:srgbClr val="7030A0"/>
          </a:solidFill>
          <a:ln w="19050" cap="flat" cmpd="sng" algn="ctr">
            <a:no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spTree>
    <p:extLst>
      <p:ext uri="{BB962C8B-B14F-4D97-AF65-F5344CB8AC3E}">
        <p14:creationId xmlns:p14="http://schemas.microsoft.com/office/powerpoint/2010/main" val="945493222"/>
      </p:ext>
    </p:extLst>
  </p:cSld>
  <p:clrMapOvr>
    <a:masterClrMapping/>
  </p:clrMapOvr>
  <p:transition>
    <p:fade/>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FE8DD-FBF5-FE43-9098-846BFDB9D06D}"/>
              </a:ext>
            </a:extLst>
          </p:cNvPr>
          <p:cNvSpPr>
            <a:spLocks noGrp="1"/>
          </p:cNvSpPr>
          <p:nvPr>
            <p:ph type="title"/>
          </p:nvPr>
        </p:nvSpPr>
        <p:spPr/>
        <p:txBody>
          <a:bodyPr/>
          <a:lstStyle/>
          <a:p>
            <a:r>
              <a:rPr lang="en-US" dirty="0"/>
              <a:t>Challenge problems</a:t>
            </a:r>
          </a:p>
        </p:txBody>
      </p:sp>
      <p:sp>
        <p:nvSpPr>
          <p:cNvPr id="3" name="Content Placeholder 2">
            <a:extLst>
              <a:ext uri="{FF2B5EF4-FFF2-40B4-BE49-F238E27FC236}">
                <a16:creationId xmlns:a16="http://schemas.microsoft.com/office/drawing/2014/main" id="{DD11D917-C7B3-5842-A47C-CBEA0A64EBC1}"/>
              </a:ext>
            </a:extLst>
          </p:cNvPr>
          <p:cNvSpPr>
            <a:spLocks noGrp="1"/>
          </p:cNvSpPr>
          <p:nvPr>
            <p:ph idx="1"/>
          </p:nvPr>
        </p:nvSpPr>
        <p:spPr/>
        <p:txBody>
          <a:bodyPr/>
          <a:lstStyle/>
          <a:p>
            <a:r>
              <a:rPr lang="en-US" dirty="0"/>
              <a:t>Triangle counting</a:t>
            </a:r>
          </a:p>
          <a:p>
            <a:r>
              <a:rPr lang="en-US" dirty="0"/>
              <a:t>Direction optimizing Breadth first search</a:t>
            </a:r>
          </a:p>
          <a:p>
            <a:r>
              <a:rPr lang="en-US" dirty="0"/>
              <a:t>Betweenness Centrality</a:t>
            </a:r>
          </a:p>
        </p:txBody>
      </p:sp>
      <p:sp>
        <p:nvSpPr>
          <p:cNvPr id="4" name="Slide Number Placeholder 3">
            <a:extLst>
              <a:ext uri="{FF2B5EF4-FFF2-40B4-BE49-F238E27FC236}">
                <a16:creationId xmlns:a16="http://schemas.microsoft.com/office/drawing/2014/main" id="{40E9F19F-EB87-5C48-92E6-2BBC808789F4}"/>
              </a:ext>
            </a:extLst>
          </p:cNvPr>
          <p:cNvSpPr>
            <a:spLocks noGrp="1"/>
          </p:cNvSpPr>
          <p:nvPr>
            <p:ph type="sldNum" sz="quarter" idx="10"/>
          </p:nvPr>
        </p:nvSpPr>
        <p:spPr>
          <a:xfrm>
            <a:off x="8511823" y="6551613"/>
            <a:ext cx="632178" cy="304800"/>
          </a:xfrm>
        </p:spPr>
        <p:txBody>
          <a:bodyPr/>
          <a:lstStyle/>
          <a:p>
            <a:pPr>
              <a:defRPr/>
            </a:pPr>
            <a:fld id="{0C933AAA-F64E-4748-8A99-DCC60F15C72A}" type="slidenum">
              <a:rPr lang="en-US" smtClean="0">
                <a:solidFill>
                  <a:srgbClr val="000000"/>
                </a:solidFill>
                <a:ea typeface="ＭＳ Ｐゴシック" pitchFamily="34" charset="-128"/>
              </a:rPr>
              <a:pPr>
                <a:defRPr/>
              </a:pPr>
              <a:t>123</a:t>
            </a:fld>
            <a:endParaRPr lang="en-US" dirty="0">
              <a:solidFill>
                <a:srgbClr val="000000"/>
              </a:solidFill>
              <a:ea typeface="ＭＳ Ｐゴシック" pitchFamily="34" charset="-128"/>
            </a:endParaRPr>
          </a:p>
        </p:txBody>
      </p:sp>
    </p:spTree>
    <p:extLst>
      <p:ext uri="{BB962C8B-B14F-4D97-AF65-F5344CB8AC3E}">
        <p14:creationId xmlns:p14="http://schemas.microsoft.com/office/powerpoint/2010/main" val="4130874065"/>
      </p:ext>
    </p:extLst>
  </p:cSld>
  <p:clrMapOvr>
    <a:masterClrMapping/>
  </p:clrMapOvr>
  <p:transition>
    <p:fade/>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5ACC16-B845-554C-A41E-CB8EE4641897}"/>
              </a:ext>
            </a:extLst>
          </p:cNvPr>
          <p:cNvSpPr>
            <a:spLocks noGrp="1"/>
          </p:cNvSpPr>
          <p:nvPr>
            <p:ph type="title"/>
          </p:nvPr>
        </p:nvSpPr>
        <p:spPr/>
        <p:txBody>
          <a:bodyPr/>
          <a:lstStyle/>
          <a:p>
            <a:r>
              <a:rPr lang="en-US" dirty="0"/>
              <a:t>Notation</a:t>
            </a:r>
          </a:p>
        </p:txBody>
      </p:sp>
      <p:pic>
        <p:nvPicPr>
          <p:cNvPr id="6" name="Content Placeholder 5" descr="Table&#10;&#10;Description automatically generated">
            <a:extLst>
              <a:ext uri="{FF2B5EF4-FFF2-40B4-BE49-F238E27FC236}">
                <a16:creationId xmlns:a16="http://schemas.microsoft.com/office/drawing/2014/main" id="{6E922AA1-56D1-2C4A-AA21-4AFDD4F32269}"/>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213846" y="0"/>
            <a:ext cx="6763466" cy="6858000"/>
          </a:xfrm>
        </p:spPr>
      </p:pic>
      <p:sp>
        <p:nvSpPr>
          <p:cNvPr id="4" name="Slide Number Placeholder 3">
            <a:extLst>
              <a:ext uri="{FF2B5EF4-FFF2-40B4-BE49-F238E27FC236}">
                <a16:creationId xmlns:a16="http://schemas.microsoft.com/office/drawing/2014/main" id="{74032D50-4A65-D846-BC89-2B05FB61377C}"/>
              </a:ext>
            </a:extLst>
          </p:cNvPr>
          <p:cNvSpPr>
            <a:spLocks noGrp="1"/>
          </p:cNvSpPr>
          <p:nvPr>
            <p:ph type="sldNum" sz="quarter" idx="10"/>
          </p:nvPr>
        </p:nvSpPr>
        <p:spPr>
          <a:xfrm>
            <a:off x="8556979" y="6551613"/>
            <a:ext cx="587022" cy="304800"/>
          </a:xfrm>
        </p:spPr>
        <p:txBody>
          <a:bodyPr/>
          <a:lstStyle/>
          <a:p>
            <a:pPr>
              <a:defRPr/>
            </a:pPr>
            <a:fld id="{0C933AAA-F64E-4748-8A99-DCC60F15C72A}" type="slidenum">
              <a:rPr lang="en-US" smtClean="0">
                <a:solidFill>
                  <a:srgbClr val="000000"/>
                </a:solidFill>
                <a:ea typeface="ＭＳ Ｐゴシック" pitchFamily="34" charset="-128"/>
              </a:rPr>
              <a:pPr>
                <a:defRPr/>
              </a:pPr>
              <a:t>124</a:t>
            </a:fld>
            <a:endParaRPr lang="en-US" dirty="0">
              <a:solidFill>
                <a:srgbClr val="000000"/>
              </a:solidFill>
              <a:ea typeface="ＭＳ Ｐゴシック" pitchFamily="34" charset="-128"/>
            </a:endParaRPr>
          </a:p>
        </p:txBody>
      </p:sp>
      <p:pic>
        <p:nvPicPr>
          <p:cNvPr id="14" name="Picture 13">
            <a:extLst>
              <a:ext uri="{FF2B5EF4-FFF2-40B4-BE49-F238E27FC236}">
                <a16:creationId xmlns:a16="http://schemas.microsoft.com/office/drawing/2014/main" id="{D777EF98-5F26-654E-AA06-41361C4E665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71550" y="4003600"/>
            <a:ext cx="7200900" cy="50800"/>
          </a:xfrm>
          <a:prstGeom prst="rect">
            <a:avLst/>
          </a:prstGeom>
        </p:spPr>
      </p:pic>
    </p:spTree>
    <p:extLst>
      <p:ext uri="{BB962C8B-B14F-4D97-AF65-F5344CB8AC3E}">
        <p14:creationId xmlns:p14="http://schemas.microsoft.com/office/powerpoint/2010/main" val="2475168220"/>
      </p:ext>
    </p:extLst>
  </p:cSld>
  <p:clrMapOvr>
    <a:masterClrMapping/>
  </p:clrMapOvr>
  <p:transition>
    <p:fade/>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5ACC16-B845-554C-A41E-CB8EE4641897}"/>
              </a:ext>
            </a:extLst>
          </p:cNvPr>
          <p:cNvSpPr>
            <a:spLocks noGrp="1"/>
          </p:cNvSpPr>
          <p:nvPr>
            <p:ph type="title"/>
          </p:nvPr>
        </p:nvSpPr>
        <p:spPr/>
        <p:txBody>
          <a:bodyPr/>
          <a:lstStyle/>
          <a:p>
            <a:r>
              <a:rPr lang="en-US" dirty="0"/>
              <a:t>Triangle Counting</a:t>
            </a:r>
          </a:p>
        </p:txBody>
      </p:sp>
      <p:sp>
        <p:nvSpPr>
          <p:cNvPr id="4" name="Slide Number Placeholder 3">
            <a:extLst>
              <a:ext uri="{FF2B5EF4-FFF2-40B4-BE49-F238E27FC236}">
                <a16:creationId xmlns:a16="http://schemas.microsoft.com/office/drawing/2014/main" id="{74032D50-4A65-D846-BC89-2B05FB61377C}"/>
              </a:ext>
            </a:extLst>
          </p:cNvPr>
          <p:cNvSpPr>
            <a:spLocks noGrp="1"/>
          </p:cNvSpPr>
          <p:nvPr>
            <p:ph type="sldNum" sz="quarter" idx="10"/>
          </p:nvPr>
        </p:nvSpPr>
        <p:spPr>
          <a:xfrm>
            <a:off x="8404225" y="6551613"/>
            <a:ext cx="739775" cy="304800"/>
          </a:xfrm>
        </p:spPr>
        <p:txBody>
          <a:bodyPr/>
          <a:lstStyle/>
          <a:p>
            <a:pPr>
              <a:defRPr/>
            </a:pPr>
            <a:fld id="{0C933AAA-F64E-4748-8A99-DCC60F15C72A}" type="slidenum">
              <a:rPr lang="en-US" smtClean="0">
                <a:solidFill>
                  <a:srgbClr val="000000"/>
                </a:solidFill>
                <a:ea typeface="ＭＳ Ｐゴシック" pitchFamily="34" charset="-128"/>
              </a:rPr>
              <a:pPr>
                <a:defRPr/>
              </a:pPr>
              <a:t>125</a:t>
            </a:fld>
            <a:endParaRPr lang="en-US" dirty="0">
              <a:solidFill>
                <a:srgbClr val="000000"/>
              </a:solidFill>
              <a:ea typeface="ＭＳ Ｐゴシック" pitchFamily="34" charset="-128"/>
            </a:endParaRPr>
          </a:p>
        </p:txBody>
      </p:sp>
      <p:pic>
        <p:nvPicPr>
          <p:cNvPr id="14" name="Picture 13">
            <a:extLst>
              <a:ext uri="{FF2B5EF4-FFF2-40B4-BE49-F238E27FC236}">
                <a16:creationId xmlns:a16="http://schemas.microsoft.com/office/drawing/2014/main" id="{D777EF98-5F26-654E-AA06-41361C4E66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71550" y="4003600"/>
            <a:ext cx="7200900" cy="50800"/>
          </a:xfrm>
          <a:prstGeom prst="rect">
            <a:avLst/>
          </a:prstGeom>
        </p:spPr>
      </p:pic>
      <p:pic>
        <p:nvPicPr>
          <p:cNvPr id="18" name="Picture 17" descr="Text&#10;&#10;Description automatically generated with medium confidence">
            <a:extLst>
              <a:ext uri="{FF2B5EF4-FFF2-40B4-BE49-F238E27FC236}">
                <a16:creationId xmlns:a16="http://schemas.microsoft.com/office/drawing/2014/main" id="{D8E394F3-2ADC-0C4D-AD2B-83866EA7BB7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4900" y="1838250"/>
            <a:ext cx="6781800" cy="4330700"/>
          </a:xfrm>
          <a:prstGeom prst="rect">
            <a:avLst/>
          </a:prstGeom>
        </p:spPr>
      </p:pic>
    </p:spTree>
    <p:extLst>
      <p:ext uri="{BB962C8B-B14F-4D97-AF65-F5344CB8AC3E}">
        <p14:creationId xmlns:p14="http://schemas.microsoft.com/office/powerpoint/2010/main" val="3457698885"/>
      </p:ext>
    </p:extLst>
  </p:cSld>
  <p:clrMapOvr>
    <a:masterClrMapping/>
  </p:clrMapOvr>
  <p:transition>
    <p:fade/>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5ACC16-B845-554C-A41E-CB8EE4641897}"/>
              </a:ext>
            </a:extLst>
          </p:cNvPr>
          <p:cNvSpPr>
            <a:spLocks noGrp="1"/>
          </p:cNvSpPr>
          <p:nvPr>
            <p:ph type="title"/>
          </p:nvPr>
        </p:nvSpPr>
        <p:spPr/>
        <p:txBody>
          <a:bodyPr/>
          <a:lstStyle/>
          <a:p>
            <a:r>
              <a:rPr lang="en-US" dirty="0"/>
              <a:t>Breadth First Search</a:t>
            </a:r>
          </a:p>
        </p:txBody>
      </p:sp>
      <p:sp>
        <p:nvSpPr>
          <p:cNvPr id="4" name="Slide Number Placeholder 3">
            <a:extLst>
              <a:ext uri="{FF2B5EF4-FFF2-40B4-BE49-F238E27FC236}">
                <a16:creationId xmlns:a16="http://schemas.microsoft.com/office/drawing/2014/main" id="{74032D50-4A65-D846-BC89-2B05FB61377C}"/>
              </a:ext>
            </a:extLst>
          </p:cNvPr>
          <p:cNvSpPr>
            <a:spLocks noGrp="1"/>
          </p:cNvSpPr>
          <p:nvPr>
            <p:ph type="sldNum" sz="quarter" idx="10"/>
          </p:nvPr>
        </p:nvSpPr>
        <p:spPr>
          <a:xfrm>
            <a:off x="8624711" y="6551613"/>
            <a:ext cx="519289" cy="304800"/>
          </a:xfrm>
        </p:spPr>
        <p:txBody>
          <a:bodyPr/>
          <a:lstStyle/>
          <a:p>
            <a:pPr>
              <a:defRPr/>
            </a:pPr>
            <a:fld id="{0C933AAA-F64E-4748-8A99-DCC60F15C72A}" type="slidenum">
              <a:rPr lang="en-US" smtClean="0">
                <a:solidFill>
                  <a:srgbClr val="000000"/>
                </a:solidFill>
                <a:ea typeface="ＭＳ Ｐゴシック" pitchFamily="34" charset="-128"/>
              </a:rPr>
              <a:pPr>
                <a:defRPr/>
              </a:pPr>
              <a:t>126</a:t>
            </a:fld>
            <a:endParaRPr lang="en-US" dirty="0">
              <a:solidFill>
                <a:srgbClr val="000000"/>
              </a:solidFill>
              <a:ea typeface="ＭＳ Ｐゴシック" pitchFamily="34" charset="-128"/>
            </a:endParaRPr>
          </a:p>
        </p:txBody>
      </p:sp>
      <p:pic>
        <p:nvPicPr>
          <p:cNvPr id="12" name="Picture 11" descr="Text&#10;&#10;Description automatically generated">
            <a:extLst>
              <a:ext uri="{FF2B5EF4-FFF2-40B4-BE49-F238E27FC236}">
                <a16:creationId xmlns:a16="http://schemas.microsoft.com/office/drawing/2014/main" id="{5B79E214-55C3-5E47-BB06-180599F4EC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3738" y="1557867"/>
            <a:ext cx="6819900" cy="4699000"/>
          </a:xfrm>
          <a:prstGeom prst="rect">
            <a:avLst/>
          </a:prstGeom>
        </p:spPr>
      </p:pic>
      <p:pic>
        <p:nvPicPr>
          <p:cNvPr id="14" name="Picture 13">
            <a:extLst>
              <a:ext uri="{FF2B5EF4-FFF2-40B4-BE49-F238E27FC236}">
                <a16:creationId xmlns:a16="http://schemas.microsoft.com/office/drawing/2014/main" id="{D777EF98-5F26-654E-AA06-41361C4E66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71550" y="4003600"/>
            <a:ext cx="7200900" cy="50800"/>
          </a:xfrm>
          <a:prstGeom prst="rect">
            <a:avLst/>
          </a:prstGeom>
        </p:spPr>
      </p:pic>
    </p:spTree>
    <p:extLst>
      <p:ext uri="{BB962C8B-B14F-4D97-AF65-F5344CB8AC3E}">
        <p14:creationId xmlns:p14="http://schemas.microsoft.com/office/powerpoint/2010/main" val="3729534759"/>
      </p:ext>
    </p:extLst>
  </p:cSld>
  <p:clrMapOvr>
    <a:masterClrMapping/>
  </p:clrMapOvr>
  <p:transition>
    <p:fade/>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5ACC16-B845-554C-A41E-CB8EE4641897}"/>
              </a:ext>
            </a:extLst>
          </p:cNvPr>
          <p:cNvSpPr>
            <a:spLocks noGrp="1"/>
          </p:cNvSpPr>
          <p:nvPr>
            <p:ph type="title"/>
          </p:nvPr>
        </p:nvSpPr>
        <p:spPr>
          <a:xfrm>
            <a:off x="377031" y="229849"/>
            <a:ext cx="2919325" cy="1225738"/>
          </a:xfrm>
        </p:spPr>
        <p:txBody>
          <a:bodyPr/>
          <a:lstStyle/>
          <a:p>
            <a:r>
              <a:rPr lang="en-US" dirty="0"/>
              <a:t>Betweenness Centrality</a:t>
            </a:r>
          </a:p>
        </p:txBody>
      </p:sp>
      <p:sp>
        <p:nvSpPr>
          <p:cNvPr id="4" name="Slide Number Placeholder 3">
            <a:extLst>
              <a:ext uri="{FF2B5EF4-FFF2-40B4-BE49-F238E27FC236}">
                <a16:creationId xmlns:a16="http://schemas.microsoft.com/office/drawing/2014/main" id="{74032D50-4A65-D846-BC89-2B05FB61377C}"/>
              </a:ext>
            </a:extLst>
          </p:cNvPr>
          <p:cNvSpPr>
            <a:spLocks noGrp="1"/>
          </p:cNvSpPr>
          <p:nvPr>
            <p:ph type="sldNum" sz="quarter" idx="10"/>
          </p:nvPr>
        </p:nvSpPr>
        <p:spPr>
          <a:xfrm>
            <a:off x="8404225" y="6551613"/>
            <a:ext cx="739775" cy="304800"/>
          </a:xfrm>
        </p:spPr>
        <p:txBody>
          <a:bodyPr/>
          <a:lstStyle/>
          <a:p>
            <a:pPr>
              <a:defRPr/>
            </a:pPr>
            <a:fld id="{0C933AAA-F64E-4748-8A99-DCC60F15C72A}" type="slidenum">
              <a:rPr lang="en-US" smtClean="0">
                <a:solidFill>
                  <a:srgbClr val="000000"/>
                </a:solidFill>
                <a:ea typeface="ＭＳ Ｐゴシック" pitchFamily="34" charset="-128"/>
              </a:rPr>
              <a:pPr>
                <a:defRPr/>
              </a:pPr>
              <a:t>127</a:t>
            </a:fld>
            <a:endParaRPr lang="en-US" dirty="0">
              <a:solidFill>
                <a:srgbClr val="000000"/>
              </a:solidFill>
              <a:ea typeface="ＭＳ Ｐゴシック" pitchFamily="34" charset="-128"/>
            </a:endParaRPr>
          </a:p>
        </p:txBody>
      </p:sp>
      <p:pic>
        <p:nvPicPr>
          <p:cNvPr id="14" name="Picture 13">
            <a:extLst>
              <a:ext uri="{FF2B5EF4-FFF2-40B4-BE49-F238E27FC236}">
                <a16:creationId xmlns:a16="http://schemas.microsoft.com/office/drawing/2014/main" id="{D777EF98-5F26-654E-AA06-41361C4E66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71550" y="4003600"/>
            <a:ext cx="7200900" cy="50800"/>
          </a:xfrm>
          <a:prstGeom prst="rect">
            <a:avLst/>
          </a:prstGeom>
        </p:spPr>
      </p:pic>
      <p:pic>
        <p:nvPicPr>
          <p:cNvPr id="16" name="Picture 15" descr="Text&#10;&#10;Description automatically generated">
            <a:extLst>
              <a:ext uri="{FF2B5EF4-FFF2-40B4-BE49-F238E27FC236}">
                <a16:creationId xmlns:a16="http://schemas.microsoft.com/office/drawing/2014/main" id="{A5E83DF5-A621-E242-8AD7-7B4410C86B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51225" y="0"/>
            <a:ext cx="4992775" cy="6858000"/>
          </a:xfrm>
          <a:prstGeom prst="rect">
            <a:avLst/>
          </a:prstGeom>
        </p:spPr>
      </p:pic>
    </p:spTree>
    <p:extLst>
      <p:ext uri="{BB962C8B-B14F-4D97-AF65-F5344CB8AC3E}">
        <p14:creationId xmlns:p14="http://schemas.microsoft.com/office/powerpoint/2010/main" val="1473595524"/>
      </p:ext>
    </p:extLst>
  </p:cSld>
  <p:clrMapOvr>
    <a:masterClrMapping/>
  </p:clrMapOvr>
  <p:transition>
    <p:fade/>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A8B1E-D375-3640-BC0A-705E4FF525E5}"/>
              </a:ext>
            </a:extLst>
          </p:cNvPr>
          <p:cNvSpPr>
            <a:spLocks noGrp="1"/>
          </p:cNvSpPr>
          <p:nvPr>
            <p:ph type="title"/>
          </p:nvPr>
        </p:nvSpPr>
        <p:spPr/>
        <p:txBody>
          <a:bodyPr/>
          <a:lstStyle/>
          <a:p>
            <a:r>
              <a:rPr lang="en-US" dirty="0"/>
              <a:t>Appendices</a:t>
            </a:r>
          </a:p>
        </p:txBody>
      </p:sp>
      <p:sp>
        <p:nvSpPr>
          <p:cNvPr id="3" name="Content Placeholder 2">
            <a:extLst>
              <a:ext uri="{FF2B5EF4-FFF2-40B4-BE49-F238E27FC236}">
                <a16:creationId xmlns:a16="http://schemas.microsoft.com/office/drawing/2014/main" id="{1F6FFE55-2A71-0F4C-85A6-109EFB0B6B3A}"/>
              </a:ext>
            </a:extLst>
          </p:cNvPr>
          <p:cNvSpPr>
            <a:spLocks noGrp="1"/>
          </p:cNvSpPr>
          <p:nvPr>
            <p:ph idx="1"/>
          </p:nvPr>
        </p:nvSpPr>
        <p:spPr>
          <a:xfrm>
            <a:off x="778342" y="1141413"/>
            <a:ext cx="8157839" cy="4840287"/>
          </a:xfrm>
        </p:spPr>
        <p:txBody>
          <a:bodyPr/>
          <a:lstStyle/>
          <a:p>
            <a:r>
              <a:rPr lang="en-US" dirty="0" err="1"/>
              <a:t>MxM</a:t>
            </a:r>
            <a:r>
              <a:rPr lang="en-US" dirty="0"/>
              <a:t>: the low-level details of the </a:t>
            </a:r>
            <a:r>
              <a:rPr lang="en-US" dirty="0" err="1"/>
              <a:t>GraphBLAS</a:t>
            </a:r>
            <a:r>
              <a:rPr lang="en-US" dirty="0"/>
              <a:t> operations</a:t>
            </a:r>
          </a:p>
          <a:p>
            <a:r>
              <a:rPr lang="en-US" dirty="0"/>
              <a:t>Common patterns for algorithmic reasoning</a:t>
            </a:r>
          </a:p>
          <a:p>
            <a:r>
              <a:rPr lang="en-US" dirty="0"/>
              <a:t>Challenge Problems: </a:t>
            </a:r>
          </a:p>
          <a:p>
            <a:pPr lvl="1"/>
            <a:r>
              <a:rPr lang="en-US" dirty="0"/>
              <a:t>Some key algorithms with the </a:t>
            </a:r>
            <a:r>
              <a:rPr lang="en-US" dirty="0" err="1"/>
              <a:t>GraphBLAS</a:t>
            </a:r>
            <a:endParaRPr lang="en-US" dirty="0"/>
          </a:p>
          <a:p>
            <a:r>
              <a:rPr lang="en-US" dirty="0"/>
              <a:t>Reference materials</a:t>
            </a:r>
          </a:p>
        </p:txBody>
      </p:sp>
      <p:sp>
        <p:nvSpPr>
          <p:cNvPr id="4" name="Slide Number Placeholder 3">
            <a:extLst>
              <a:ext uri="{FF2B5EF4-FFF2-40B4-BE49-F238E27FC236}">
                <a16:creationId xmlns:a16="http://schemas.microsoft.com/office/drawing/2014/main" id="{47A0324B-610E-A749-B17A-8FD7E6D791BD}"/>
              </a:ext>
            </a:extLst>
          </p:cNvPr>
          <p:cNvSpPr>
            <a:spLocks noGrp="1"/>
          </p:cNvSpPr>
          <p:nvPr>
            <p:ph type="sldNum" sz="quarter" idx="10"/>
          </p:nvPr>
        </p:nvSpPr>
        <p:spPr>
          <a:xfrm>
            <a:off x="8521701" y="6551612"/>
            <a:ext cx="622300" cy="306387"/>
          </a:xfrm>
        </p:spPr>
        <p:txBody>
          <a:bodyPr/>
          <a:lstStyle/>
          <a:p>
            <a:pPr>
              <a:defRPr/>
            </a:pPr>
            <a:fld id="{0C933AAA-F64E-4748-8A99-DCC60F15C72A}" type="slidenum">
              <a:rPr lang="en-US" smtClean="0">
                <a:solidFill>
                  <a:srgbClr val="000000"/>
                </a:solidFill>
                <a:ea typeface="ＭＳ Ｐゴシック" pitchFamily="34" charset="-128"/>
              </a:rPr>
              <a:pPr>
                <a:defRPr/>
              </a:pPr>
              <a:t>128</a:t>
            </a:fld>
            <a:endParaRPr lang="en-US" dirty="0">
              <a:solidFill>
                <a:srgbClr val="000000"/>
              </a:solidFill>
              <a:ea typeface="ＭＳ Ｐゴシック" pitchFamily="34" charset="-128"/>
            </a:endParaRPr>
          </a:p>
        </p:txBody>
      </p:sp>
      <p:sp>
        <p:nvSpPr>
          <p:cNvPr id="5" name="Right Arrow 4">
            <a:extLst>
              <a:ext uri="{FF2B5EF4-FFF2-40B4-BE49-F238E27FC236}">
                <a16:creationId xmlns:a16="http://schemas.microsoft.com/office/drawing/2014/main" id="{8D529648-ED84-2A44-9090-39261BC0CCCB}"/>
              </a:ext>
            </a:extLst>
          </p:cNvPr>
          <p:cNvSpPr/>
          <p:nvPr/>
        </p:nvSpPr>
        <p:spPr bwMode="auto">
          <a:xfrm>
            <a:off x="166688" y="2853837"/>
            <a:ext cx="497305" cy="346659"/>
          </a:xfrm>
          <a:prstGeom prst="rightArrow">
            <a:avLst/>
          </a:prstGeom>
          <a:solidFill>
            <a:srgbClr val="7030A0"/>
          </a:solidFill>
          <a:ln w="19050" cap="flat" cmpd="sng" algn="ctr">
            <a:no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spTree>
    <p:extLst>
      <p:ext uri="{BB962C8B-B14F-4D97-AF65-F5344CB8AC3E}">
        <p14:creationId xmlns:p14="http://schemas.microsoft.com/office/powerpoint/2010/main" val="1007099919"/>
      </p:ext>
    </p:extLst>
  </p:cSld>
  <p:clrMapOvr>
    <a:masterClrMapping/>
  </p:clrMapOvr>
  <p:transition>
    <p:fade/>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4B8B16-3324-034E-972F-2EFF2C7A59D2}"/>
              </a:ext>
            </a:extLst>
          </p:cNvPr>
          <p:cNvSpPr>
            <a:spLocks noGrp="1"/>
          </p:cNvSpPr>
          <p:nvPr>
            <p:ph type="title"/>
          </p:nvPr>
        </p:nvSpPr>
        <p:spPr/>
        <p:txBody>
          <a:bodyPr/>
          <a:lstStyle/>
          <a:p>
            <a:r>
              <a:rPr lang="en-US" dirty="0"/>
              <a:t>Full set of </a:t>
            </a:r>
            <a:r>
              <a:rPr lang="en-US" dirty="0" err="1"/>
              <a:t>GraphBLAS</a:t>
            </a:r>
            <a:r>
              <a:rPr lang="en-US" dirty="0"/>
              <a:t> opaque objects</a:t>
            </a:r>
          </a:p>
        </p:txBody>
      </p:sp>
      <p:pic>
        <p:nvPicPr>
          <p:cNvPr id="6" name="Content Placeholder 5">
            <a:extLst>
              <a:ext uri="{FF2B5EF4-FFF2-40B4-BE49-F238E27FC236}">
                <a16:creationId xmlns:a16="http://schemas.microsoft.com/office/drawing/2014/main" id="{86A4BF8D-33C7-D84C-97A0-D2FA75CCBC6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956737"/>
            <a:ext cx="9171589" cy="3263656"/>
          </a:xfrm>
        </p:spPr>
      </p:pic>
      <p:sp>
        <p:nvSpPr>
          <p:cNvPr id="4" name="Slide Number Placeholder 3">
            <a:extLst>
              <a:ext uri="{FF2B5EF4-FFF2-40B4-BE49-F238E27FC236}">
                <a16:creationId xmlns:a16="http://schemas.microsoft.com/office/drawing/2014/main" id="{07E034E2-618A-E346-AED7-7490FE922975}"/>
              </a:ext>
            </a:extLst>
          </p:cNvPr>
          <p:cNvSpPr>
            <a:spLocks noGrp="1"/>
          </p:cNvSpPr>
          <p:nvPr>
            <p:ph type="sldNum" sz="quarter" idx="10"/>
          </p:nvPr>
        </p:nvSpPr>
        <p:spPr>
          <a:xfrm>
            <a:off x="8534401" y="6551612"/>
            <a:ext cx="609600" cy="306387"/>
          </a:xfrm>
        </p:spPr>
        <p:txBody>
          <a:bodyPr/>
          <a:lstStyle/>
          <a:p>
            <a:pPr>
              <a:defRPr/>
            </a:pPr>
            <a:fld id="{0C933AAA-F64E-4748-8A99-DCC60F15C72A}" type="slidenum">
              <a:rPr lang="en-US" smtClean="0">
                <a:solidFill>
                  <a:srgbClr val="000000"/>
                </a:solidFill>
                <a:ea typeface="ＭＳ Ｐゴシック" pitchFamily="34" charset="-128"/>
              </a:rPr>
              <a:pPr>
                <a:defRPr/>
              </a:pPr>
              <a:t>129</a:t>
            </a:fld>
            <a:endParaRPr lang="en-US" dirty="0">
              <a:solidFill>
                <a:srgbClr val="000000"/>
              </a:solidFill>
              <a:ea typeface="ＭＳ Ｐゴシック" pitchFamily="34" charset="-128"/>
            </a:endParaRPr>
          </a:p>
        </p:txBody>
      </p:sp>
    </p:spTree>
    <p:extLst>
      <p:ext uri="{BB962C8B-B14F-4D97-AF65-F5344CB8AC3E}">
        <p14:creationId xmlns:p14="http://schemas.microsoft.com/office/powerpoint/2010/main" val="1847767147"/>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a:t>
            </a:r>
            <a:r>
              <a:rPr lang="en-US" dirty="0" err="1"/>
              <a:t>GraphBLAS</a:t>
            </a:r>
            <a:r>
              <a:rPr lang="en-US" dirty="0"/>
              <a:t> Vision</a:t>
            </a:r>
          </a:p>
        </p:txBody>
      </p:sp>
      <p:sp>
        <p:nvSpPr>
          <p:cNvPr id="4" name="Slide Number Placeholder 3"/>
          <p:cNvSpPr>
            <a:spLocks noGrp="1"/>
          </p:cNvSpPr>
          <p:nvPr>
            <p:ph type="sldNum" sz="quarter" idx="10"/>
          </p:nvPr>
        </p:nvSpPr>
        <p:spPr/>
        <p:txBody>
          <a:bodyPr/>
          <a:lstStyle/>
          <a:p>
            <a:pPr>
              <a:defRPr/>
            </a:pPr>
            <a:fld id="{0C933AAA-F64E-4748-8A99-DCC60F15C72A}" type="slidenum">
              <a:rPr lang="en-US" smtClean="0">
                <a:solidFill>
                  <a:srgbClr val="000000"/>
                </a:solidFill>
                <a:ea typeface="ＭＳ Ｐゴシック" pitchFamily="34" charset="-128"/>
              </a:rPr>
              <a:pPr>
                <a:defRPr/>
              </a:pPr>
              <a:t>13</a:t>
            </a:fld>
            <a:endParaRPr lang="en-US" dirty="0">
              <a:solidFill>
                <a:srgbClr val="000000"/>
              </a:solidFill>
              <a:ea typeface="ＭＳ Ｐゴシック" pitchFamily="34" charset="-128"/>
            </a:endParaRPr>
          </a:p>
        </p:txBody>
      </p:sp>
      <p:pic>
        <p:nvPicPr>
          <p:cNvPr id="7" name="Picture 6">
            <a:extLst>
              <a:ext uri="{FF2B5EF4-FFF2-40B4-BE49-F238E27FC236}">
                <a16:creationId xmlns:a16="http://schemas.microsoft.com/office/drawing/2014/main" id="{E882F8E7-EB3B-D846-9F2A-4A13A22A1A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9696" y="1387469"/>
            <a:ext cx="6875270" cy="4706171"/>
          </a:xfrm>
          <a:prstGeom prst="rect">
            <a:avLst/>
          </a:prstGeom>
        </p:spPr>
      </p:pic>
      <p:grpSp>
        <p:nvGrpSpPr>
          <p:cNvPr id="3" name="Group 2">
            <a:extLst>
              <a:ext uri="{FF2B5EF4-FFF2-40B4-BE49-F238E27FC236}">
                <a16:creationId xmlns:a16="http://schemas.microsoft.com/office/drawing/2014/main" id="{E77B5CDE-B973-F245-AD8B-2744CDE1D791}"/>
              </a:ext>
            </a:extLst>
          </p:cNvPr>
          <p:cNvGrpSpPr/>
          <p:nvPr/>
        </p:nvGrpSpPr>
        <p:grpSpPr>
          <a:xfrm>
            <a:off x="457200" y="2304625"/>
            <a:ext cx="8502395" cy="4486705"/>
            <a:chOff x="457200" y="2304625"/>
            <a:chExt cx="8502395" cy="4486705"/>
          </a:xfrm>
        </p:grpSpPr>
        <p:sp>
          <p:nvSpPr>
            <p:cNvPr id="8" name="Freeform 7">
              <a:extLst>
                <a:ext uri="{FF2B5EF4-FFF2-40B4-BE49-F238E27FC236}">
                  <a16:creationId xmlns:a16="http://schemas.microsoft.com/office/drawing/2014/main" id="{9596205E-581B-D04C-BB83-F58927753BB4}"/>
                </a:ext>
              </a:extLst>
            </p:cNvPr>
            <p:cNvSpPr/>
            <p:nvPr/>
          </p:nvSpPr>
          <p:spPr>
            <a:xfrm>
              <a:off x="457200" y="2304625"/>
              <a:ext cx="7874000" cy="4167295"/>
            </a:xfrm>
            <a:custGeom>
              <a:avLst/>
              <a:gdLst>
                <a:gd name="connsiteX0" fmla="*/ 193040 w 7874000"/>
                <a:gd name="connsiteY0" fmla="*/ 174415 h 4167295"/>
                <a:gd name="connsiteX1" fmla="*/ 294640 w 7874000"/>
                <a:gd name="connsiteY1" fmla="*/ 164255 h 4167295"/>
                <a:gd name="connsiteX2" fmla="*/ 497840 w 7874000"/>
                <a:gd name="connsiteY2" fmla="*/ 154095 h 4167295"/>
                <a:gd name="connsiteX3" fmla="*/ 599440 w 7874000"/>
                <a:gd name="connsiteY3" fmla="*/ 133775 h 4167295"/>
                <a:gd name="connsiteX4" fmla="*/ 2082800 w 7874000"/>
                <a:gd name="connsiteY4" fmla="*/ 164255 h 4167295"/>
                <a:gd name="connsiteX5" fmla="*/ 2214880 w 7874000"/>
                <a:gd name="connsiteY5" fmla="*/ 184575 h 4167295"/>
                <a:gd name="connsiteX6" fmla="*/ 2489200 w 7874000"/>
                <a:gd name="connsiteY6" fmla="*/ 215055 h 4167295"/>
                <a:gd name="connsiteX7" fmla="*/ 2661920 w 7874000"/>
                <a:gd name="connsiteY7" fmla="*/ 204895 h 4167295"/>
                <a:gd name="connsiteX8" fmla="*/ 2753360 w 7874000"/>
                <a:gd name="connsiteY8" fmla="*/ 174415 h 4167295"/>
                <a:gd name="connsiteX9" fmla="*/ 3434080 w 7874000"/>
                <a:gd name="connsiteY9" fmla="*/ 164255 h 4167295"/>
                <a:gd name="connsiteX10" fmla="*/ 3647440 w 7874000"/>
                <a:gd name="connsiteY10" fmla="*/ 154095 h 4167295"/>
                <a:gd name="connsiteX11" fmla="*/ 3677920 w 7874000"/>
                <a:gd name="connsiteY11" fmla="*/ 143935 h 4167295"/>
                <a:gd name="connsiteX12" fmla="*/ 3881120 w 7874000"/>
                <a:gd name="connsiteY12" fmla="*/ 133775 h 4167295"/>
                <a:gd name="connsiteX13" fmla="*/ 3962400 w 7874000"/>
                <a:gd name="connsiteY13" fmla="*/ 113455 h 4167295"/>
                <a:gd name="connsiteX14" fmla="*/ 4003040 w 7874000"/>
                <a:gd name="connsiteY14" fmla="*/ 103295 h 4167295"/>
                <a:gd name="connsiteX15" fmla="*/ 4165600 w 7874000"/>
                <a:gd name="connsiteY15" fmla="*/ 72815 h 4167295"/>
                <a:gd name="connsiteX16" fmla="*/ 4206240 w 7874000"/>
                <a:gd name="connsiteY16" fmla="*/ 62655 h 4167295"/>
                <a:gd name="connsiteX17" fmla="*/ 4287520 w 7874000"/>
                <a:gd name="connsiteY17" fmla="*/ 52495 h 4167295"/>
                <a:gd name="connsiteX18" fmla="*/ 4551680 w 7874000"/>
                <a:gd name="connsiteY18" fmla="*/ 22015 h 4167295"/>
                <a:gd name="connsiteX19" fmla="*/ 4734560 w 7874000"/>
                <a:gd name="connsiteY19" fmla="*/ 11855 h 4167295"/>
                <a:gd name="connsiteX20" fmla="*/ 4775200 w 7874000"/>
                <a:gd name="connsiteY20" fmla="*/ 22015 h 4167295"/>
                <a:gd name="connsiteX21" fmla="*/ 4886960 w 7874000"/>
                <a:gd name="connsiteY21" fmla="*/ 82975 h 4167295"/>
                <a:gd name="connsiteX22" fmla="*/ 4968240 w 7874000"/>
                <a:gd name="connsiteY22" fmla="*/ 103295 h 4167295"/>
                <a:gd name="connsiteX23" fmla="*/ 5080000 w 7874000"/>
                <a:gd name="connsiteY23" fmla="*/ 154095 h 4167295"/>
                <a:gd name="connsiteX24" fmla="*/ 5130800 w 7874000"/>
                <a:gd name="connsiteY24" fmla="*/ 174415 h 4167295"/>
                <a:gd name="connsiteX25" fmla="*/ 5334000 w 7874000"/>
                <a:gd name="connsiteY25" fmla="*/ 164255 h 4167295"/>
                <a:gd name="connsiteX26" fmla="*/ 5364480 w 7874000"/>
                <a:gd name="connsiteY26" fmla="*/ 154095 h 4167295"/>
                <a:gd name="connsiteX27" fmla="*/ 5445760 w 7874000"/>
                <a:gd name="connsiteY27" fmla="*/ 143935 h 4167295"/>
                <a:gd name="connsiteX28" fmla="*/ 5486400 w 7874000"/>
                <a:gd name="connsiteY28" fmla="*/ 133775 h 4167295"/>
                <a:gd name="connsiteX29" fmla="*/ 5709920 w 7874000"/>
                <a:gd name="connsiteY29" fmla="*/ 123615 h 4167295"/>
                <a:gd name="connsiteX30" fmla="*/ 5852160 w 7874000"/>
                <a:gd name="connsiteY30" fmla="*/ 103295 h 4167295"/>
                <a:gd name="connsiteX31" fmla="*/ 5902960 w 7874000"/>
                <a:gd name="connsiteY31" fmla="*/ 82975 h 4167295"/>
                <a:gd name="connsiteX32" fmla="*/ 6197600 w 7874000"/>
                <a:gd name="connsiteY32" fmla="*/ 72815 h 4167295"/>
                <a:gd name="connsiteX33" fmla="*/ 6553200 w 7874000"/>
                <a:gd name="connsiteY33" fmla="*/ 52495 h 4167295"/>
                <a:gd name="connsiteX34" fmla="*/ 6959600 w 7874000"/>
                <a:gd name="connsiteY34" fmla="*/ 62655 h 4167295"/>
                <a:gd name="connsiteX35" fmla="*/ 7000240 w 7874000"/>
                <a:gd name="connsiteY35" fmla="*/ 72815 h 4167295"/>
                <a:gd name="connsiteX36" fmla="*/ 7071360 w 7874000"/>
                <a:gd name="connsiteY36" fmla="*/ 93135 h 4167295"/>
                <a:gd name="connsiteX37" fmla="*/ 7122160 w 7874000"/>
                <a:gd name="connsiteY37" fmla="*/ 123615 h 4167295"/>
                <a:gd name="connsiteX38" fmla="*/ 7162800 w 7874000"/>
                <a:gd name="connsiteY38" fmla="*/ 154095 h 4167295"/>
                <a:gd name="connsiteX39" fmla="*/ 7274560 w 7874000"/>
                <a:gd name="connsiteY39" fmla="*/ 174415 h 4167295"/>
                <a:gd name="connsiteX40" fmla="*/ 7315200 w 7874000"/>
                <a:gd name="connsiteY40" fmla="*/ 184575 h 4167295"/>
                <a:gd name="connsiteX41" fmla="*/ 7579360 w 7874000"/>
                <a:gd name="connsiteY41" fmla="*/ 204895 h 4167295"/>
                <a:gd name="connsiteX42" fmla="*/ 7650480 w 7874000"/>
                <a:gd name="connsiteY42" fmla="*/ 235375 h 4167295"/>
                <a:gd name="connsiteX43" fmla="*/ 7691120 w 7874000"/>
                <a:gd name="connsiteY43" fmla="*/ 296335 h 4167295"/>
                <a:gd name="connsiteX44" fmla="*/ 7711440 w 7874000"/>
                <a:gd name="connsiteY44" fmla="*/ 326815 h 4167295"/>
                <a:gd name="connsiteX45" fmla="*/ 7741920 w 7874000"/>
                <a:gd name="connsiteY45" fmla="*/ 397935 h 4167295"/>
                <a:gd name="connsiteX46" fmla="*/ 7772400 w 7874000"/>
                <a:gd name="connsiteY46" fmla="*/ 458895 h 4167295"/>
                <a:gd name="connsiteX47" fmla="*/ 7833360 w 7874000"/>
                <a:gd name="connsiteY47" fmla="*/ 540175 h 4167295"/>
                <a:gd name="connsiteX48" fmla="*/ 7863840 w 7874000"/>
                <a:gd name="connsiteY48" fmla="*/ 641775 h 4167295"/>
                <a:gd name="connsiteX49" fmla="*/ 7874000 w 7874000"/>
                <a:gd name="connsiteY49" fmla="*/ 672255 h 4167295"/>
                <a:gd name="connsiteX50" fmla="*/ 7853680 w 7874000"/>
                <a:gd name="connsiteY50" fmla="*/ 1149775 h 4167295"/>
                <a:gd name="connsiteX51" fmla="*/ 7843520 w 7874000"/>
                <a:gd name="connsiteY51" fmla="*/ 1556175 h 4167295"/>
                <a:gd name="connsiteX52" fmla="*/ 7833360 w 7874000"/>
                <a:gd name="connsiteY52" fmla="*/ 1617135 h 4167295"/>
                <a:gd name="connsiteX53" fmla="*/ 7823200 w 7874000"/>
                <a:gd name="connsiteY53" fmla="*/ 1698415 h 4167295"/>
                <a:gd name="connsiteX54" fmla="*/ 7813040 w 7874000"/>
                <a:gd name="connsiteY54" fmla="*/ 1911775 h 4167295"/>
                <a:gd name="connsiteX55" fmla="*/ 7802880 w 7874000"/>
                <a:gd name="connsiteY55" fmla="*/ 1962575 h 4167295"/>
                <a:gd name="connsiteX56" fmla="*/ 7772400 w 7874000"/>
                <a:gd name="connsiteY56" fmla="*/ 2094655 h 4167295"/>
                <a:gd name="connsiteX57" fmla="*/ 7762240 w 7874000"/>
                <a:gd name="connsiteY57" fmla="*/ 2531535 h 4167295"/>
                <a:gd name="connsiteX58" fmla="*/ 7741920 w 7874000"/>
                <a:gd name="connsiteY58" fmla="*/ 2622975 h 4167295"/>
                <a:gd name="connsiteX59" fmla="*/ 7711440 w 7874000"/>
                <a:gd name="connsiteY59" fmla="*/ 2765215 h 4167295"/>
                <a:gd name="connsiteX60" fmla="*/ 7701280 w 7874000"/>
                <a:gd name="connsiteY60" fmla="*/ 2846495 h 4167295"/>
                <a:gd name="connsiteX61" fmla="*/ 7691120 w 7874000"/>
                <a:gd name="connsiteY61" fmla="*/ 2998895 h 4167295"/>
                <a:gd name="connsiteX62" fmla="*/ 7670800 w 7874000"/>
                <a:gd name="connsiteY62" fmla="*/ 3049695 h 4167295"/>
                <a:gd name="connsiteX63" fmla="*/ 7660640 w 7874000"/>
                <a:gd name="connsiteY63" fmla="*/ 3161455 h 4167295"/>
                <a:gd name="connsiteX64" fmla="*/ 7640320 w 7874000"/>
                <a:gd name="connsiteY64" fmla="*/ 3283375 h 4167295"/>
                <a:gd name="connsiteX65" fmla="*/ 7660640 w 7874000"/>
                <a:gd name="connsiteY65" fmla="*/ 3588175 h 4167295"/>
                <a:gd name="connsiteX66" fmla="*/ 7650480 w 7874000"/>
                <a:gd name="connsiteY66" fmla="*/ 3984415 h 4167295"/>
                <a:gd name="connsiteX67" fmla="*/ 7630160 w 7874000"/>
                <a:gd name="connsiteY67" fmla="*/ 4014895 h 4167295"/>
                <a:gd name="connsiteX68" fmla="*/ 7569200 w 7874000"/>
                <a:gd name="connsiteY68" fmla="*/ 4065695 h 4167295"/>
                <a:gd name="connsiteX69" fmla="*/ 7528560 w 7874000"/>
                <a:gd name="connsiteY69" fmla="*/ 4086015 h 4167295"/>
                <a:gd name="connsiteX70" fmla="*/ 7498080 w 7874000"/>
                <a:gd name="connsiteY70" fmla="*/ 4106335 h 4167295"/>
                <a:gd name="connsiteX71" fmla="*/ 7457440 w 7874000"/>
                <a:gd name="connsiteY71" fmla="*/ 4116495 h 4167295"/>
                <a:gd name="connsiteX72" fmla="*/ 7355840 w 7874000"/>
                <a:gd name="connsiteY72" fmla="*/ 4136815 h 4167295"/>
                <a:gd name="connsiteX73" fmla="*/ 7305040 w 7874000"/>
                <a:gd name="connsiteY73" fmla="*/ 4146975 h 4167295"/>
                <a:gd name="connsiteX74" fmla="*/ 7051040 w 7874000"/>
                <a:gd name="connsiteY74" fmla="*/ 4167295 h 4167295"/>
                <a:gd name="connsiteX75" fmla="*/ 6675120 w 7874000"/>
                <a:gd name="connsiteY75" fmla="*/ 4157135 h 4167295"/>
                <a:gd name="connsiteX76" fmla="*/ 6614160 w 7874000"/>
                <a:gd name="connsiteY76" fmla="*/ 4136815 h 4167295"/>
                <a:gd name="connsiteX77" fmla="*/ 6543040 w 7874000"/>
                <a:gd name="connsiteY77" fmla="*/ 4126655 h 4167295"/>
                <a:gd name="connsiteX78" fmla="*/ 6492240 w 7874000"/>
                <a:gd name="connsiteY78" fmla="*/ 4106335 h 4167295"/>
                <a:gd name="connsiteX79" fmla="*/ 6410960 w 7874000"/>
                <a:gd name="connsiteY79" fmla="*/ 4065695 h 4167295"/>
                <a:gd name="connsiteX80" fmla="*/ 6339840 w 7874000"/>
                <a:gd name="connsiteY80" fmla="*/ 4035215 h 4167295"/>
                <a:gd name="connsiteX81" fmla="*/ 6309360 w 7874000"/>
                <a:gd name="connsiteY81" fmla="*/ 4004735 h 4167295"/>
                <a:gd name="connsiteX82" fmla="*/ 6289040 w 7874000"/>
                <a:gd name="connsiteY82" fmla="*/ 3943775 h 4167295"/>
                <a:gd name="connsiteX83" fmla="*/ 6278880 w 7874000"/>
                <a:gd name="connsiteY83" fmla="*/ 3913295 h 4167295"/>
                <a:gd name="connsiteX84" fmla="*/ 6268720 w 7874000"/>
                <a:gd name="connsiteY84" fmla="*/ 3872655 h 4167295"/>
                <a:gd name="connsiteX85" fmla="*/ 6238240 w 7874000"/>
                <a:gd name="connsiteY85" fmla="*/ 3842175 h 4167295"/>
                <a:gd name="connsiteX86" fmla="*/ 6248400 w 7874000"/>
                <a:gd name="connsiteY86" fmla="*/ 3760895 h 4167295"/>
                <a:gd name="connsiteX87" fmla="*/ 6258560 w 7874000"/>
                <a:gd name="connsiteY87" fmla="*/ 3649135 h 4167295"/>
                <a:gd name="connsiteX88" fmla="*/ 6268720 w 7874000"/>
                <a:gd name="connsiteY88" fmla="*/ 3608495 h 4167295"/>
                <a:gd name="connsiteX89" fmla="*/ 6299200 w 7874000"/>
                <a:gd name="connsiteY89" fmla="*/ 3476415 h 4167295"/>
                <a:gd name="connsiteX90" fmla="*/ 6339840 w 7874000"/>
                <a:gd name="connsiteY90" fmla="*/ 3405295 h 4167295"/>
                <a:gd name="connsiteX91" fmla="*/ 6360160 w 7874000"/>
                <a:gd name="connsiteY91" fmla="*/ 3344335 h 4167295"/>
                <a:gd name="connsiteX92" fmla="*/ 6350000 w 7874000"/>
                <a:gd name="connsiteY92" fmla="*/ 3100495 h 4167295"/>
                <a:gd name="connsiteX93" fmla="*/ 6289040 w 7874000"/>
                <a:gd name="connsiteY93" fmla="*/ 2978575 h 4167295"/>
                <a:gd name="connsiteX94" fmla="*/ 6258560 w 7874000"/>
                <a:gd name="connsiteY94" fmla="*/ 2907455 h 4167295"/>
                <a:gd name="connsiteX95" fmla="*/ 6238240 w 7874000"/>
                <a:gd name="connsiteY95" fmla="*/ 2846495 h 4167295"/>
                <a:gd name="connsiteX96" fmla="*/ 6197600 w 7874000"/>
                <a:gd name="connsiteY96" fmla="*/ 2734735 h 4167295"/>
                <a:gd name="connsiteX97" fmla="*/ 6177280 w 7874000"/>
                <a:gd name="connsiteY97" fmla="*/ 2663615 h 4167295"/>
                <a:gd name="connsiteX98" fmla="*/ 6167120 w 7874000"/>
                <a:gd name="connsiteY98" fmla="*/ 2633135 h 4167295"/>
                <a:gd name="connsiteX99" fmla="*/ 6156960 w 7874000"/>
                <a:gd name="connsiteY99" fmla="*/ 2572175 h 4167295"/>
                <a:gd name="connsiteX100" fmla="*/ 6146800 w 7874000"/>
                <a:gd name="connsiteY100" fmla="*/ 2541695 h 4167295"/>
                <a:gd name="connsiteX101" fmla="*/ 6116320 w 7874000"/>
                <a:gd name="connsiteY101" fmla="*/ 2429935 h 4167295"/>
                <a:gd name="connsiteX102" fmla="*/ 6106160 w 7874000"/>
                <a:gd name="connsiteY102" fmla="*/ 2318175 h 4167295"/>
                <a:gd name="connsiteX103" fmla="*/ 6136640 w 7874000"/>
                <a:gd name="connsiteY103" fmla="*/ 2054015 h 4167295"/>
                <a:gd name="connsiteX104" fmla="*/ 6146800 w 7874000"/>
                <a:gd name="connsiteY104" fmla="*/ 2023535 h 4167295"/>
                <a:gd name="connsiteX105" fmla="*/ 6146800 w 7874000"/>
                <a:gd name="connsiteY105" fmla="*/ 1891455 h 4167295"/>
                <a:gd name="connsiteX106" fmla="*/ 6126480 w 7874000"/>
                <a:gd name="connsiteY106" fmla="*/ 1860975 h 4167295"/>
                <a:gd name="connsiteX107" fmla="*/ 6096000 w 7874000"/>
                <a:gd name="connsiteY107" fmla="*/ 1830495 h 4167295"/>
                <a:gd name="connsiteX108" fmla="*/ 6065520 w 7874000"/>
                <a:gd name="connsiteY108" fmla="*/ 1779695 h 4167295"/>
                <a:gd name="connsiteX109" fmla="*/ 6055360 w 7874000"/>
                <a:gd name="connsiteY109" fmla="*/ 1749215 h 4167295"/>
                <a:gd name="connsiteX110" fmla="*/ 6024880 w 7874000"/>
                <a:gd name="connsiteY110" fmla="*/ 1728895 h 4167295"/>
                <a:gd name="connsiteX111" fmla="*/ 5984240 w 7874000"/>
                <a:gd name="connsiteY111" fmla="*/ 1667935 h 4167295"/>
                <a:gd name="connsiteX112" fmla="*/ 5953760 w 7874000"/>
                <a:gd name="connsiteY112" fmla="*/ 1647615 h 4167295"/>
                <a:gd name="connsiteX113" fmla="*/ 5923280 w 7874000"/>
                <a:gd name="connsiteY113" fmla="*/ 1637455 h 4167295"/>
                <a:gd name="connsiteX114" fmla="*/ 5821680 w 7874000"/>
                <a:gd name="connsiteY114" fmla="*/ 1617135 h 4167295"/>
                <a:gd name="connsiteX115" fmla="*/ 5659120 w 7874000"/>
                <a:gd name="connsiteY115" fmla="*/ 1627295 h 4167295"/>
                <a:gd name="connsiteX116" fmla="*/ 5547360 w 7874000"/>
                <a:gd name="connsiteY116" fmla="*/ 1657775 h 4167295"/>
                <a:gd name="connsiteX117" fmla="*/ 5476240 w 7874000"/>
                <a:gd name="connsiteY117" fmla="*/ 1678095 h 4167295"/>
                <a:gd name="connsiteX118" fmla="*/ 4673600 w 7874000"/>
                <a:gd name="connsiteY118" fmla="*/ 1667935 h 4167295"/>
                <a:gd name="connsiteX119" fmla="*/ 4500880 w 7874000"/>
                <a:gd name="connsiteY119" fmla="*/ 1688255 h 4167295"/>
                <a:gd name="connsiteX120" fmla="*/ 3779520 w 7874000"/>
                <a:gd name="connsiteY120" fmla="*/ 1667935 h 4167295"/>
                <a:gd name="connsiteX121" fmla="*/ 3566160 w 7874000"/>
                <a:gd name="connsiteY121" fmla="*/ 1657775 h 4167295"/>
                <a:gd name="connsiteX122" fmla="*/ 3515360 w 7874000"/>
                <a:gd name="connsiteY122" fmla="*/ 1637455 h 4167295"/>
                <a:gd name="connsiteX123" fmla="*/ 3444240 w 7874000"/>
                <a:gd name="connsiteY123" fmla="*/ 1627295 h 4167295"/>
                <a:gd name="connsiteX124" fmla="*/ 3322320 w 7874000"/>
                <a:gd name="connsiteY124" fmla="*/ 1606975 h 4167295"/>
                <a:gd name="connsiteX125" fmla="*/ 2113280 w 7874000"/>
                <a:gd name="connsiteY125" fmla="*/ 1617135 h 4167295"/>
                <a:gd name="connsiteX126" fmla="*/ 2011680 w 7874000"/>
                <a:gd name="connsiteY126" fmla="*/ 1627295 h 4167295"/>
                <a:gd name="connsiteX127" fmla="*/ 1960880 w 7874000"/>
                <a:gd name="connsiteY127" fmla="*/ 1647615 h 4167295"/>
                <a:gd name="connsiteX128" fmla="*/ 1930400 w 7874000"/>
                <a:gd name="connsiteY128" fmla="*/ 1657775 h 4167295"/>
                <a:gd name="connsiteX129" fmla="*/ 1778000 w 7874000"/>
                <a:gd name="connsiteY129" fmla="*/ 1667935 h 4167295"/>
                <a:gd name="connsiteX130" fmla="*/ 1717040 w 7874000"/>
                <a:gd name="connsiteY130" fmla="*/ 1688255 h 4167295"/>
                <a:gd name="connsiteX131" fmla="*/ 1686560 w 7874000"/>
                <a:gd name="connsiteY131" fmla="*/ 1698415 h 4167295"/>
                <a:gd name="connsiteX132" fmla="*/ 1412240 w 7874000"/>
                <a:gd name="connsiteY132" fmla="*/ 1688255 h 4167295"/>
                <a:gd name="connsiteX133" fmla="*/ 1280160 w 7874000"/>
                <a:gd name="connsiteY133" fmla="*/ 1667935 h 4167295"/>
                <a:gd name="connsiteX134" fmla="*/ 1198880 w 7874000"/>
                <a:gd name="connsiteY134" fmla="*/ 1657775 h 4167295"/>
                <a:gd name="connsiteX135" fmla="*/ 1148080 w 7874000"/>
                <a:gd name="connsiteY135" fmla="*/ 1637455 h 4167295"/>
                <a:gd name="connsiteX136" fmla="*/ 965200 w 7874000"/>
                <a:gd name="connsiteY136" fmla="*/ 1617135 h 4167295"/>
                <a:gd name="connsiteX137" fmla="*/ 853440 w 7874000"/>
                <a:gd name="connsiteY137" fmla="*/ 1556175 h 4167295"/>
                <a:gd name="connsiteX138" fmla="*/ 802640 w 7874000"/>
                <a:gd name="connsiteY138" fmla="*/ 1546015 h 4167295"/>
                <a:gd name="connsiteX139" fmla="*/ 741680 w 7874000"/>
                <a:gd name="connsiteY139" fmla="*/ 1515535 h 4167295"/>
                <a:gd name="connsiteX140" fmla="*/ 640080 w 7874000"/>
                <a:gd name="connsiteY140" fmla="*/ 1505375 h 4167295"/>
                <a:gd name="connsiteX141" fmla="*/ 589280 w 7874000"/>
                <a:gd name="connsiteY141" fmla="*/ 1495215 h 4167295"/>
                <a:gd name="connsiteX142" fmla="*/ 508000 w 7874000"/>
                <a:gd name="connsiteY142" fmla="*/ 1485055 h 4167295"/>
                <a:gd name="connsiteX143" fmla="*/ 447040 w 7874000"/>
                <a:gd name="connsiteY143" fmla="*/ 1474895 h 4167295"/>
                <a:gd name="connsiteX144" fmla="*/ 355600 w 7874000"/>
                <a:gd name="connsiteY144" fmla="*/ 1393615 h 4167295"/>
                <a:gd name="connsiteX145" fmla="*/ 335280 w 7874000"/>
                <a:gd name="connsiteY145" fmla="*/ 1363135 h 4167295"/>
                <a:gd name="connsiteX146" fmla="*/ 264160 w 7874000"/>
                <a:gd name="connsiteY146" fmla="*/ 1241215 h 4167295"/>
                <a:gd name="connsiteX147" fmla="*/ 233680 w 7874000"/>
                <a:gd name="connsiteY147" fmla="*/ 1210735 h 4167295"/>
                <a:gd name="connsiteX148" fmla="*/ 193040 w 7874000"/>
                <a:gd name="connsiteY148" fmla="*/ 1139615 h 4167295"/>
                <a:gd name="connsiteX149" fmla="*/ 152400 w 7874000"/>
                <a:gd name="connsiteY149" fmla="*/ 1098975 h 4167295"/>
                <a:gd name="connsiteX150" fmla="*/ 121920 w 7874000"/>
                <a:gd name="connsiteY150" fmla="*/ 1048175 h 4167295"/>
                <a:gd name="connsiteX151" fmla="*/ 101600 w 7874000"/>
                <a:gd name="connsiteY151" fmla="*/ 1017695 h 4167295"/>
                <a:gd name="connsiteX152" fmla="*/ 91440 w 7874000"/>
                <a:gd name="connsiteY152" fmla="*/ 977055 h 4167295"/>
                <a:gd name="connsiteX153" fmla="*/ 50800 w 7874000"/>
                <a:gd name="connsiteY153" fmla="*/ 875455 h 4167295"/>
                <a:gd name="connsiteX154" fmla="*/ 30480 w 7874000"/>
                <a:gd name="connsiteY154" fmla="*/ 784015 h 4167295"/>
                <a:gd name="connsiteX155" fmla="*/ 20320 w 7874000"/>
                <a:gd name="connsiteY155" fmla="*/ 692575 h 4167295"/>
                <a:gd name="connsiteX156" fmla="*/ 0 w 7874000"/>
                <a:gd name="connsiteY156" fmla="*/ 611295 h 4167295"/>
                <a:gd name="connsiteX157" fmla="*/ 20320 w 7874000"/>
                <a:gd name="connsiteY157" fmla="*/ 489375 h 4167295"/>
                <a:gd name="connsiteX158" fmla="*/ 40640 w 7874000"/>
                <a:gd name="connsiteY158" fmla="*/ 458895 h 4167295"/>
                <a:gd name="connsiteX159" fmla="*/ 81280 w 7874000"/>
                <a:gd name="connsiteY159" fmla="*/ 387775 h 4167295"/>
                <a:gd name="connsiteX160" fmla="*/ 111760 w 7874000"/>
                <a:gd name="connsiteY160" fmla="*/ 367455 h 4167295"/>
                <a:gd name="connsiteX161" fmla="*/ 162560 w 7874000"/>
                <a:gd name="connsiteY161" fmla="*/ 276015 h 4167295"/>
                <a:gd name="connsiteX162" fmla="*/ 193040 w 7874000"/>
                <a:gd name="connsiteY162" fmla="*/ 265855 h 4167295"/>
                <a:gd name="connsiteX163" fmla="*/ 203200 w 7874000"/>
                <a:gd name="connsiteY163" fmla="*/ 235375 h 4167295"/>
                <a:gd name="connsiteX164" fmla="*/ 193040 w 7874000"/>
                <a:gd name="connsiteY164" fmla="*/ 174415 h 4167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Lst>
              <a:rect l="l" t="t" r="r" b="b"/>
              <a:pathLst>
                <a:path w="7874000" h="4167295">
                  <a:moveTo>
                    <a:pt x="193040" y="174415"/>
                  </a:moveTo>
                  <a:cubicBezTo>
                    <a:pt x="208280" y="162562"/>
                    <a:pt x="260680" y="166519"/>
                    <a:pt x="294640" y="164255"/>
                  </a:cubicBezTo>
                  <a:cubicBezTo>
                    <a:pt x="362308" y="159744"/>
                    <a:pt x="430359" y="160843"/>
                    <a:pt x="497840" y="154095"/>
                  </a:cubicBezTo>
                  <a:cubicBezTo>
                    <a:pt x="532206" y="150658"/>
                    <a:pt x="565573" y="140548"/>
                    <a:pt x="599440" y="133775"/>
                  </a:cubicBezTo>
                  <a:cubicBezTo>
                    <a:pt x="1029987" y="137725"/>
                    <a:pt x="1611009" y="126512"/>
                    <a:pt x="2082800" y="164255"/>
                  </a:cubicBezTo>
                  <a:cubicBezTo>
                    <a:pt x="2127203" y="167807"/>
                    <a:pt x="2170753" y="178489"/>
                    <a:pt x="2214880" y="184575"/>
                  </a:cubicBezTo>
                  <a:cubicBezTo>
                    <a:pt x="2359647" y="204543"/>
                    <a:pt x="2360670" y="203370"/>
                    <a:pt x="2489200" y="215055"/>
                  </a:cubicBezTo>
                  <a:cubicBezTo>
                    <a:pt x="2546773" y="211668"/>
                    <a:pt x="2604918" y="213665"/>
                    <a:pt x="2661920" y="204895"/>
                  </a:cubicBezTo>
                  <a:cubicBezTo>
                    <a:pt x="2693675" y="200010"/>
                    <a:pt x="2721235" y="174894"/>
                    <a:pt x="2753360" y="174415"/>
                  </a:cubicBezTo>
                  <a:lnTo>
                    <a:pt x="3434080" y="164255"/>
                  </a:lnTo>
                  <a:cubicBezTo>
                    <a:pt x="3505200" y="160868"/>
                    <a:pt x="3576485" y="160008"/>
                    <a:pt x="3647440" y="154095"/>
                  </a:cubicBezTo>
                  <a:cubicBezTo>
                    <a:pt x="3658113" y="153206"/>
                    <a:pt x="3667251" y="144863"/>
                    <a:pt x="3677920" y="143935"/>
                  </a:cubicBezTo>
                  <a:cubicBezTo>
                    <a:pt x="3745483" y="138060"/>
                    <a:pt x="3813387" y="137162"/>
                    <a:pt x="3881120" y="133775"/>
                  </a:cubicBezTo>
                  <a:lnTo>
                    <a:pt x="3962400" y="113455"/>
                  </a:lnTo>
                  <a:cubicBezTo>
                    <a:pt x="3975947" y="110068"/>
                    <a:pt x="3989316" y="105868"/>
                    <a:pt x="4003040" y="103295"/>
                  </a:cubicBezTo>
                  <a:cubicBezTo>
                    <a:pt x="4057227" y="93135"/>
                    <a:pt x="4112115" y="86186"/>
                    <a:pt x="4165600" y="72815"/>
                  </a:cubicBezTo>
                  <a:cubicBezTo>
                    <a:pt x="4179147" y="69428"/>
                    <a:pt x="4192466" y="64951"/>
                    <a:pt x="4206240" y="62655"/>
                  </a:cubicBezTo>
                  <a:cubicBezTo>
                    <a:pt x="4233173" y="58166"/>
                    <a:pt x="4260383" y="55510"/>
                    <a:pt x="4287520" y="52495"/>
                  </a:cubicBezTo>
                  <a:cubicBezTo>
                    <a:pt x="4544323" y="23961"/>
                    <a:pt x="4401723" y="43437"/>
                    <a:pt x="4551680" y="22015"/>
                  </a:cubicBezTo>
                  <a:cubicBezTo>
                    <a:pt x="4651328" y="-11201"/>
                    <a:pt x="4591295" y="-84"/>
                    <a:pt x="4734560" y="11855"/>
                  </a:cubicBezTo>
                  <a:cubicBezTo>
                    <a:pt x="4748107" y="15242"/>
                    <a:pt x="4762365" y="16514"/>
                    <a:pt x="4775200" y="22015"/>
                  </a:cubicBezTo>
                  <a:cubicBezTo>
                    <a:pt x="4840105" y="49832"/>
                    <a:pt x="4771883" y="59960"/>
                    <a:pt x="4886960" y="82975"/>
                  </a:cubicBezTo>
                  <a:cubicBezTo>
                    <a:pt x="4930270" y="91637"/>
                    <a:pt x="4932535" y="89906"/>
                    <a:pt x="4968240" y="103295"/>
                  </a:cubicBezTo>
                  <a:cubicBezTo>
                    <a:pt x="5052985" y="135075"/>
                    <a:pt x="4986718" y="111694"/>
                    <a:pt x="5080000" y="154095"/>
                  </a:cubicBezTo>
                  <a:cubicBezTo>
                    <a:pt x="5096603" y="161642"/>
                    <a:pt x="5113867" y="167642"/>
                    <a:pt x="5130800" y="174415"/>
                  </a:cubicBezTo>
                  <a:cubicBezTo>
                    <a:pt x="5198533" y="171028"/>
                    <a:pt x="5266437" y="170130"/>
                    <a:pt x="5334000" y="164255"/>
                  </a:cubicBezTo>
                  <a:cubicBezTo>
                    <a:pt x="5344669" y="163327"/>
                    <a:pt x="5353943" y="156011"/>
                    <a:pt x="5364480" y="154095"/>
                  </a:cubicBezTo>
                  <a:cubicBezTo>
                    <a:pt x="5391344" y="149211"/>
                    <a:pt x="5418827" y="148424"/>
                    <a:pt x="5445760" y="143935"/>
                  </a:cubicBezTo>
                  <a:cubicBezTo>
                    <a:pt x="5459534" y="141639"/>
                    <a:pt x="5472478" y="134846"/>
                    <a:pt x="5486400" y="133775"/>
                  </a:cubicBezTo>
                  <a:cubicBezTo>
                    <a:pt x="5560764" y="128055"/>
                    <a:pt x="5635413" y="127002"/>
                    <a:pt x="5709920" y="123615"/>
                  </a:cubicBezTo>
                  <a:cubicBezTo>
                    <a:pt x="5742488" y="119996"/>
                    <a:pt x="5814103" y="114712"/>
                    <a:pt x="5852160" y="103295"/>
                  </a:cubicBezTo>
                  <a:cubicBezTo>
                    <a:pt x="5869629" y="98054"/>
                    <a:pt x="5884793" y="84578"/>
                    <a:pt x="5902960" y="82975"/>
                  </a:cubicBezTo>
                  <a:cubicBezTo>
                    <a:pt x="6000851" y="74338"/>
                    <a:pt x="6099436" y="77416"/>
                    <a:pt x="6197600" y="72815"/>
                  </a:cubicBezTo>
                  <a:cubicBezTo>
                    <a:pt x="6316196" y="67256"/>
                    <a:pt x="6434667" y="59268"/>
                    <a:pt x="6553200" y="52495"/>
                  </a:cubicBezTo>
                  <a:cubicBezTo>
                    <a:pt x="6688667" y="55882"/>
                    <a:pt x="6824231" y="56502"/>
                    <a:pt x="6959600" y="62655"/>
                  </a:cubicBezTo>
                  <a:cubicBezTo>
                    <a:pt x="6973549" y="63289"/>
                    <a:pt x="6986768" y="69141"/>
                    <a:pt x="7000240" y="72815"/>
                  </a:cubicBezTo>
                  <a:cubicBezTo>
                    <a:pt x="7024027" y="79302"/>
                    <a:pt x="7047653" y="86362"/>
                    <a:pt x="7071360" y="93135"/>
                  </a:cubicBezTo>
                  <a:cubicBezTo>
                    <a:pt x="7088293" y="103295"/>
                    <a:pt x="7105729" y="112661"/>
                    <a:pt x="7122160" y="123615"/>
                  </a:cubicBezTo>
                  <a:cubicBezTo>
                    <a:pt x="7136249" y="133008"/>
                    <a:pt x="7147654" y="146522"/>
                    <a:pt x="7162800" y="154095"/>
                  </a:cubicBezTo>
                  <a:cubicBezTo>
                    <a:pt x="7182552" y="163971"/>
                    <a:pt x="7265283" y="172728"/>
                    <a:pt x="7274560" y="174415"/>
                  </a:cubicBezTo>
                  <a:cubicBezTo>
                    <a:pt x="7288298" y="176913"/>
                    <a:pt x="7301306" y="183186"/>
                    <a:pt x="7315200" y="184575"/>
                  </a:cubicBezTo>
                  <a:cubicBezTo>
                    <a:pt x="7403075" y="193363"/>
                    <a:pt x="7491307" y="198122"/>
                    <a:pt x="7579360" y="204895"/>
                  </a:cubicBezTo>
                  <a:cubicBezTo>
                    <a:pt x="7606171" y="211598"/>
                    <a:pt x="7630834" y="212923"/>
                    <a:pt x="7650480" y="235375"/>
                  </a:cubicBezTo>
                  <a:cubicBezTo>
                    <a:pt x="7666562" y="253754"/>
                    <a:pt x="7677573" y="276015"/>
                    <a:pt x="7691120" y="296335"/>
                  </a:cubicBezTo>
                  <a:cubicBezTo>
                    <a:pt x="7697893" y="306495"/>
                    <a:pt x="7706630" y="315592"/>
                    <a:pt x="7711440" y="326815"/>
                  </a:cubicBezTo>
                  <a:cubicBezTo>
                    <a:pt x="7721600" y="350522"/>
                    <a:pt x="7731112" y="374517"/>
                    <a:pt x="7741920" y="397935"/>
                  </a:cubicBezTo>
                  <a:cubicBezTo>
                    <a:pt x="7751440" y="418562"/>
                    <a:pt x="7759798" y="439992"/>
                    <a:pt x="7772400" y="458895"/>
                  </a:cubicBezTo>
                  <a:cubicBezTo>
                    <a:pt x="7827594" y="541686"/>
                    <a:pt x="7780713" y="424351"/>
                    <a:pt x="7833360" y="540175"/>
                  </a:cubicBezTo>
                  <a:cubicBezTo>
                    <a:pt x="7851933" y="581035"/>
                    <a:pt x="7852503" y="602095"/>
                    <a:pt x="7863840" y="641775"/>
                  </a:cubicBezTo>
                  <a:cubicBezTo>
                    <a:pt x="7866782" y="652073"/>
                    <a:pt x="7870613" y="662095"/>
                    <a:pt x="7874000" y="672255"/>
                  </a:cubicBezTo>
                  <a:cubicBezTo>
                    <a:pt x="7867227" y="831428"/>
                    <a:pt x="7859170" y="990552"/>
                    <a:pt x="7853680" y="1149775"/>
                  </a:cubicBezTo>
                  <a:cubicBezTo>
                    <a:pt x="7849010" y="1285204"/>
                    <a:pt x="7849406" y="1420794"/>
                    <a:pt x="7843520" y="1556175"/>
                  </a:cubicBezTo>
                  <a:cubicBezTo>
                    <a:pt x="7842625" y="1576756"/>
                    <a:pt x="7836273" y="1596742"/>
                    <a:pt x="7833360" y="1617135"/>
                  </a:cubicBezTo>
                  <a:cubicBezTo>
                    <a:pt x="7829499" y="1644165"/>
                    <a:pt x="7826587" y="1671322"/>
                    <a:pt x="7823200" y="1698415"/>
                  </a:cubicBezTo>
                  <a:cubicBezTo>
                    <a:pt x="7819813" y="1769535"/>
                    <a:pt x="7818501" y="1840784"/>
                    <a:pt x="7813040" y="1911775"/>
                  </a:cubicBezTo>
                  <a:cubicBezTo>
                    <a:pt x="7811716" y="1928993"/>
                    <a:pt x="7806763" y="1945749"/>
                    <a:pt x="7802880" y="1962575"/>
                  </a:cubicBezTo>
                  <a:cubicBezTo>
                    <a:pt x="7766118" y="2121879"/>
                    <a:pt x="7795614" y="1978584"/>
                    <a:pt x="7772400" y="2094655"/>
                  </a:cubicBezTo>
                  <a:cubicBezTo>
                    <a:pt x="7769013" y="2240282"/>
                    <a:pt x="7770630" y="2386111"/>
                    <a:pt x="7762240" y="2531535"/>
                  </a:cubicBezTo>
                  <a:cubicBezTo>
                    <a:pt x="7760442" y="2562707"/>
                    <a:pt x="7746790" y="2592134"/>
                    <a:pt x="7741920" y="2622975"/>
                  </a:cubicBezTo>
                  <a:cubicBezTo>
                    <a:pt x="7720381" y="2759390"/>
                    <a:pt x="7751374" y="2685347"/>
                    <a:pt x="7711440" y="2765215"/>
                  </a:cubicBezTo>
                  <a:cubicBezTo>
                    <a:pt x="7708053" y="2792308"/>
                    <a:pt x="7703645" y="2819293"/>
                    <a:pt x="7701280" y="2846495"/>
                  </a:cubicBezTo>
                  <a:cubicBezTo>
                    <a:pt x="7696869" y="2897216"/>
                    <a:pt x="7698672" y="2948546"/>
                    <a:pt x="7691120" y="2998895"/>
                  </a:cubicBezTo>
                  <a:cubicBezTo>
                    <a:pt x="7688415" y="3016931"/>
                    <a:pt x="7677573" y="3032762"/>
                    <a:pt x="7670800" y="3049695"/>
                  </a:cubicBezTo>
                  <a:cubicBezTo>
                    <a:pt x="7667413" y="3086948"/>
                    <a:pt x="7665478" y="3124362"/>
                    <a:pt x="7660640" y="3161455"/>
                  </a:cubicBezTo>
                  <a:cubicBezTo>
                    <a:pt x="7655311" y="3202310"/>
                    <a:pt x="7641568" y="3242193"/>
                    <a:pt x="7640320" y="3283375"/>
                  </a:cubicBezTo>
                  <a:cubicBezTo>
                    <a:pt x="7637000" y="3392923"/>
                    <a:pt x="7649051" y="3483878"/>
                    <a:pt x="7660640" y="3588175"/>
                  </a:cubicBezTo>
                  <a:cubicBezTo>
                    <a:pt x="7657253" y="3720255"/>
                    <a:pt x="7659893" y="3852627"/>
                    <a:pt x="7650480" y="3984415"/>
                  </a:cubicBezTo>
                  <a:cubicBezTo>
                    <a:pt x="7649610" y="3996595"/>
                    <a:pt x="7637977" y="4005514"/>
                    <a:pt x="7630160" y="4014895"/>
                  </a:cubicBezTo>
                  <a:cubicBezTo>
                    <a:pt x="7611057" y="4037819"/>
                    <a:pt x="7594629" y="4051164"/>
                    <a:pt x="7569200" y="4065695"/>
                  </a:cubicBezTo>
                  <a:cubicBezTo>
                    <a:pt x="7556050" y="4073209"/>
                    <a:pt x="7541710" y="4078501"/>
                    <a:pt x="7528560" y="4086015"/>
                  </a:cubicBezTo>
                  <a:cubicBezTo>
                    <a:pt x="7517958" y="4092073"/>
                    <a:pt x="7509303" y="4101525"/>
                    <a:pt x="7498080" y="4106335"/>
                  </a:cubicBezTo>
                  <a:cubicBezTo>
                    <a:pt x="7485245" y="4111836"/>
                    <a:pt x="7470866" y="4112659"/>
                    <a:pt x="7457440" y="4116495"/>
                  </a:cubicBezTo>
                  <a:cubicBezTo>
                    <a:pt x="7375653" y="4139863"/>
                    <a:pt x="7501488" y="4112540"/>
                    <a:pt x="7355840" y="4136815"/>
                  </a:cubicBezTo>
                  <a:cubicBezTo>
                    <a:pt x="7338806" y="4139654"/>
                    <a:pt x="7322223" y="4145257"/>
                    <a:pt x="7305040" y="4146975"/>
                  </a:cubicBezTo>
                  <a:cubicBezTo>
                    <a:pt x="7220524" y="4155427"/>
                    <a:pt x="7135707" y="4160522"/>
                    <a:pt x="7051040" y="4167295"/>
                  </a:cubicBezTo>
                  <a:cubicBezTo>
                    <a:pt x="6925733" y="4163908"/>
                    <a:pt x="6800168" y="4165859"/>
                    <a:pt x="6675120" y="4157135"/>
                  </a:cubicBezTo>
                  <a:cubicBezTo>
                    <a:pt x="6653753" y="4155644"/>
                    <a:pt x="6635031" y="4141631"/>
                    <a:pt x="6614160" y="4136815"/>
                  </a:cubicBezTo>
                  <a:cubicBezTo>
                    <a:pt x="6590826" y="4131430"/>
                    <a:pt x="6566747" y="4130042"/>
                    <a:pt x="6543040" y="4126655"/>
                  </a:cubicBezTo>
                  <a:cubicBezTo>
                    <a:pt x="6526107" y="4119882"/>
                    <a:pt x="6508799" y="4113978"/>
                    <a:pt x="6492240" y="4106335"/>
                  </a:cubicBezTo>
                  <a:cubicBezTo>
                    <a:pt x="6464737" y="4093641"/>
                    <a:pt x="6439697" y="4075274"/>
                    <a:pt x="6410960" y="4065695"/>
                  </a:cubicBezTo>
                  <a:cubicBezTo>
                    <a:pt x="6386086" y="4057404"/>
                    <a:pt x="6361811" y="4050908"/>
                    <a:pt x="6339840" y="4035215"/>
                  </a:cubicBezTo>
                  <a:cubicBezTo>
                    <a:pt x="6328148" y="4026864"/>
                    <a:pt x="6319520" y="4014895"/>
                    <a:pt x="6309360" y="4004735"/>
                  </a:cubicBezTo>
                  <a:lnTo>
                    <a:pt x="6289040" y="3943775"/>
                  </a:lnTo>
                  <a:cubicBezTo>
                    <a:pt x="6285653" y="3933615"/>
                    <a:pt x="6281477" y="3923685"/>
                    <a:pt x="6278880" y="3913295"/>
                  </a:cubicBezTo>
                  <a:cubicBezTo>
                    <a:pt x="6275493" y="3899748"/>
                    <a:pt x="6275648" y="3884779"/>
                    <a:pt x="6268720" y="3872655"/>
                  </a:cubicBezTo>
                  <a:cubicBezTo>
                    <a:pt x="6261591" y="3860180"/>
                    <a:pt x="6248400" y="3852335"/>
                    <a:pt x="6238240" y="3842175"/>
                  </a:cubicBezTo>
                  <a:cubicBezTo>
                    <a:pt x="6241627" y="3815082"/>
                    <a:pt x="6245542" y="3788049"/>
                    <a:pt x="6248400" y="3760895"/>
                  </a:cubicBezTo>
                  <a:cubicBezTo>
                    <a:pt x="6252316" y="3723694"/>
                    <a:pt x="6253616" y="3686214"/>
                    <a:pt x="6258560" y="3649135"/>
                  </a:cubicBezTo>
                  <a:cubicBezTo>
                    <a:pt x="6260405" y="3635294"/>
                    <a:pt x="6265982" y="3622187"/>
                    <a:pt x="6268720" y="3608495"/>
                  </a:cubicBezTo>
                  <a:cubicBezTo>
                    <a:pt x="6282015" y="3542021"/>
                    <a:pt x="6274320" y="3544835"/>
                    <a:pt x="6299200" y="3476415"/>
                  </a:cubicBezTo>
                  <a:cubicBezTo>
                    <a:pt x="6339746" y="3364913"/>
                    <a:pt x="6299215" y="3496702"/>
                    <a:pt x="6339840" y="3405295"/>
                  </a:cubicBezTo>
                  <a:cubicBezTo>
                    <a:pt x="6348539" y="3385722"/>
                    <a:pt x="6360160" y="3344335"/>
                    <a:pt x="6360160" y="3344335"/>
                  </a:cubicBezTo>
                  <a:cubicBezTo>
                    <a:pt x="6356773" y="3263055"/>
                    <a:pt x="6358095" y="3181442"/>
                    <a:pt x="6350000" y="3100495"/>
                  </a:cubicBezTo>
                  <a:cubicBezTo>
                    <a:pt x="6340129" y="3001786"/>
                    <a:pt x="6320842" y="3073981"/>
                    <a:pt x="6289040" y="2978575"/>
                  </a:cubicBezTo>
                  <a:cubicBezTo>
                    <a:pt x="6256335" y="2880461"/>
                    <a:pt x="6308779" y="3033002"/>
                    <a:pt x="6258560" y="2907455"/>
                  </a:cubicBezTo>
                  <a:cubicBezTo>
                    <a:pt x="6250605" y="2887568"/>
                    <a:pt x="6246195" y="2866382"/>
                    <a:pt x="6238240" y="2846495"/>
                  </a:cubicBezTo>
                  <a:cubicBezTo>
                    <a:pt x="6221071" y="2803573"/>
                    <a:pt x="6210644" y="2780388"/>
                    <a:pt x="6197600" y="2734735"/>
                  </a:cubicBezTo>
                  <a:cubicBezTo>
                    <a:pt x="6190827" y="2711028"/>
                    <a:pt x="6184365" y="2687230"/>
                    <a:pt x="6177280" y="2663615"/>
                  </a:cubicBezTo>
                  <a:cubicBezTo>
                    <a:pt x="6174203" y="2653357"/>
                    <a:pt x="6169443" y="2643590"/>
                    <a:pt x="6167120" y="2633135"/>
                  </a:cubicBezTo>
                  <a:cubicBezTo>
                    <a:pt x="6162651" y="2613025"/>
                    <a:pt x="6161429" y="2592285"/>
                    <a:pt x="6156960" y="2572175"/>
                  </a:cubicBezTo>
                  <a:cubicBezTo>
                    <a:pt x="6154637" y="2561720"/>
                    <a:pt x="6149618" y="2552027"/>
                    <a:pt x="6146800" y="2541695"/>
                  </a:cubicBezTo>
                  <a:cubicBezTo>
                    <a:pt x="6112424" y="2415649"/>
                    <a:pt x="6139706" y="2500092"/>
                    <a:pt x="6116320" y="2429935"/>
                  </a:cubicBezTo>
                  <a:cubicBezTo>
                    <a:pt x="6112933" y="2392682"/>
                    <a:pt x="6106160" y="2355582"/>
                    <a:pt x="6106160" y="2318175"/>
                  </a:cubicBezTo>
                  <a:cubicBezTo>
                    <a:pt x="6106160" y="2255450"/>
                    <a:pt x="6113506" y="2123417"/>
                    <a:pt x="6136640" y="2054015"/>
                  </a:cubicBezTo>
                  <a:lnTo>
                    <a:pt x="6146800" y="2023535"/>
                  </a:lnTo>
                  <a:cubicBezTo>
                    <a:pt x="6153736" y="1968049"/>
                    <a:pt x="6165709" y="1941878"/>
                    <a:pt x="6146800" y="1891455"/>
                  </a:cubicBezTo>
                  <a:cubicBezTo>
                    <a:pt x="6142513" y="1880022"/>
                    <a:pt x="6134297" y="1870356"/>
                    <a:pt x="6126480" y="1860975"/>
                  </a:cubicBezTo>
                  <a:cubicBezTo>
                    <a:pt x="6117282" y="1849937"/>
                    <a:pt x="6104621" y="1841990"/>
                    <a:pt x="6096000" y="1830495"/>
                  </a:cubicBezTo>
                  <a:cubicBezTo>
                    <a:pt x="6084152" y="1814697"/>
                    <a:pt x="6074351" y="1797358"/>
                    <a:pt x="6065520" y="1779695"/>
                  </a:cubicBezTo>
                  <a:cubicBezTo>
                    <a:pt x="6060731" y="1770116"/>
                    <a:pt x="6062050" y="1757578"/>
                    <a:pt x="6055360" y="1749215"/>
                  </a:cubicBezTo>
                  <a:cubicBezTo>
                    <a:pt x="6047732" y="1739680"/>
                    <a:pt x="6035040" y="1735668"/>
                    <a:pt x="6024880" y="1728895"/>
                  </a:cubicBezTo>
                  <a:cubicBezTo>
                    <a:pt x="6011333" y="1708575"/>
                    <a:pt x="6004560" y="1681482"/>
                    <a:pt x="5984240" y="1667935"/>
                  </a:cubicBezTo>
                  <a:cubicBezTo>
                    <a:pt x="5974080" y="1661162"/>
                    <a:pt x="5964682" y="1653076"/>
                    <a:pt x="5953760" y="1647615"/>
                  </a:cubicBezTo>
                  <a:cubicBezTo>
                    <a:pt x="5944181" y="1642826"/>
                    <a:pt x="5933578" y="1640397"/>
                    <a:pt x="5923280" y="1637455"/>
                  </a:cubicBezTo>
                  <a:cubicBezTo>
                    <a:pt x="5880842" y="1625330"/>
                    <a:pt x="5869582" y="1625119"/>
                    <a:pt x="5821680" y="1617135"/>
                  </a:cubicBezTo>
                  <a:cubicBezTo>
                    <a:pt x="5767493" y="1620522"/>
                    <a:pt x="5713168" y="1622148"/>
                    <a:pt x="5659120" y="1627295"/>
                  </a:cubicBezTo>
                  <a:cubicBezTo>
                    <a:pt x="5611220" y="1631857"/>
                    <a:pt x="5595055" y="1644148"/>
                    <a:pt x="5547360" y="1657775"/>
                  </a:cubicBezTo>
                  <a:lnTo>
                    <a:pt x="5476240" y="1678095"/>
                  </a:lnTo>
                  <a:lnTo>
                    <a:pt x="4673600" y="1667935"/>
                  </a:lnTo>
                  <a:cubicBezTo>
                    <a:pt x="4553447" y="1667935"/>
                    <a:pt x="4569072" y="1665524"/>
                    <a:pt x="4500880" y="1688255"/>
                  </a:cubicBezTo>
                  <a:lnTo>
                    <a:pt x="3779520" y="1667935"/>
                  </a:lnTo>
                  <a:cubicBezTo>
                    <a:pt x="3708357" y="1665614"/>
                    <a:pt x="3636891" y="1665936"/>
                    <a:pt x="3566160" y="1657775"/>
                  </a:cubicBezTo>
                  <a:cubicBezTo>
                    <a:pt x="3548042" y="1655685"/>
                    <a:pt x="3533053" y="1641878"/>
                    <a:pt x="3515360" y="1637455"/>
                  </a:cubicBezTo>
                  <a:cubicBezTo>
                    <a:pt x="3492128" y="1631647"/>
                    <a:pt x="3467977" y="1630460"/>
                    <a:pt x="3444240" y="1627295"/>
                  </a:cubicBezTo>
                  <a:cubicBezTo>
                    <a:pt x="3342309" y="1613704"/>
                    <a:pt x="3392924" y="1624626"/>
                    <a:pt x="3322320" y="1606975"/>
                  </a:cubicBezTo>
                  <a:lnTo>
                    <a:pt x="2113280" y="1617135"/>
                  </a:lnTo>
                  <a:cubicBezTo>
                    <a:pt x="2079249" y="1617663"/>
                    <a:pt x="2045055" y="1620620"/>
                    <a:pt x="2011680" y="1627295"/>
                  </a:cubicBezTo>
                  <a:cubicBezTo>
                    <a:pt x="1993796" y="1630872"/>
                    <a:pt x="1977957" y="1641211"/>
                    <a:pt x="1960880" y="1647615"/>
                  </a:cubicBezTo>
                  <a:cubicBezTo>
                    <a:pt x="1950852" y="1651375"/>
                    <a:pt x="1941044" y="1656592"/>
                    <a:pt x="1930400" y="1657775"/>
                  </a:cubicBezTo>
                  <a:cubicBezTo>
                    <a:pt x="1879799" y="1663397"/>
                    <a:pt x="1828800" y="1664548"/>
                    <a:pt x="1778000" y="1667935"/>
                  </a:cubicBezTo>
                  <a:lnTo>
                    <a:pt x="1717040" y="1688255"/>
                  </a:lnTo>
                  <a:lnTo>
                    <a:pt x="1686560" y="1698415"/>
                  </a:lnTo>
                  <a:cubicBezTo>
                    <a:pt x="1595120" y="1695028"/>
                    <a:pt x="1503486" y="1695098"/>
                    <a:pt x="1412240" y="1688255"/>
                  </a:cubicBezTo>
                  <a:cubicBezTo>
                    <a:pt x="1367820" y="1684924"/>
                    <a:pt x="1324257" y="1674235"/>
                    <a:pt x="1280160" y="1667935"/>
                  </a:cubicBezTo>
                  <a:cubicBezTo>
                    <a:pt x="1253130" y="1664074"/>
                    <a:pt x="1225973" y="1661162"/>
                    <a:pt x="1198880" y="1657775"/>
                  </a:cubicBezTo>
                  <a:cubicBezTo>
                    <a:pt x="1181947" y="1651002"/>
                    <a:pt x="1165851" y="1641556"/>
                    <a:pt x="1148080" y="1637455"/>
                  </a:cubicBezTo>
                  <a:cubicBezTo>
                    <a:pt x="1126085" y="1632379"/>
                    <a:pt x="977970" y="1618412"/>
                    <a:pt x="965200" y="1617135"/>
                  </a:cubicBezTo>
                  <a:cubicBezTo>
                    <a:pt x="927947" y="1596815"/>
                    <a:pt x="892317" y="1573184"/>
                    <a:pt x="853440" y="1556175"/>
                  </a:cubicBezTo>
                  <a:cubicBezTo>
                    <a:pt x="837619" y="1549253"/>
                    <a:pt x="818869" y="1551916"/>
                    <a:pt x="802640" y="1546015"/>
                  </a:cubicBezTo>
                  <a:cubicBezTo>
                    <a:pt x="781289" y="1538251"/>
                    <a:pt x="763720" y="1521045"/>
                    <a:pt x="741680" y="1515535"/>
                  </a:cubicBezTo>
                  <a:cubicBezTo>
                    <a:pt x="708661" y="1507280"/>
                    <a:pt x="673817" y="1509873"/>
                    <a:pt x="640080" y="1505375"/>
                  </a:cubicBezTo>
                  <a:cubicBezTo>
                    <a:pt x="622963" y="1503093"/>
                    <a:pt x="606348" y="1497841"/>
                    <a:pt x="589280" y="1495215"/>
                  </a:cubicBezTo>
                  <a:cubicBezTo>
                    <a:pt x="562293" y="1491063"/>
                    <a:pt x="535030" y="1488916"/>
                    <a:pt x="508000" y="1485055"/>
                  </a:cubicBezTo>
                  <a:cubicBezTo>
                    <a:pt x="487607" y="1482142"/>
                    <a:pt x="467360" y="1478282"/>
                    <a:pt x="447040" y="1474895"/>
                  </a:cubicBezTo>
                  <a:cubicBezTo>
                    <a:pt x="377446" y="1405301"/>
                    <a:pt x="409990" y="1429875"/>
                    <a:pt x="355600" y="1393615"/>
                  </a:cubicBezTo>
                  <a:cubicBezTo>
                    <a:pt x="348827" y="1383455"/>
                    <a:pt x="341210" y="1373809"/>
                    <a:pt x="335280" y="1363135"/>
                  </a:cubicBezTo>
                  <a:cubicBezTo>
                    <a:pt x="314483" y="1325701"/>
                    <a:pt x="295252" y="1272307"/>
                    <a:pt x="264160" y="1241215"/>
                  </a:cubicBezTo>
                  <a:cubicBezTo>
                    <a:pt x="254000" y="1231055"/>
                    <a:pt x="242031" y="1222427"/>
                    <a:pt x="233680" y="1210735"/>
                  </a:cubicBezTo>
                  <a:cubicBezTo>
                    <a:pt x="192498" y="1153080"/>
                    <a:pt x="234178" y="1187610"/>
                    <a:pt x="193040" y="1139615"/>
                  </a:cubicBezTo>
                  <a:cubicBezTo>
                    <a:pt x="180572" y="1125069"/>
                    <a:pt x="164162" y="1114097"/>
                    <a:pt x="152400" y="1098975"/>
                  </a:cubicBezTo>
                  <a:cubicBezTo>
                    <a:pt x="140276" y="1083387"/>
                    <a:pt x="132386" y="1064921"/>
                    <a:pt x="121920" y="1048175"/>
                  </a:cubicBezTo>
                  <a:cubicBezTo>
                    <a:pt x="115448" y="1037820"/>
                    <a:pt x="108373" y="1027855"/>
                    <a:pt x="101600" y="1017695"/>
                  </a:cubicBezTo>
                  <a:cubicBezTo>
                    <a:pt x="98213" y="1004148"/>
                    <a:pt x="96343" y="990130"/>
                    <a:pt x="91440" y="977055"/>
                  </a:cubicBezTo>
                  <a:cubicBezTo>
                    <a:pt x="68217" y="915127"/>
                    <a:pt x="66468" y="953795"/>
                    <a:pt x="50800" y="875455"/>
                  </a:cubicBezTo>
                  <a:cubicBezTo>
                    <a:pt x="37902" y="810963"/>
                    <a:pt x="44828" y="841408"/>
                    <a:pt x="30480" y="784015"/>
                  </a:cubicBezTo>
                  <a:cubicBezTo>
                    <a:pt x="27093" y="753535"/>
                    <a:pt x="25650" y="722776"/>
                    <a:pt x="20320" y="692575"/>
                  </a:cubicBezTo>
                  <a:cubicBezTo>
                    <a:pt x="15467" y="665073"/>
                    <a:pt x="0" y="611295"/>
                    <a:pt x="0" y="611295"/>
                  </a:cubicBezTo>
                  <a:cubicBezTo>
                    <a:pt x="2240" y="593373"/>
                    <a:pt x="8474" y="517016"/>
                    <a:pt x="20320" y="489375"/>
                  </a:cubicBezTo>
                  <a:cubicBezTo>
                    <a:pt x="25130" y="478152"/>
                    <a:pt x="34582" y="469497"/>
                    <a:pt x="40640" y="458895"/>
                  </a:cubicBezTo>
                  <a:cubicBezTo>
                    <a:pt x="51265" y="440301"/>
                    <a:pt x="64778" y="404277"/>
                    <a:pt x="81280" y="387775"/>
                  </a:cubicBezTo>
                  <a:cubicBezTo>
                    <a:pt x="89914" y="379141"/>
                    <a:pt x="101600" y="374228"/>
                    <a:pt x="111760" y="367455"/>
                  </a:cubicBezTo>
                  <a:cubicBezTo>
                    <a:pt x="120706" y="340617"/>
                    <a:pt x="136358" y="284749"/>
                    <a:pt x="162560" y="276015"/>
                  </a:cubicBezTo>
                  <a:lnTo>
                    <a:pt x="193040" y="265855"/>
                  </a:lnTo>
                  <a:cubicBezTo>
                    <a:pt x="196427" y="255695"/>
                    <a:pt x="198411" y="244954"/>
                    <a:pt x="203200" y="235375"/>
                  </a:cubicBezTo>
                  <a:cubicBezTo>
                    <a:pt x="227277" y="187221"/>
                    <a:pt x="177800" y="186268"/>
                    <a:pt x="193040" y="174415"/>
                  </a:cubicBezTo>
                  <a:close/>
                </a:path>
              </a:pathLst>
            </a:cu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9B8CC4-22E0-FB46-B389-111BE1252E30}"/>
                </a:ext>
              </a:extLst>
            </p:cNvPr>
            <p:cNvSpPr txBox="1"/>
            <p:nvPr/>
          </p:nvSpPr>
          <p:spPr>
            <a:xfrm>
              <a:off x="6907275" y="6421998"/>
              <a:ext cx="2052320" cy="369332"/>
            </a:xfrm>
            <a:prstGeom prst="rect">
              <a:avLst/>
            </a:prstGeom>
            <a:noFill/>
          </p:spPr>
          <p:txBody>
            <a:bodyPr wrap="square" rtlCol="0">
              <a:spAutoFit/>
            </a:bodyPr>
            <a:lstStyle/>
            <a:p>
              <a:r>
                <a:rPr lang="en-US" b="1" dirty="0" err="1">
                  <a:solidFill>
                    <a:srgbClr val="C00000"/>
                  </a:solidFill>
                </a:rPr>
                <a:t>LAGraph</a:t>
              </a:r>
              <a:endParaRPr lang="en-US" b="1" dirty="0">
                <a:solidFill>
                  <a:srgbClr val="C00000"/>
                </a:solidFill>
              </a:endParaRPr>
            </a:p>
          </p:txBody>
        </p:sp>
      </p:grpSp>
    </p:spTree>
    <p:extLst>
      <p:ext uri="{BB962C8B-B14F-4D97-AF65-F5344CB8AC3E}">
        <p14:creationId xmlns:p14="http://schemas.microsoft.com/office/powerpoint/2010/main" val="4417922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3FE745-BBB4-1A41-8757-1C28948FDF72}"/>
              </a:ext>
            </a:extLst>
          </p:cNvPr>
          <p:cNvSpPr>
            <a:spLocks noGrp="1"/>
          </p:cNvSpPr>
          <p:nvPr>
            <p:ph type="title"/>
          </p:nvPr>
        </p:nvSpPr>
        <p:spPr>
          <a:xfrm>
            <a:off x="166688" y="192088"/>
            <a:ext cx="8729339" cy="889000"/>
          </a:xfrm>
        </p:spPr>
        <p:txBody>
          <a:bodyPr/>
          <a:lstStyle/>
          <a:p>
            <a:r>
              <a:rPr lang="en-US" sz="2800" dirty="0"/>
              <a:t>Error codes returned by </a:t>
            </a:r>
            <a:r>
              <a:rPr lang="en-US" sz="2800" dirty="0" err="1"/>
              <a:t>GraphBLAS</a:t>
            </a:r>
            <a:r>
              <a:rPr lang="en-US" sz="2800" dirty="0"/>
              <a:t> methods</a:t>
            </a:r>
            <a:br>
              <a:rPr lang="en-US" sz="2800" dirty="0"/>
            </a:br>
            <a:r>
              <a:rPr lang="en-US" sz="2800" dirty="0"/>
              <a:t>API Errors</a:t>
            </a:r>
          </a:p>
        </p:txBody>
      </p:sp>
      <p:sp>
        <p:nvSpPr>
          <p:cNvPr id="4" name="Slide Number Placeholder 3">
            <a:extLst>
              <a:ext uri="{FF2B5EF4-FFF2-40B4-BE49-F238E27FC236}">
                <a16:creationId xmlns:a16="http://schemas.microsoft.com/office/drawing/2014/main" id="{7C8A13A6-99C6-CD4E-86D3-7BDB816814CD}"/>
              </a:ext>
            </a:extLst>
          </p:cNvPr>
          <p:cNvSpPr>
            <a:spLocks noGrp="1"/>
          </p:cNvSpPr>
          <p:nvPr>
            <p:ph type="sldNum" sz="quarter" idx="10"/>
          </p:nvPr>
        </p:nvSpPr>
        <p:spPr>
          <a:xfrm>
            <a:off x="8470901" y="6551612"/>
            <a:ext cx="673100" cy="317499"/>
          </a:xfrm>
        </p:spPr>
        <p:txBody>
          <a:bodyPr/>
          <a:lstStyle/>
          <a:p>
            <a:pPr>
              <a:defRPr/>
            </a:pPr>
            <a:fld id="{0C933AAA-F64E-4748-8A99-DCC60F15C72A}" type="slidenum">
              <a:rPr lang="en-US" smtClean="0">
                <a:solidFill>
                  <a:srgbClr val="000000"/>
                </a:solidFill>
                <a:ea typeface="ＭＳ Ｐゴシック" pitchFamily="34" charset="-128"/>
              </a:rPr>
              <a:pPr>
                <a:defRPr/>
              </a:pPr>
              <a:t>130</a:t>
            </a:fld>
            <a:endParaRPr lang="en-US" dirty="0">
              <a:solidFill>
                <a:srgbClr val="000000"/>
              </a:solidFill>
              <a:ea typeface="ＭＳ Ｐゴシック" pitchFamily="34" charset="-128"/>
            </a:endParaRPr>
          </a:p>
        </p:txBody>
      </p:sp>
      <p:pic>
        <p:nvPicPr>
          <p:cNvPr id="5" name="Picture 4">
            <a:extLst>
              <a:ext uri="{FF2B5EF4-FFF2-40B4-BE49-F238E27FC236}">
                <a16:creationId xmlns:a16="http://schemas.microsoft.com/office/drawing/2014/main" id="{5A926FF5-2C17-F249-8512-C847CAF3FE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92200"/>
            <a:ext cx="9144000" cy="5765800"/>
          </a:xfrm>
          <a:prstGeom prst="rect">
            <a:avLst/>
          </a:prstGeom>
        </p:spPr>
      </p:pic>
    </p:spTree>
    <p:extLst>
      <p:ext uri="{BB962C8B-B14F-4D97-AF65-F5344CB8AC3E}">
        <p14:creationId xmlns:p14="http://schemas.microsoft.com/office/powerpoint/2010/main" val="3983883552"/>
      </p:ext>
    </p:extLst>
  </p:cSld>
  <p:clrMapOvr>
    <a:masterClrMapping/>
  </p:clrMapOvr>
  <p:transition>
    <p:fade/>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3FE745-BBB4-1A41-8757-1C28948FDF72}"/>
              </a:ext>
            </a:extLst>
          </p:cNvPr>
          <p:cNvSpPr>
            <a:spLocks noGrp="1"/>
          </p:cNvSpPr>
          <p:nvPr>
            <p:ph type="title"/>
          </p:nvPr>
        </p:nvSpPr>
        <p:spPr>
          <a:xfrm>
            <a:off x="166688" y="192088"/>
            <a:ext cx="8729339" cy="889000"/>
          </a:xfrm>
        </p:spPr>
        <p:txBody>
          <a:bodyPr/>
          <a:lstStyle/>
          <a:p>
            <a:r>
              <a:rPr lang="en-US" sz="2800" dirty="0"/>
              <a:t>Error codes returned by </a:t>
            </a:r>
            <a:r>
              <a:rPr lang="en-US" sz="2800" dirty="0" err="1"/>
              <a:t>GraphBLAS</a:t>
            </a:r>
            <a:r>
              <a:rPr lang="en-US" sz="2800" dirty="0"/>
              <a:t> methods</a:t>
            </a:r>
            <a:br>
              <a:rPr lang="en-US" sz="2800" dirty="0"/>
            </a:br>
            <a:r>
              <a:rPr lang="en-US" sz="2800" dirty="0"/>
              <a:t>Execution Errors</a:t>
            </a:r>
          </a:p>
        </p:txBody>
      </p:sp>
      <p:sp>
        <p:nvSpPr>
          <p:cNvPr id="4" name="Slide Number Placeholder 3">
            <a:extLst>
              <a:ext uri="{FF2B5EF4-FFF2-40B4-BE49-F238E27FC236}">
                <a16:creationId xmlns:a16="http://schemas.microsoft.com/office/drawing/2014/main" id="{7C8A13A6-99C6-CD4E-86D3-7BDB816814CD}"/>
              </a:ext>
            </a:extLst>
          </p:cNvPr>
          <p:cNvSpPr>
            <a:spLocks noGrp="1"/>
          </p:cNvSpPr>
          <p:nvPr>
            <p:ph type="sldNum" sz="quarter" idx="10"/>
          </p:nvPr>
        </p:nvSpPr>
        <p:spPr>
          <a:xfrm>
            <a:off x="8610601" y="6551612"/>
            <a:ext cx="533400" cy="306387"/>
          </a:xfrm>
        </p:spPr>
        <p:txBody>
          <a:bodyPr/>
          <a:lstStyle/>
          <a:p>
            <a:pPr>
              <a:defRPr/>
            </a:pPr>
            <a:fld id="{0C933AAA-F64E-4748-8A99-DCC60F15C72A}" type="slidenum">
              <a:rPr lang="en-US" smtClean="0">
                <a:solidFill>
                  <a:srgbClr val="000000"/>
                </a:solidFill>
                <a:ea typeface="ＭＳ Ｐゴシック" pitchFamily="34" charset="-128"/>
              </a:rPr>
              <a:pPr>
                <a:defRPr/>
              </a:pPr>
              <a:t>131</a:t>
            </a:fld>
            <a:endParaRPr lang="en-US" dirty="0">
              <a:solidFill>
                <a:srgbClr val="000000"/>
              </a:solidFill>
              <a:ea typeface="ＭＳ Ｐゴシック" pitchFamily="34" charset="-128"/>
            </a:endParaRPr>
          </a:p>
        </p:txBody>
      </p:sp>
      <p:pic>
        <p:nvPicPr>
          <p:cNvPr id="6" name="Picture 5">
            <a:extLst>
              <a:ext uri="{FF2B5EF4-FFF2-40B4-BE49-F238E27FC236}">
                <a16:creationId xmlns:a16="http://schemas.microsoft.com/office/drawing/2014/main" id="{FDA3688F-DA88-3C4F-A068-B4086FBC64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890932"/>
            <a:ext cx="9144000" cy="3262116"/>
          </a:xfrm>
          <a:prstGeom prst="rect">
            <a:avLst/>
          </a:prstGeom>
        </p:spPr>
      </p:pic>
    </p:spTree>
    <p:extLst>
      <p:ext uri="{BB962C8B-B14F-4D97-AF65-F5344CB8AC3E}">
        <p14:creationId xmlns:p14="http://schemas.microsoft.com/office/powerpoint/2010/main" val="4227823702"/>
      </p:ext>
    </p:extLst>
  </p:cSld>
  <p:clrMapOvr>
    <a:masterClrMapping/>
  </p:clrMapOvr>
  <p:transition>
    <p:fade/>
  </p:transition>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94DFA-8979-9E42-B6B3-8CD8025E0592}"/>
              </a:ext>
            </a:extLst>
          </p:cNvPr>
          <p:cNvSpPr>
            <a:spLocks noGrp="1"/>
          </p:cNvSpPr>
          <p:nvPr>
            <p:ph type="title"/>
          </p:nvPr>
        </p:nvSpPr>
        <p:spPr>
          <a:xfrm>
            <a:off x="245702" y="169509"/>
            <a:ext cx="8237537" cy="889000"/>
          </a:xfrm>
        </p:spPr>
        <p:txBody>
          <a:bodyPr/>
          <a:lstStyle/>
          <a:p>
            <a:r>
              <a:rPr lang="en-US" dirty="0" err="1"/>
              <a:t>GraphBLAS</a:t>
            </a:r>
            <a:r>
              <a:rPr lang="en-US" dirty="0"/>
              <a:t> predefined operators</a:t>
            </a:r>
          </a:p>
        </p:txBody>
      </p:sp>
      <p:sp>
        <p:nvSpPr>
          <p:cNvPr id="3" name="Content Placeholder 2">
            <a:extLst>
              <a:ext uri="{FF2B5EF4-FFF2-40B4-BE49-F238E27FC236}">
                <a16:creationId xmlns:a16="http://schemas.microsoft.com/office/drawing/2014/main" id="{AE5A98D9-FA33-DD44-A5A8-3DFB8303FAFF}"/>
              </a:ext>
            </a:extLst>
          </p:cNvPr>
          <p:cNvSpPr>
            <a:spLocks noGrp="1"/>
          </p:cNvSpPr>
          <p:nvPr>
            <p:ph idx="1"/>
          </p:nvPr>
        </p:nvSpPr>
        <p:spPr>
          <a:xfrm>
            <a:off x="269428" y="887890"/>
            <a:ext cx="8237537" cy="464646"/>
          </a:xfrm>
        </p:spPr>
        <p:txBody>
          <a:bodyPr/>
          <a:lstStyle/>
          <a:p>
            <a:r>
              <a:rPr lang="en-US" sz="2000" dirty="0"/>
              <a:t>A subset of operators from Table 2.3 of the GraphBLAS specification</a:t>
            </a:r>
          </a:p>
        </p:txBody>
      </p:sp>
      <p:sp>
        <p:nvSpPr>
          <p:cNvPr id="4" name="Slide Number Placeholder 3">
            <a:extLst>
              <a:ext uri="{FF2B5EF4-FFF2-40B4-BE49-F238E27FC236}">
                <a16:creationId xmlns:a16="http://schemas.microsoft.com/office/drawing/2014/main" id="{56541254-D5DA-4648-957A-65BC27D43C25}"/>
              </a:ext>
            </a:extLst>
          </p:cNvPr>
          <p:cNvSpPr>
            <a:spLocks noGrp="1"/>
          </p:cNvSpPr>
          <p:nvPr>
            <p:ph type="sldNum" sz="quarter" idx="10"/>
          </p:nvPr>
        </p:nvSpPr>
        <p:spPr>
          <a:xfrm>
            <a:off x="8691937" y="6551612"/>
            <a:ext cx="452064" cy="306387"/>
          </a:xfrm>
        </p:spPr>
        <p:txBody>
          <a:bodyPr/>
          <a:lstStyle/>
          <a:p>
            <a:pPr>
              <a:defRPr/>
            </a:pPr>
            <a:fld id="{0C933AAA-F64E-4748-8A99-DCC60F15C72A}" type="slidenum">
              <a:rPr lang="en-US" smtClean="0">
                <a:solidFill>
                  <a:srgbClr val="000000"/>
                </a:solidFill>
                <a:ea typeface="ＭＳ Ｐゴシック" pitchFamily="34" charset="-128"/>
              </a:rPr>
              <a:pPr>
                <a:defRPr/>
              </a:pPr>
              <a:t>132</a:t>
            </a:fld>
            <a:endParaRPr lang="en-US" dirty="0">
              <a:solidFill>
                <a:srgbClr val="000000"/>
              </a:solidFill>
              <a:ea typeface="ＭＳ Ｐゴシック" pitchFamily="34" charset="-128"/>
            </a:endParaRPr>
          </a:p>
        </p:txBody>
      </p:sp>
      <p:graphicFrame>
        <p:nvGraphicFramePr>
          <p:cNvPr id="5" name="Table 4">
            <a:extLst>
              <a:ext uri="{FF2B5EF4-FFF2-40B4-BE49-F238E27FC236}">
                <a16:creationId xmlns:a16="http://schemas.microsoft.com/office/drawing/2014/main" id="{9A8CABCC-7937-314D-A029-6A36A0FFBEB9}"/>
              </a:ext>
            </a:extLst>
          </p:cNvPr>
          <p:cNvGraphicFramePr>
            <a:graphicFrameLocks noGrp="1"/>
          </p:cNvGraphicFramePr>
          <p:nvPr/>
        </p:nvGraphicFramePr>
        <p:xfrm>
          <a:off x="331072" y="1505678"/>
          <a:ext cx="8360864" cy="3703320"/>
        </p:xfrm>
        <a:graphic>
          <a:graphicData uri="http://schemas.openxmlformats.org/drawingml/2006/table">
            <a:tbl>
              <a:tblPr firstRow="1" bandRow="1">
                <a:tableStyleId>{5940675A-B579-460E-94D1-54222C63F5DA}</a:tableStyleId>
              </a:tblPr>
              <a:tblGrid>
                <a:gridCol w="2103901">
                  <a:extLst>
                    <a:ext uri="{9D8B030D-6E8A-4147-A177-3AD203B41FA5}">
                      <a16:colId xmlns:a16="http://schemas.microsoft.com/office/drawing/2014/main" val="2413135339"/>
                    </a:ext>
                  </a:extLst>
                </a:gridCol>
                <a:gridCol w="2251534">
                  <a:extLst>
                    <a:ext uri="{9D8B030D-6E8A-4147-A177-3AD203B41FA5}">
                      <a16:colId xmlns:a16="http://schemas.microsoft.com/office/drawing/2014/main" val="1824662616"/>
                    </a:ext>
                  </a:extLst>
                </a:gridCol>
                <a:gridCol w="1995054">
                  <a:extLst>
                    <a:ext uri="{9D8B030D-6E8A-4147-A177-3AD203B41FA5}">
                      <a16:colId xmlns:a16="http://schemas.microsoft.com/office/drawing/2014/main" val="1113690570"/>
                    </a:ext>
                  </a:extLst>
                </a:gridCol>
                <a:gridCol w="2010375">
                  <a:extLst>
                    <a:ext uri="{9D8B030D-6E8A-4147-A177-3AD203B41FA5}">
                      <a16:colId xmlns:a16="http://schemas.microsoft.com/office/drawing/2014/main" val="1001452537"/>
                    </a:ext>
                  </a:extLst>
                </a:gridCol>
              </a:tblGrid>
              <a:tr h="370840">
                <a:tc>
                  <a:txBody>
                    <a:bodyPr/>
                    <a:lstStyle/>
                    <a:p>
                      <a:r>
                        <a:rPr lang="en-US" b="1" dirty="0"/>
                        <a:t>Identifier</a:t>
                      </a:r>
                    </a:p>
                  </a:txBody>
                  <a:tcPr/>
                </a:tc>
                <a:tc>
                  <a:txBody>
                    <a:bodyPr/>
                    <a:lstStyle/>
                    <a:p>
                      <a:r>
                        <a:rPr lang="en-US" b="1" dirty="0"/>
                        <a:t>Domains</a:t>
                      </a:r>
                    </a:p>
                  </a:txBody>
                  <a:tcPr/>
                </a:tc>
                <a:tc gridSpan="2">
                  <a:txBody>
                    <a:bodyPr/>
                    <a:lstStyle/>
                    <a:p>
                      <a:r>
                        <a:rPr lang="en-US" b="1" dirty="0"/>
                        <a:t>Description</a:t>
                      </a:r>
                    </a:p>
                  </a:txBody>
                  <a:tcPr/>
                </a:tc>
                <a:tc hMerge="1">
                  <a:txBody>
                    <a:bodyPr/>
                    <a:lstStyle/>
                    <a:p>
                      <a:endParaRPr lang="en-US" dirty="0"/>
                    </a:p>
                  </a:txBody>
                  <a:tcPr/>
                </a:tc>
                <a:extLst>
                  <a:ext uri="{0D108BD9-81ED-4DB2-BD59-A6C34878D82A}">
                    <a16:rowId xmlns:a16="http://schemas.microsoft.com/office/drawing/2014/main" val="1386958786"/>
                  </a:ext>
                </a:extLst>
              </a:tr>
              <a:tr h="370840">
                <a:tc>
                  <a:txBody>
                    <a:bodyPr/>
                    <a:lstStyle/>
                    <a:p>
                      <a:r>
                        <a:rPr lang="en-US" dirty="0" err="1"/>
                        <a:t>GrB_LOR</a:t>
                      </a:r>
                      <a:endParaRPr lang="en-US" dirty="0"/>
                    </a:p>
                  </a:txBody>
                  <a:tcPr/>
                </a:tc>
                <a:tc>
                  <a:txBody>
                    <a:bodyPr/>
                    <a:lstStyle/>
                    <a:p>
                      <a:r>
                        <a:rPr lang="en-US" dirty="0"/>
                        <a:t>bool x bool </a:t>
                      </a:r>
                      <a:r>
                        <a:rPr lang="en-US" dirty="0">
                          <a:sym typeface="Wingdings" pitchFamily="2" charset="2"/>
                        </a:rPr>
                        <a:t> bool</a:t>
                      </a:r>
                      <a:endParaRPr lang="en-US" dirty="0"/>
                    </a:p>
                  </a:txBody>
                  <a:tcPr/>
                </a:tc>
                <a:tc>
                  <a:txBody>
                    <a:bodyPr/>
                    <a:lstStyle/>
                    <a:p>
                      <a:r>
                        <a:rPr lang="en-US" dirty="0"/>
                        <a:t>f(</a:t>
                      </a:r>
                      <a:r>
                        <a:rPr lang="en-US" dirty="0" err="1"/>
                        <a:t>x,y</a:t>
                      </a:r>
                      <a:r>
                        <a:rPr lang="en-US" dirty="0"/>
                        <a:t>) = x ∨ y</a:t>
                      </a:r>
                    </a:p>
                  </a:txBody>
                  <a:tcPr/>
                </a:tc>
                <a:tc>
                  <a:txBody>
                    <a:bodyPr/>
                    <a:lstStyle/>
                    <a:p>
                      <a:r>
                        <a:rPr lang="en-US" dirty="0"/>
                        <a:t>Logical OR</a:t>
                      </a:r>
                    </a:p>
                  </a:txBody>
                  <a:tcPr/>
                </a:tc>
                <a:extLst>
                  <a:ext uri="{0D108BD9-81ED-4DB2-BD59-A6C34878D82A}">
                    <a16:rowId xmlns:a16="http://schemas.microsoft.com/office/drawing/2014/main" val="4147084697"/>
                  </a:ext>
                </a:extLst>
              </a:tr>
              <a:tr h="370840">
                <a:tc>
                  <a:txBody>
                    <a:bodyPr/>
                    <a:lstStyle/>
                    <a:p>
                      <a:r>
                        <a:rPr lang="en-US" dirty="0" err="1"/>
                        <a:t>GrB_LAND</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bool x bool </a:t>
                      </a:r>
                      <a:r>
                        <a:rPr lang="en-US" dirty="0">
                          <a:sym typeface="Wingdings" pitchFamily="2" charset="2"/>
                        </a:rPr>
                        <a:t> bool</a:t>
                      </a:r>
                      <a:endParaRPr lang="en-US" dirty="0"/>
                    </a:p>
                  </a:txBody>
                  <a:tcPr/>
                </a:tc>
                <a:tc>
                  <a:txBody>
                    <a:bodyPr/>
                    <a:lstStyle/>
                    <a:p>
                      <a:r>
                        <a:rPr lang="en-US" dirty="0"/>
                        <a:t>f(</a:t>
                      </a:r>
                      <a:r>
                        <a:rPr lang="en-US" dirty="0" err="1"/>
                        <a:t>x,y</a:t>
                      </a:r>
                      <a:r>
                        <a:rPr lang="en-US" dirty="0"/>
                        <a:t>) = x ∧ y</a:t>
                      </a:r>
                    </a:p>
                  </a:txBody>
                  <a:tcPr/>
                </a:tc>
                <a:tc>
                  <a:txBody>
                    <a:bodyPr/>
                    <a:lstStyle/>
                    <a:p>
                      <a:r>
                        <a:rPr lang="en-US" dirty="0"/>
                        <a:t>Logical AND</a:t>
                      </a:r>
                    </a:p>
                  </a:txBody>
                  <a:tcPr/>
                </a:tc>
                <a:extLst>
                  <a:ext uri="{0D108BD9-81ED-4DB2-BD59-A6C34878D82A}">
                    <a16:rowId xmlns:a16="http://schemas.microsoft.com/office/drawing/2014/main" val="1575427723"/>
                  </a:ext>
                </a:extLst>
              </a:tr>
              <a:tr h="370840">
                <a:tc>
                  <a:txBody>
                    <a:bodyPr/>
                    <a:lstStyle/>
                    <a:p>
                      <a:r>
                        <a:rPr lang="en-US" dirty="0" err="1"/>
                        <a:t>GrB_EQ_</a:t>
                      </a:r>
                      <a:r>
                        <a:rPr lang="en-US" i="1" dirty="0" err="1"/>
                        <a:t>T</a:t>
                      </a:r>
                      <a:endParaRPr lang="en-US" i="1" dirty="0"/>
                    </a:p>
                  </a:txBody>
                  <a:tcPr/>
                </a:tc>
                <a:tc>
                  <a:txBody>
                    <a:bodyPr/>
                    <a:lstStyle/>
                    <a:p>
                      <a:r>
                        <a:rPr lang="en-US" i="1" dirty="0"/>
                        <a:t>T </a:t>
                      </a:r>
                      <a:r>
                        <a:rPr lang="en-US" i="0" dirty="0"/>
                        <a:t>x</a:t>
                      </a:r>
                      <a:r>
                        <a:rPr lang="en-US" i="1" dirty="0"/>
                        <a:t> T </a:t>
                      </a:r>
                      <a:r>
                        <a:rPr lang="en-US" i="0" dirty="0">
                          <a:sym typeface="Wingdings" pitchFamily="2" charset="2"/>
                        </a:rPr>
                        <a:t> bool</a:t>
                      </a:r>
                      <a:endParaRPr lang="en-US" i="0" dirty="0"/>
                    </a:p>
                  </a:txBody>
                  <a:tcPr/>
                </a:tc>
                <a:tc>
                  <a:txBody>
                    <a:bodyPr/>
                    <a:lstStyle/>
                    <a:p>
                      <a:r>
                        <a:rPr lang="en-US" dirty="0"/>
                        <a:t>f(</a:t>
                      </a:r>
                      <a:r>
                        <a:rPr lang="en-US" dirty="0" err="1"/>
                        <a:t>x,y</a:t>
                      </a:r>
                      <a:r>
                        <a:rPr lang="en-US" dirty="0"/>
                        <a:t>) = (x==y)</a:t>
                      </a:r>
                    </a:p>
                  </a:txBody>
                  <a:tcPr/>
                </a:tc>
                <a:tc>
                  <a:txBody>
                    <a:bodyPr/>
                    <a:lstStyle/>
                    <a:p>
                      <a:r>
                        <a:rPr lang="en-US" dirty="0"/>
                        <a:t>Equal</a:t>
                      </a:r>
                    </a:p>
                  </a:txBody>
                  <a:tcPr/>
                </a:tc>
                <a:extLst>
                  <a:ext uri="{0D108BD9-81ED-4DB2-BD59-A6C34878D82A}">
                    <a16:rowId xmlns:a16="http://schemas.microsoft.com/office/drawing/2014/main" val="14403392"/>
                  </a:ext>
                </a:extLst>
              </a:tr>
              <a:tr h="370840">
                <a:tc>
                  <a:txBody>
                    <a:bodyPr/>
                    <a:lstStyle/>
                    <a:p>
                      <a:r>
                        <a:rPr lang="en-US" dirty="0" err="1"/>
                        <a:t>GrB_MIN_</a:t>
                      </a:r>
                      <a:r>
                        <a:rPr lang="en-US" i="1" dirty="0" err="1"/>
                        <a:t>T</a:t>
                      </a:r>
                      <a:endParaRPr lang="en-US" i="1" dirty="0"/>
                    </a:p>
                  </a:txBody>
                  <a:tcPr/>
                </a:tc>
                <a:tc>
                  <a:txBody>
                    <a:bodyPr/>
                    <a:lstStyle/>
                    <a:p>
                      <a:r>
                        <a:rPr lang="en-US" i="1" dirty="0"/>
                        <a:t>T </a:t>
                      </a:r>
                      <a:r>
                        <a:rPr lang="en-US" i="0" dirty="0"/>
                        <a:t>x</a:t>
                      </a:r>
                      <a:r>
                        <a:rPr lang="en-US" i="1" dirty="0"/>
                        <a:t> T </a:t>
                      </a:r>
                      <a:r>
                        <a:rPr lang="en-US" i="0" dirty="0">
                          <a:sym typeface="Wingdings" pitchFamily="2" charset="2"/>
                        </a:rPr>
                        <a:t></a:t>
                      </a:r>
                      <a:r>
                        <a:rPr lang="en-US" i="1" dirty="0">
                          <a:sym typeface="Wingdings" pitchFamily="2" charset="2"/>
                        </a:rPr>
                        <a:t> T</a:t>
                      </a:r>
                      <a:endParaRPr lang="en-US" i="1" dirty="0"/>
                    </a:p>
                  </a:txBody>
                  <a:tcPr/>
                </a:tc>
                <a:tc>
                  <a:txBody>
                    <a:bodyPr/>
                    <a:lstStyle/>
                    <a:p>
                      <a:r>
                        <a:rPr lang="en-US" dirty="0"/>
                        <a:t>f(</a:t>
                      </a:r>
                      <a:r>
                        <a:rPr lang="en-US" dirty="0" err="1"/>
                        <a:t>x,y</a:t>
                      </a:r>
                      <a:r>
                        <a:rPr lang="en-US" dirty="0"/>
                        <a:t>) =(x&lt;y)?</a:t>
                      </a:r>
                      <a:r>
                        <a:rPr lang="en-US" dirty="0" err="1"/>
                        <a:t>x:y</a:t>
                      </a:r>
                      <a:endParaRPr lang="en-US" dirty="0"/>
                    </a:p>
                  </a:txBody>
                  <a:tcPr/>
                </a:tc>
                <a:tc>
                  <a:txBody>
                    <a:bodyPr/>
                    <a:lstStyle/>
                    <a:p>
                      <a:r>
                        <a:rPr lang="en-US" dirty="0"/>
                        <a:t>minimum</a:t>
                      </a:r>
                    </a:p>
                  </a:txBody>
                  <a:tcPr/>
                </a:tc>
                <a:extLst>
                  <a:ext uri="{0D108BD9-81ED-4DB2-BD59-A6C34878D82A}">
                    <a16:rowId xmlns:a16="http://schemas.microsoft.com/office/drawing/2014/main" val="1296302507"/>
                  </a:ext>
                </a:extLst>
              </a:tr>
              <a:tr h="370840">
                <a:tc>
                  <a:txBody>
                    <a:bodyPr/>
                    <a:lstStyle/>
                    <a:p>
                      <a:r>
                        <a:rPr lang="en-US" dirty="0" err="1"/>
                        <a:t>GrB_MAX_</a:t>
                      </a:r>
                      <a:r>
                        <a:rPr lang="en-US" i="1" dirty="0" err="1"/>
                        <a:t>T</a:t>
                      </a:r>
                      <a:endParaRPr lang="en-US" i="1" dirty="0"/>
                    </a:p>
                  </a:txBody>
                  <a:tcPr/>
                </a:tc>
                <a:tc>
                  <a:txBody>
                    <a:bodyPr/>
                    <a:lstStyle/>
                    <a:p>
                      <a:r>
                        <a:rPr lang="en-US" i="1" dirty="0"/>
                        <a:t>T </a:t>
                      </a:r>
                      <a:r>
                        <a:rPr lang="en-US" i="0" dirty="0"/>
                        <a:t>x</a:t>
                      </a:r>
                      <a:r>
                        <a:rPr lang="en-US" i="1" dirty="0"/>
                        <a:t> T </a:t>
                      </a:r>
                      <a:r>
                        <a:rPr lang="en-US" i="0" dirty="0">
                          <a:sym typeface="Wingdings" pitchFamily="2" charset="2"/>
                        </a:rPr>
                        <a:t></a:t>
                      </a:r>
                      <a:r>
                        <a:rPr lang="en-US" i="1" dirty="0">
                          <a:sym typeface="Wingdings" pitchFamily="2" charset="2"/>
                        </a:rPr>
                        <a:t> T</a:t>
                      </a:r>
                      <a:endParaRPr lang="en-US" i="1" dirty="0"/>
                    </a:p>
                  </a:txBody>
                  <a:tcPr/>
                </a:tc>
                <a:tc>
                  <a:txBody>
                    <a:bodyPr/>
                    <a:lstStyle/>
                    <a:p>
                      <a:r>
                        <a:rPr lang="en-US" dirty="0"/>
                        <a:t>f(</a:t>
                      </a:r>
                      <a:r>
                        <a:rPr lang="en-US" dirty="0" err="1"/>
                        <a:t>x,y</a:t>
                      </a:r>
                      <a:r>
                        <a:rPr lang="en-US" dirty="0"/>
                        <a:t>) =(x&gt;y)?</a:t>
                      </a:r>
                      <a:r>
                        <a:rPr lang="en-US" dirty="0" err="1"/>
                        <a:t>x:y</a:t>
                      </a:r>
                      <a:endParaRPr lang="en-US" dirty="0"/>
                    </a:p>
                  </a:txBody>
                  <a:tcPr/>
                </a:tc>
                <a:tc>
                  <a:txBody>
                    <a:bodyPr/>
                    <a:lstStyle/>
                    <a:p>
                      <a:r>
                        <a:rPr lang="en-US" dirty="0"/>
                        <a:t>maximum</a:t>
                      </a:r>
                    </a:p>
                  </a:txBody>
                  <a:tcPr/>
                </a:tc>
                <a:extLst>
                  <a:ext uri="{0D108BD9-81ED-4DB2-BD59-A6C34878D82A}">
                    <a16:rowId xmlns:a16="http://schemas.microsoft.com/office/drawing/2014/main" val="3721810012"/>
                  </a:ext>
                </a:extLst>
              </a:tr>
              <a:tr h="370840">
                <a:tc>
                  <a:txBody>
                    <a:bodyPr/>
                    <a:lstStyle/>
                    <a:p>
                      <a:r>
                        <a:rPr lang="en-US" dirty="0" err="1"/>
                        <a:t>GrB_PLUS_</a:t>
                      </a:r>
                      <a:r>
                        <a:rPr lang="en-US" i="1" dirty="0" err="1"/>
                        <a:t>T</a:t>
                      </a:r>
                      <a:endParaRPr lang="en-US" i="1"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i="1" dirty="0"/>
                        <a:t>T </a:t>
                      </a:r>
                      <a:r>
                        <a:rPr lang="en-US" i="0" dirty="0"/>
                        <a:t>x</a:t>
                      </a:r>
                      <a:r>
                        <a:rPr lang="en-US" i="1" dirty="0"/>
                        <a:t> T </a:t>
                      </a:r>
                      <a:r>
                        <a:rPr lang="en-US" i="0" dirty="0">
                          <a:sym typeface="Wingdings" pitchFamily="2" charset="2"/>
                        </a:rPr>
                        <a:t></a:t>
                      </a:r>
                      <a:r>
                        <a:rPr lang="en-US" i="1" dirty="0">
                          <a:sym typeface="Wingdings" pitchFamily="2" charset="2"/>
                        </a:rPr>
                        <a:t> T</a:t>
                      </a:r>
                      <a:endParaRPr lang="en-US" i="1" dirty="0"/>
                    </a:p>
                  </a:txBody>
                  <a:tcPr/>
                </a:tc>
                <a:tc>
                  <a:txBody>
                    <a:bodyPr/>
                    <a:lstStyle/>
                    <a:p>
                      <a:r>
                        <a:rPr lang="en-US" dirty="0"/>
                        <a:t>f(</a:t>
                      </a:r>
                      <a:r>
                        <a:rPr lang="en-US" dirty="0" err="1"/>
                        <a:t>x,y</a:t>
                      </a:r>
                      <a:r>
                        <a:rPr lang="en-US" dirty="0"/>
                        <a:t>) = x + y</a:t>
                      </a:r>
                    </a:p>
                  </a:txBody>
                  <a:tcPr/>
                </a:tc>
                <a:tc>
                  <a:txBody>
                    <a:bodyPr/>
                    <a:lstStyle/>
                    <a:p>
                      <a:r>
                        <a:rPr lang="en-US" dirty="0"/>
                        <a:t>addition</a:t>
                      </a:r>
                    </a:p>
                  </a:txBody>
                  <a:tcPr/>
                </a:tc>
                <a:extLst>
                  <a:ext uri="{0D108BD9-81ED-4DB2-BD59-A6C34878D82A}">
                    <a16:rowId xmlns:a16="http://schemas.microsoft.com/office/drawing/2014/main" val="2233658473"/>
                  </a:ext>
                </a:extLst>
              </a:tr>
              <a:tr h="370840">
                <a:tc>
                  <a:txBody>
                    <a:bodyPr/>
                    <a:lstStyle/>
                    <a:p>
                      <a:r>
                        <a:rPr lang="en-US" dirty="0" err="1"/>
                        <a:t>GrB_TIMES_</a:t>
                      </a:r>
                      <a:r>
                        <a:rPr lang="en-US" i="1" dirty="0" err="1"/>
                        <a:t>T</a:t>
                      </a:r>
                      <a:endParaRPr lang="en-US" i="1"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i="1" dirty="0"/>
                        <a:t>T </a:t>
                      </a:r>
                      <a:r>
                        <a:rPr lang="en-US" i="0" dirty="0"/>
                        <a:t>x</a:t>
                      </a:r>
                      <a:r>
                        <a:rPr lang="en-US" i="1" dirty="0"/>
                        <a:t> T </a:t>
                      </a:r>
                      <a:r>
                        <a:rPr lang="en-US" i="0" dirty="0">
                          <a:sym typeface="Wingdings" pitchFamily="2" charset="2"/>
                        </a:rPr>
                        <a:t></a:t>
                      </a:r>
                      <a:r>
                        <a:rPr lang="en-US" i="1" dirty="0">
                          <a:sym typeface="Wingdings" pitchFamily="2" charset="2"/>
                        </a:rPr>
                        <a:t> T</a:t>
                      </a:r>
                      <a:endParaRPr lang="en-US" i="1" dirty="0"/>
                    </a:p>
                  </a:txBody>
                  <a:tcPr/>
                </a:tc>
                <a:tc>
                  <a:txBody>
                    <a:bodyPr/>
                    <a:lstStyle/>
                    <a:p>
                      <a:r>
                        <a:rPr lang="en-US" dirty="0"/>
                        <a:t>f(</a:t>
                      </a:r>
                      <a:r>
                        <a:rPr lang="en-US" dirty="0" err="1"/>
                        <a:t>x,y</a:t>
                      </a:r>
                      <a:r>
                        <a:rPr lang="en-US" dirty="0"/>
                        <a:t>) = x * y</a:t>
                      </a:r>
                    </a:p>
                  </a:txBody>
                  <a:tcPr/>
                </a:tc>
                <a:tc>
                  <a:txBody>
                    <a:bodyPr/>
                    <a:lstStyle/>
                    <a:p>
                      <a:r>
                        <a:rPr lang="en-US" dirty="0"/>
                        <a:t>multiplication</a:t>
                      </a:r>
                    </a:p>
                  </a:txBody>
                  <a:tcPr/>
                </a:tc>
                <a:extLst>
                  <a:ext uri="{0D108BD9-81ED-4DB2-BD59-A6C34878D82A}">
                    <a16:rowId xmlns:a16="http://schemas.microsoft.com/office/drawing/2014/main" val="3167898446"/>
                  </a:ext>
                </a:extLst>
              </a:tr>
              <a:tr h="370840">
                <a:tc>
                  <a:txBody>
                    <a:bodyPr/>
                    <a:lstStyle/>
                    <a:p>
                      <a:r>
                        <a:rPr lang="en-US" dirty="0" err="1"/>
                        <a:t>GrB_FIRST_</a:t>
                      </a:r>
                      <a:r>
                        <a:rPr lang="en-US" i="1" dirty="0" err="1"/>
                        <a:t>T</a:t>
                      </a:r>
                      <a:endParaRPr lang="en-US" i="1"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i="1" dirty="0"/>
                        <a:t>T </a:t>
                      </a:r>
                      <a:r>
                        <a:rPr lang="en-US" i="0" dirty="0"/>
                        <a:t>x</a:t>
                      </a:r>
                      <a:r>
                        <a:rPr lang="en-US" i="1" dirty="0"/>
                        <a:t> T </a:t>
                      </a:r>
                      <a:r>
                        <a:rPr lang="en-US" i="0" dirty="0">
                          <a:sym typeface="Wingdings" pitchFamily="2" charset="2"/>
                        </a:rPr>
                        <a:t></a:t>
                      </a:r>
                      <a:r>
                        <a:rPr lang="en-US" i="1" dirty="0">
                          <a:sym typeface="Wingdings" pitchFamily="2" charset="2"/>
                        </a:rPr>
                        <a:t> T</a:t>
                      </a:r>
                      <a:endParaRPr lang="en-US" i="1" dirty="0"/>
                    </a:p>
                  </a:txBody>
                  <a:tcPr/>
                </a:tc>
                <a:tc>
                  <a:txBody>
                    <a:bodyPr/>
                    <a:lstStyle/>
                    <a:p>
                      <a:r>
                        <a:rPr lang="en-US" dirty="0"/>
                        <a:t>f(</a:t>
                      </a:r>
                      <a:r>
                        <a:rPr lang="en-US" dirty="0" err="1"/>
                        <a:t>x,y</a:t>
                      </a:r>
                      <a:r>
                        <a:rPr lang="en-US" dirty="0"/>
                        <a:t>)  = x</a:t>
                      </a:r>
                    </a:p>
                  </a:txBody>
                  <a:tcPr/>
                </a:tc>
                <a:tc>
                  <a:txBody>
                    <a:bodyPr/>
                    <a:lstStyle/>
                    <a:p>
                      <a:r>
                        <a:rPr lang="en-US" dirty="0"/>
                        <a:t>First argument</a:t>
                      </a:r>
                    </a:p>
                  </a:txBody>
                  <a:tcPr/>
                </a:tc>
                <a:extLst>
                  <a:ext uri="{0D108BD9-81ED-4DB2-BD59-A6C34878D82A}">
                    <a16:rowId xmlns:a16="http://schemas.microsoft.com/office/drawing/2014/main" val="3179737516"/>
                  </a:ext>
                </a:extLst>
              </a:tr>
              <a:tr h="347333">
                <a:tc>
                  <a:txBody>
                    <a:bodyPr/>
                    <a:lstStyle/>
                    <a:p>
                      <a:r>
                        <a:rPr lang="en-US" dirty="0" err="1"/>
                        <a:t>GrB_SECOND_</a:t>
                      </a:r>
                      <a:r>
                        <a:rPr lang="en-US" i="1" dirty="0" err="1"/>
                        <a:t>T</a:t>
                      </a:r>
                      <a:endParaRPr lang="en-US" i="1"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i="1" dirty="0"/>
                        <a:t>T </a:t>
                      </a:r>
                      <a:r>
                        <a:rPr lang="en-US" i="0" dirty="0"/>
                        <a:t>x </a:t>
                      </a:r>
                      <a:r>
                        <a:rPr lang="en-US" i="1" dirty="0"/>
                        <a:t>T </a:t>
                      </a:r>
                      <a:r>
                        <a:rPr lang="en-US" i="0" dirty="0">
                          <a:sym typeface="Wingdings" pitchFamily="2" charset="2"/>
                        </a:rPr>
                        <a:t></a:t>
                      </a:r>
                      <a:r>
                        <a:rPr lang="en-US" i="1" dirty="0">
                          <a:sym typeface="Wingdings" pitchFamily="2" charset="2"/>
                        </a:rPr>
                        <a:t> T</a:t>
                      </a:r>
                      <a:endParaRPr lang="en-US" i="1" dirty="0"/>
                    </a:p>
                  </a:txBody>
                  <a:tcPr/>
                </a:tc>
                <a:tc>
                  <a:txBody>
                    <a:bodyPr/>
                    <a:lstStyle/>
                    <a:p>
                      <a:r>
                        <a:rPr lang="en-US" dirty="0"/>
                        <a:t>f(</a:t>
                      </a:r>
                      <a:r>
                        <a:rPr lang="en-US" dirty="0" err="1"/>
                        <a:t>x,y</a:t>
                      </a:r>
                      <a:r>
                        <a:rPr lang="en-US" dirty="0"/>
                        <a:t>)  = y</a:t>
                      </a:r>
                    </a:p>
                  </a:txBody>
                  <a:tcPr/>
                </a:tc>
                <a:tc>
                  <a:txBody>
                    <a:bodyPr/>
                    <a:lstStyle/>
                    <a:p>
                      <a:r>
                        <a:rPr lang="en-US" dirty="0"/>
                        <a:t>Second argument</a:t>
                      </a:r>
                    </a:p>
                  </a:txBody>
                  <a:tcPr/>
                </a:tc>
                <a:extLst>
                  <a:ext uri="{0D108BD9-81ED-4DB2-BD59-A6C34878D82A}">
                    <a16:rowId xmlns:a16="http://schemas.microsoft.com/office/drawing/2014/main" val="3966791787"/>
                  </a:ext>
                </a:extLst>
              </a:tr>
            </a:tbl>
          </a:graphicData>
        </a:graphic>
      </p:graphicFrame>
      <p:sp>
        <p:nvSpPr>
          <p:cNvPr id="6" name="TextBox 5">
            <a:extLst>
              <a:ext uri="{FF2B5EF4-FFF2-40B4-BE49-F238E27FC236}">
                <a16:creationId xmlns:a16="http://schemas.microsoft.com/office/drawing/2014/main" id="{614E817B-52E2-D041-9493-99CC05D55E9C}"/>
              </a:ext>
            </a:extLst>
          </p:cNvPr>
          <p:cNvSpPr txBox="1"/>
          <p:nvPr/>
        </p:nvSpPr>
        <p:spPr>
          <a:xfrm>
            <a:off x="245702" y="5503025"/>
            <a:ext cx="8711306" cy="646331"/>
          </a:xfrm>
          <a:prstGeom prst="rect">
            <a:avLst/>
          </a:prstGeom>
          <a:noFill/>
        </p:spPr>
        <p:txBody>
          <a:bodyPr wrap="square" rtlCol="0">
            <a:spAutoFit/>
          </a:bodyPr>
          <a:lstStyle/>
          <a:p>
            <a:r>
              <a:rPr lang="en-US" dirty="0"/>
              <a:t>Where </a:t>
            </a:r>
            <a:r>
              <a:rPr lang="en-US" i="1" dirty="0"/>
              <a:t>T</a:t>
            </a:r>
            <a:r>
              <a:rPr lang="en-US" dirty="0"/>
              <a:t> is a suffix indicating type and includes </a:t>
            </a:r>
            <a:r>
              <a:rPr lang="en-US" sz="1600" b="1" dirty="0">
                <a:latin typeface="Courier New" panose="02070309020205020404" pitchFamily="49" charset="0"/>
                <a:cs typeface="Courier New" panose="02070309020205020404" pitchFamily="49" charset="0"/>
              </a:rPr>
              <a:t>FP32</a:t>
            </a:r>
            <a:r>
              <a:rPr lang="en-US" sz="1600" dirty="0"/>
              <a:t>, </a:t>
            </a:r>
            <a:r>
              <a:rPr lang="en-US" sz="1600" b="1" dirty="0">
                <a:latin typeface="Courier New" panose="02070309020205020404" pitchFamily="49" charset="0"/>
                <a:cs typeface="Courier New" panose="02070309020205020404" pitchFamily="49" charset="0"/>
              </a:rPr>
              <a:t>FP64</a:t>
            </a:r>
            <a:r>
              <a:rPr lang="en-US" sz="1600" dirty="0"/>
              <a:t>, </a:t>
            </a:r>
            <a:r>
              <a:rPr lang="en-US" sz="1600" b="1" dirty="0">
                <a:latin typeface="Courier New" panose="02070309020205020404" pitchFamily="49" charset="0"/>
                <a:cs typeface="Courier New" panose="02070309020205020404" pitchFamily="49" charset="0"/>
              </a:rPr>
              <a:t>INT32</a:t>
            </a:r>
            <a:r>
              <a:rPr lang="en-US" sz="1600" dirty="0"/>
              <a:t>, </a:t>
            </a:r>
            <a:r>
              <a:rPr lang="en-US" sz="1600" b="1" dirty="0">
                <a:latin typeface="Courier New" panose="02070309020205020404" pitchFamily="49" charset="0"/>
                <a:cs typeface="Courier New" panose="02070309020205020404" pitchFamily="49" charset="0"/>
              </a:rPr>
              <a:t>UINT32</a:t>
            </a:r>
            <a:r>
              <a:rPr lang="en-US" sz="1600" dirty="0"/>
              <a:t>, </a:t>
            </a:r>
            <a:r>
              <a:rPr lang="en-US" sz="1600" b="1" dirty="0">
                <a:latin typeface="Courier New" panose="02070309020205020404" pitchFamily="49" charset="0"/>
                <a:cs typeface="Courier New" panose="02070309020205020404" pitchFamily="49" charset="0"/>
              </a:rPr>
              <a:t>BOOL</a:t>
            </a:r>
          </a:p>
          <a:p>
            <a:r>
              <a:rPr lang="en-US" dirty="0"/>
              <a:t>	Note: </a:t>
            </a:r>
            <a:r>
              <a:rPr lang="en-US" b="1" dirty="0" err="1">
                <a:latin typeface="Courier New" panose="02070309020205020404" pitchFamily="49" charset="0"/>
                <a:cs typeface="Courier New" panose="02070309020205020404" pitchFamily="49" charset="0"/>
              </a:rPr>
              <a:t>GrB_FIRST</a:t>
            </a:r>
            <a:r>
              <a:rPr lang="en-US" dirty="0"/>
              <a:t> and </a:t>
            </a:r>
            <a:r>
              <a:rPr lang="en-US" b="1" dirty="0" err="1">
                <a:latin typeface="Courier New" panose="02070309020205020404" pitchFamily="49" charset="0"/>
                <a:cs typeface="Courier New" panose="02070309020205020404" pitchFamily="49" charset="0"/>
              </a:rPr>
              <a:t>GrB_SECOND</a:t>
            </a:r>
            <a:r>
              <a:rPr lang="en-US" dirty="0"/>
              <a:t> are not commutative operators</a:t>
            </a:r>
          </a:p>
        </p:txBody>
      </p:sp>
      <p:sp>
        <p:nvSpPr>
          <p:cNvPr id="7" name="TextBox 6">
            <a:extLst>
              <a:ext uri="{FF2B5EF4-FFF2-40B4-BE49-F238E27FC236}">
                <a16:creationId xmlns:a16="http://schemas.microsoft.com/office/drawing/2014/main" id="{E2111C99-37EF-5845-8D8E-1460CA981695}"/>
              </a:ext>
            </a:extLst>
          </p:cNvPr>
          <p:cNvSpPr txBox="1"/>
          <p:nvPr/>
        </p:nvSpPr>
        <p:spPr>
          <a:xfrm>
            <a:off x="245702" y="6182281"/>
            <a:ext cx="8395566" cy="369332"/>
          </a:xfrm>
          <a:prstGeom prst="rect">
            <a:avLst/>
          </a:prstGeom>
          <a:noFill/>
        </p:spPr>
        <p:txBody>
          <a:bodyPr wrap="square" rtlCol="0">
            <a:spAutoFit/>
          </a:bodyPr>
          <a:lstStyle/>
          <a:p>
            <a:r>
              <a:rPr lang="en-US" dirty="0"/>
              <a:t>This is a subset of the defined types and operators.  See table 2.3 for the full list.</a:t>
            </a:r>
          </a:p>
        </p:txBody>
      </p:sp>
    </p:spTree>
    <p:extLst>
      <p:ext uri="{BB962C8B-B14F-4D97-AF65-F5344CB8AC3E}">
        <p14:creationId xmlns:p14="http://schemas.microsoft.com/office/powerpoint/2010/main" val="610746593"/>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44E032-271A-F34A-9FE6-0EF067F00156}"/>
              </a:ext>
            </a:extLst>
          </p:cNvPr>
          <p:cNvSpPr>
            <a:spLocks noGrp="1"/>
          </p:cNvSpPr>
          <p:nvPr>
            <p:ph type="title"/>
          </p:nvPr>
        </p:nvSpPr>
        <p:spPr>
          <a:xfrm>
            <a:off x="166688" y="192088"/>
            <a:ext cx="8977312" cy="660528"/>
          </a:xfrm>
        </p:spPr>
        <p:txBody>
          <a:bodyPr>
            <a:normAutofit/>
          </a:bodyPr>
          <a:lstStyle/>
          <a:p>
            <a:r>
              <a:rPr lang="en-US" dirty="0" err="1"/>
              <a:t>LAGraph</a:t>
            </a:r>
            <a:r>
              <a:rPr lang="en-US" dirty="0"/>
              <a:t>: </a:t>
            </a:r>
            <a:r>
              <a:rPr lang="en-US" sz="2200" dirty="0"/>
              <a:t>A curated collection of high level Graph Algorithms </a:t>
            </a:r>
          </a:p>
        </p:txBody>
      </p:sp>
      <p:sp>
        <p:nvSpPr>
          <p:cNvPr id="4" name="Slide Number Placeholder 3">
            <a:extLst>
              <a:ext uri="{FF2B5EF4-FFF2-40B4-BE49-F238E27FC236}">
                <a16:creationId xmlns:a16="http://schemas.microsoft.com/office/drawing/2014/main" id="{8B258DAB-F803-1A48-BC4C-80C2F3B57277}"/>
              </a:ext>
            </a:extLst>
          </p:cNvPr>
          <p:cNvSpPr>
            <a:spLocks noGrp="1"/>
          </p:cNvSpPr>
          <p:nvPr>
            <p:ph type="sldNum" sz="quarter" idx="10"/>
          </p:nvPr>
        </p:nvSpPr>
        <p:spPr>
          <a:xfrm>
            <a:off x="8744404" y="6505925"/>
            <a:ext cx="415925" cy="304800"/>
          </a:xfrm>
        </p:spPr>
        <p:txBody>
          <a:bodyPr/>
          <a:lstStyle/>
          <a:p>
            <a:pPr>
              <a:defRPr/>
            </a:pPr>
            <a:fld id="{0C933AAA-F64E-4748-8A99-DCC60F15C72A}" type="slidenum">
              <a:rPr lang="en-US" smtClean="0">
                <a:solidFill>
                  <a:srgbClr val="000000"/>
                </a:solidFill>
                <a:ea typeface="ＭＳ Ｐゴシック" pitchFamily="34" charset="-128"/>
              </a:rPr>
              <a:pPr>
                <a:defRPr/>
              </a:pPr>
              <a:t>14</a:t>
            </a:fld>
            <a:endParaRPr lang="en-US" dirty="0">
              <a:solidFill>
                <a:srgbClr val="000000"/>
              </a:solidFill>
              <a:ea typeface="ＭＳ Ｐゴシック" pitchFamily="34" charset="-128"/>
            </a:endParaRPr>
          </a:p>
        </p:txBody>
      </p:sp>
      <p:grpSp>
        <p:nvGrpSpPr>
          <p:cNvPr id="3" name="Group 2">
            <a:extLst>
              <a:ext uri="{FF2B5EF4-FFF2-40B4-BE49-F238E27FC236}">
                <a16:creationId xmlns:a16="http://schemas.microsoft.com/office/drawing/2014/main" id="{CF3D634E-29E8-EE4D-ADFE-347CE9A5E0CC}"/>
              </a:ext>
            </a:extLst>
          </p:cNvPr>
          <p:cNvGrpSpPr/>
          <p:nvPr/>
        </p:nvGrpSpPr>
        <p:grpSpPr>
          <a:xfrm>
            <a:off x="293913" y="1699280"/>
            <a:ext cx="8556171" cy="2737250"/>
            <a:chOff x="293914" y="2160947"/>
            <a:chExt cx="8556171" cy="2737250"/>
          </a:xfrm>
        </p:grpSpPr>
        <p:pic>
          <p:nvPicPr>
            <p:cNvPr id="14" name="Picture 13">
              <a:extLst>
                <a:ext uri="{FF2B5EF4-FFF2-40B4-BE49-F238E27FC236}">
                  <a16:creationId xmlns:a16="http://schemas.microsoft.com/office/drawing/2014/main" id="{2A7F11F8-9A52-ED4E-854E-F5F090406A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3914" y="2160947"/>
              <a:ext cx="8556171" cy="2737250"/>
            </a:xfrm>
            <a:prstGeom prst="rect">
              <a:avLst/>
            </a:prstGeom>
            <a:ln>
              <a:solidFill>
                <a:schemeClr val="tx1"/>
              </a:solidFill>
            </a:ln>
          </p:spPr>
        </p:pic>
        <p:sp>
          <p:nvSpPr>
            <p:cNvPr id="11" name="TextBox 10">
              <a:extLst>
                <a:ext uri="{FF2B5EF4-FFF2-40B4-BE49-F238E27FC236}">
                  <a16:creationId xmlns:a16="http://schemas.microsoft.com/office/drawing/2014/main" id="{EEE34246-776C-1749-B2CF-D202855740D7}"/>
                </a:ext>
              </a:extLst>
            </p:cNvPr>
            <p:cNvSpPr txBox="1"/>
            <p:nvPr/>
          </p:nvSpPr>
          <p:spPr>
            <a:xfrm>
              <a:off x="7547258" y="4527415"/>
              <a:ext cx="1302827" cy="338554"/>
            </a:xfrm>
            <a:prstGeom prst="rect">
              <a:avLst/>
            </a:prstGeom>
            <a:noFill/>
          </p:spPr>
          <p:txBody>
            <a:bodyPr wrap="square" rtlCol="0">
              <a:spAutoFit/>
            </a:bodyPr>
            <a:lstStyle/>
            <a:p>
              <a:r>
                <a:rPr lang="en-US" sz="1600" dirty="0" err="1"/>
                <a:t>GrAPL</a:t>
              </a:r>
              <a:r>
                <a:rPr lang="en-US" sz="1600" dirty="0"/>
                <a:t> 2019</a:t>
              </a:r>
            </a:p>
          </p:txBody>
        </p:sp>
      </p:grpSp>
      <p:sp>
        <p:nvSpPr>
          <p:cNvPr id="15" name="TextBox 14">
            <a:extLst>
              <a:ext uri="{FF2B5EF4-FFF2-40B4-BE49-F238E27FC236}">
                <a16:creationId xmlns:a16="http://schemas.microsoft.com/office/drawing/2014/main" id="{9D728995-5EE1-4847-8000-9A5846FE0187}"/>
              </a:ext>
            </a:extLst>
          </p:cNvPr>
          <p:cNvSpPr txBox="1"/>
          <p:nvPr/>
        </p:nvSpPr>
        <p:spPr>
          <a:xfrm>
            <a:off x="990454" y="984871"/>
            <a:ext cx="7163092" cy="461665"/>
          </a:xfrm>
          <a:prstGeom prst="rect">
            <a:avLst/>
          </a:prstGeom>
          <a:noFill/>
        </p:spPr>
        <p:txBody>
          <a:bodyPr wrap="square" rtlCol="0">
            <a:spAutoFit/>
          </a:bodyPr>
          <a:lstStyle/>
          <a:p>
            <a:pPr algn="ctr"/>
            <a:r>
              <a:rPr lang="en-US" sz="2400" dirty="0"/>
              <a:t>Graph Algorithms built on top of the </a:t>
            </a:r>
            <a:r>
              <a:rPr lang="en-US" sz="2400" dirty="0" err="1"/>
              <a:t>GraphBLAS</a:t>
            </a:r>
            <a:r>
              <a:rPr lang="en-US" sz="2400" dirty="0"/>
              <a:t>.</a:t>
            </a:r>
          </a:p>
        </p:txBody>
      </p:sp>
      <p:sp>
        <p:nvSpPr>
          <p:cNvPr id="16" name="TextBox 15">
            <a:extLst>
              <a:ext uri="{FF2B5EF4-FFF2-40B4-BE49-F238E27FC236}">
                <a16:creationId xmlns:a16="http://schemas.microsoft.com/office/drawing/2014/main" id="{2F8A7BD4-5E80-A84B-8B5F-A5A13D53A8C3}"/>
              </a:ext>
            </a:extLst>
          </p:cNvPr>
          <p:cNvSpPr txBox="1"/>
          <p:nvPr/>
        </p:nvSpPr>
        <p:spPr>
          <a:xfrm>
            <a:off x="166688" y="4993448"/>
            <a:ext cx="8816445" cy="461665"/>
          </a:xfrm>
          <a:prstGeom prst="rect">
            <a:avLst/>
          </a:prstGeom>
          <a:noFill/>
        </p:spPr>
        <p:txBody>
          <a:bodyPr wrap="square" rtlCol="0">
            <a:spAutoFit/>
          </a:bodyPr>
          <a:lstStyle/>
          <a:p>
            <a:pPr algn="ctr"/>
            <a:r>
              <a:rPr lang="en-US" sz="2400" dirty="0"/>
              <a:t>Official release of LAGraph library v1.0 at GrAPL’21 in May 2021</a:t>
            </a:r>
          </a:p>
        </p:txBody>
      </p:sp>
    </p:spTree>
    <p:extLst>
      <p:ext uri="{BB962C8B-B14F-4D97-AF65-F5344CB8AC3E}">
        <p14:creationId xmlns:p14="http://schemas.microsoft.com/office/powerpoint/2010/main" val="3816613426"/>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B84ABD-E026-1940-AE58-3031E1880070}"/>
              </a:ext>
            </a:extLst>
          </p:cNvPr>
          <p:cNvSpPr>
            <a:spLocks noGrp="1"/>
          </p:cNvSpPr>
          <p:nvPr>
            <p:ph type="title"/>
          </p:nvPr>
        </p:nvSpPr>
        <p:spPr>
          <a:xfrm>
            <a:off x="166688" y="192088"/>
            <a:ext cx="8783002" cy="889000"/>
          </a:xfrm>
        </p:spPr>
        <p:txBody>
          <a:bodyPr/>
          <a:lstStyle/>
          <a:p>
            <a:r>
              <a:rPr lang="en-US" dirty="0" err="1"/>
              <a:t>SuiteSparse</a:t>
            </a:r>
            <a:r>
              <a:rPr lang="en-US" dirty="0"/>
              <a:t>: </a:t>
            </a:r>
            <a:r>
              <a:rPr lang="en-US" sz="2400" dirty="0"/>
              <a:t>C libraries for </a:t>
            </a:r>
            <a:r>
              <a:rPr lang="en-US" sz="2400" dirty="0" err="1"/>
              <a:t>GraphBLAS</a:t>
            </a:r>
            <a:r>
              <a:rPr lang="en-US" sz="2400" dirty="0"/>
              <a:t> and </a:t>
            </a:r>
            <a:r>
              <a:rPr lang="en-US" sz="2400" dirty="0" err="1"/>
              <a:t>LAGraph</a:t>
            </a:r>
            <a:endParaRPr lang="en-US" sz="2400" dirty="0"/>
          </a:p>
        </p:txBody>
      </p:sp>
      <p:sp>
        <p:nvSpPr>
          <p:cNvPr id="4" name="Slide Number Placeholder 3">
            <a:extLst>
              <a:ext uri="{FF2B5EF4-FFF2-40B4-BE49-F238E27FC236}">
                <a16:creationId xmlns:a16="http://schemas.microsoft.com/office/drawing/2014/main" id="{CB4892F0-1B01-674D-9617-7902C53648CB}"/>
              </a:ext>
            </a:extLst>
          </p:cNvPr>
          <p:cNvSpPr>
            <a:spLocks noGrp="1"/>
          </p:cNvSpPr>
          <p:nvPr>
            <p:ph type="sldNum" sz="quarter" idx="10"/>
          </p:nvPr>
        </p:nvSpPr>
        <p:spPr/>
        <p:txBody>
          <a:bodyPr/>
          <a:lstStyle/>
          <a:p>
            <a:pPr>
              <a:defRPr/>
            </a:pPr>
            <a:fld id="{0C933AAA-F64E-4748-8A99-DCC60F15C72A}" type="slidenum">
              <a:rPr lang="en-US" smtClean="0">
                <a:solidFill>
                  <a:srgbClr val="000000"/>
                </a:solidFill>
                <a:ea typeface="ＭＳ Ｐゴシック" pitchFamily="34" charset="-128"/>
              </a:rPr>
              <a:pPr>
                <a:defRPr/>
              </a:pPr>
              <a:t>15</a:t>
            </a:fld>
            <a:endParaRPr lang="en-US" dirty="0">
              <a:solidFill>
                <a:srgbClr val="000000"/>
              </a:solidFill>
              <a:ea typeface="ＭＳ Ｐゴシック" pitchFamily="34" charset="-128"/>
            </a:endParaRPr>
          </a:p>
        </p:txBody>
      </p:sp>
      <p:pic>
        <p:nvPicPr>
          <p:cNvPr id="7" name="Picture 6" descr="Website&#10;&#10;Description automatically generated with low confidence">
            <a:extLst>
              <a:ext uri="{FF2B5EF4-FFF2-40B4-BE49-F238E27FC236}">
                <a16:creationId xmlns:a16="http://schemas.microsoft.com/office/drawing/2014/main" id="{6B0002A2-A244-E743-A094-5DEBD039DDD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402564"/>
            <a:ext cx="9144000" cy="5149049"/>
          </a:xfrm>
          <a:prstGeom prst="rect">
            <a:avLst/>
          </a:prstGeom>
        </p:spPr>
      </p:pic>
    </p:spTree>
    <p:extLst>
      <p:ext uri="{BB962C8B-B14F-4D97-AF65-F5344CB8AC3E}">
        <p14:creationId xmlns:p14="http://schemas.microsoft.com/office/powerpoint/2010/main" val="1670957638"/>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A22E5C1-A685-D44F-A1CF-B4C07694BFAD}"/>
              </a:ext>
            </a:extLst>
          </p:cNvPr>
          <p:cNvPicPr>
            <a:picLocks noGrp="1" noChangeAspect="1"/>
          </p:cNvPicPr>
          <p:nvPr>
            <p:ph idx="1"/>
          </p:nvPr>
        </p:nvPicPr>
        <p:blipFill>
          <a:blip r:embed="rId3"/>
          <a:stretch>
            <a:fillRect/>
          </a:stretch>
        </p:blipFill>
        <p:spPr>
          <a:xfrm>
            <a:off x="0" y="848154"/>
            <a:ext cx="9115079" cy="4865576"/>
          </a:xfrm>
          <a:prstGeom prst="rect">
            <a:avLst/>
          </a:prstGeom>
        </p:spPr>
      </p:pic>
      <p:sp>
        <p:nvSpPr>
          <p:cNvPr id="4" name="Slide Number Placeholder 3">
            <a:extLst>
              <a:ext uri="{FF2B5EF4-FFF2-40B4-BE49-F238E27FC236}">
                <a16:creationId xmlns:a16="http://schemas.microsoft.com/office/drawing/2014/main" id="{DA15A5D4-16D8-8543-8B63-03A2E28FEC1E}"/>
              </a:ext>
            </a:extLst>
          </p:cNvPr>
          <p:cNvSpPr>
            <a:spLocks noGrp="1"/>
          </p:cNvSpPr>
          <p:nvPr>
            <p:ph type="sldNum" sz="quarter" idx="10"/>
          </p:nvPr>
        </p:nvSpPr>
        <p:spPr/>
        <p:txBody>
          <a:bodyPr/>
          <a:lstStyle/>
          <a:p>
            <a:pPr>
              <a:defRPr/>
            </a:pPr>
            <a:fld id="{0C933AAA-F64E-4748-8A99-DCC60F15C72A}" type="slidenum">
              <a:rPr lang="en-US" smtClean="0">
                <a:solidFill>
                  <a:srgbClr val="000000"/>
                </a:solidFill>
                <a:ea typeface="ＭＳ Ｐゴシック" pitchFamily="34" charset="-128"/>
              </a:rPr>
              <a:pPr>
                <a:defRPr/>
              </a:pPr>
              <a:t>16</a:t>
            </a:fld>
            <a:endParaRPr lang="en-US" dirty="0">
              <a:solidFill>
                <a:srgbClr val="000000"/>
              </a:solidFill>
              <a:ea typeface="ＭＳ Ｐゴシック" pitchFamily="34" charset="-128"/>
            </a:endParaRPr>
          </a:p>
        </p:txBody>
      </p:sp>
      <p:sp>
        <p:nvSpPr>
          <p:cNvPr id="2" name="TextBox 1">
            <a:extLst>
              <a:ext uri="{FF2B5EF4-FFF2-40B4-BE49-F238E27FC236}">
                <a16:creationId xmlns:a16="http://schemas.microsoft.com/office/drawing/2014/main" id="{441994CD-84A2-9740-B578-7D57CB29E068}"/>
              </a:ext>
            </a:extLst>
          </p:cNvPr>
          <p:cNvSpPr txBox="1"/>
          <p:nvPr/>
        </p:nvSpPr>
        <p:spPr>
          <a:xfrm>
            <a:off x="461962" y="6243836"/>
            <a:ext cx="8474075" cy="307777"/>
          </a:xfrm>
          <a:prstGeom prst="rect">
            <a:avLst/>
          </a:prstGeom>
          <a:noFill/>
        </p:spPr>
        <p:txBody>
          <a:bodyPr wrap="square" rtlCol="0">
            <a:spAutoFit/>
          </a:bodyPr>
          <a:lstStyle/>
          <a:p>
            <a:r>
              <a:rPr lang="en-US" sz="1400" dirty="0" err="1"/>
              <a:t>Pygraphblas</a:t>
            </a:r>
            <a:r>
              <a:rPr lang="en-US" sz="1400" dirty="0"/>
              <a:t> Documentation at:  </a:t>
            </a:r>
            <a:r>
              <a:rPr lang="en-US" sz="1400" dirty="0">
                <a:hlinkClick r:id="rId4"/>
              </a:rPr>
              <a:t>https://graphegon.github.io/pygraphblas/pygraphblas/index.html</a:t>
            </a:r>
            <a:endParaRPr lang="en-US" sz="1400" dirty="0"/>
          </a:p>
        </p:txBody>
      </p:sp>
    </p:spTree>
    <p:extLst>
      <p:ext uri="{BB962C8B-B14F-4D97-AF65-F5344CB8AC3E}">
        <p14:creationId xmlns:p14="http://schemas.microsoft.com/office/powerpoint/2010/main" val="4080788704"/>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8" name="Rectangle 70">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57250"/>
            <a:ext cx="91440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endParaRPr lang="en-US" sz="1350" dirty="0">
              <a:solidFill>
                <a:prstClr val="white"/>
              </a:solidFill>
              <a:latin typeface="Calibri" panose="020F0502020204030204"/>
            </a:endParaRPr>
          </a:p>
        </p:txBody>
      </p:sp>
      <p:sp>
        <p:nvSpPr>
          <p:cNvPr id="1029" name="Freeform: Shape 72">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282117" y="666998"/>
            <a:ext cx="1370729" cy="1032742"/>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endParaRPr lang="en-US" sz="1350" dirty="0">
              <a:solidFill>
                <a:prstClr val="white"/>
              </a:solidFill>
              <a:latin typeface="Calibri" panose="020F0502020204030204"/>
            </a:endParaRPr>
          </a:p>
        </p:txBody>
      </p:sp>
      <p:sp>
        <p:nvSpPr>
          <p:cNvPr id="1030" name="Rectangle 74">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668731" y="1173860"/>
            <a:ext cx="484026" cy="484026"/>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endParaRPr lang="en-US" sz="1350">
              <a:solidFill>
                <a:prstClr val="white"/>
              </a:solidFill>
              <a:latin typeface="Calibri" panose="020F0502020204030204"/>
            </a:endParaRPr>
          </a:p>
        </p:txBody>
      </p:sp>
      <p:sp>
        <p:nvSpPr>
          <p:cNvPr id="1031" name="Rectangle 76">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7532612" y="1348605"/>
            <a:ext cx="515604" cy="515604"/>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endParaRPr lang="en-US" sz="1350">
              <a:solidFill>
                <a:prstClr val="white"/>
              </a:solidFill>
              <a:latin typeface="Calibri" panose="020F0502020204030204"/>
            </a:endParaRPr>
          </a:p>
        </p:txBody>
      </p:sp>
      <p:sp>
        <p:nvSpPr>
          <p:cNvPr id="79" name="Freeform: Shape 78">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7017483" y="857250"/>
            <a:ext cx="2126518" cy="1110628"/>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800" fontAlgn="auto">
              <a:spcBef>
                <a:spcPts val="0"/>
              </a:spcBef>
              <a:spcAft>
                <a:spcPts val="0"/>
              </a:spcAft>
            </a:pPr>
            <a:endParaRPr lang="en-US" sz="1350" dirty="0">
              <a:solidFill>
                <a:prstClr val="white"/>
              </a:solidFill>
              <a:latin typeface="Calibri" panose="020F0502020204030204"/>
            </a:endParaRPr>
          </a:p>
        </p:txBody>
      </p:sp>
      <p:sp>
        <p:nvSpPr>
          <p:cNvPr id="81" name="Isosceles Triangle 80">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982258" y="5443876"/>
            <a:ext cx="1120885" cy="556874"/>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endParaRPr lang="en-US" sz="1350">
              <a:solidFill>
                <a:prstClr val="white"/>
              </a:solidFill>
              <a:latin typeface="Calibri" panose="020F0502020204030204"/>
            </a:endParaRPr>
          </a:p>
        </p:txBody>
      </p:sp>
      <p:pic>
        <p:nvPicPr>
          <p:cNvPr id="1026" name="Picture 2" descr="Cloud Pathfinder for IBM Cloud: Find your pathway to &lt;?php echo e(config(' ibm.name-cloud')); ?&gt;, fast.">
            <a:extLst>
              <a:ext uri="{FF2B5EF4-FFF2-40B4-BE49-F238E27FC236}">
                <a16:creationId xmlns:a16="http://schemas.microsoft.com/office/drawing/2014/main" id="{F4A299A4-B3E5-46F7-86C5-76A0FFE483C7}"/>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560918" y="1568017"/>
            <a:ext cx="5629089" cy="2814545"/>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83" name="Isosceles Triangle 82">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703061" y="5697108"/>
            <a:ext cx="611177" cy="303643"/>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endParaRPr lang="en-US" sz="1350">
              <a:solidFill>
                <a:prstClr val="white"/>
              </a:solidFill>
              <a:latin typeface="Calibri" panose="020F0502020204030204"/>
            </a:endParaRPr>
          </a:p>
        </p:txBody>
      </p:sp>
      <p:grpSp>
        <p:nvGrpSpPr>
          <p:cNvPr id="7" name="Group 6">
            <a:extLst>
              <a:ext uri="{FF2B5EF4-FFF2-40B4-BE49-F238E27FC236}">
                <a16:creationId xmlns:a16="http://schemas.microsoft.com/office/drawing/2014/main" id="{CDCA8361-16CC-480E-8414-4F370C06FF92}"/>
              </a:ext>
            </a:extLst>
          </p:cNvPr>
          <p:cNvGrpSpPr/>
          <p:nvPr/>
        </p:nvGrpSpPr>
        <p:grpSpPr>
          <a:xfrm>
            <a:off x="1456250" y="920317"/>
            <a:ext cx="5727850" cy="1300793"/>
            <a:chOff x="3764945" y="3648767"/>
            <a:chExt cx="7637132" cy="1734390"/>
          </a:xfrm>
        </p:grpSpPr>
        <p:sp>
          <p:nvSpPr>
            <p:cNvPr id="4" name="TextBox 3">
              <a:extLst>
                <a:ext uri="{FF2B5EF4-FFF2-40B4-BE49-F238E27FC236}">
                  <a16:creationId xmlns:a16="http://schemas.microsoft.com/office/drawing/2014/main" id="{C002BE09-0A05-4A94-B2B3-C49B95EDCE3B}"/>
                </a:ext>
              </a:extLst>
            </p:cNvPr>
            <p:cNvSpPr txBox="1"/>
            <p:nvPr/>
          </p:nvSpPr>
          <p:spPr>
            <a:xfrm>
              <a:off x="3764945" y="4285129"/>
              <a:ext cx="7637132" cy="492442"/>
            </a:xfrm>
            <a:prstGeom prst="rect">
              <a:avLst/>
            </a:prstGeom>
            <a:noFill/>
          </p:spPr>
          <p:txBody>
            <a:bodyPr wrap="none" rtlCol="0">
              <a:spAutoFit/>
            </a:bodyPr>
            <a:lstStyle/>
            <a:p>
              <a:pPr defTabSz="685800" fontAlgn="auto">
                <a:spcBef>
                  <a:spcPts val="0"/>
                </a:spcBef>
                <a:spcAft>
                  <a:spcPts val="0"/>
                </a:spcAft>
              </a:pPr>
              <a:r>
                <a:rPr lang="en-US" i="1" dirty="0">
                  <a:solidFill>
                    <a:srgbClr val="0070C0"/>
                  </a:solidFill>
                  <a:latin typeface="Calibri" panose="020F0502020204030204"/>
                  <a:cs typeface="+mn-cs"/>
                </a:rPr>
                <a:t>Your personalized 			 container powered by</a:t>
              </a:r>
            </a:p>
          </p:txBody>
        </p:sp>
        <p:pic>
          <p:nvPicPr>
            <p:cNvPr id="6" name="Picture 6" descr="How to install Docker on Ubuntu ? | by KarthiKeyan Shanmugam | Medium">
              <a:extLst>
                <a:ext uri="{FF2B5EF4-FFF2-40B4-BE49-F238E27FC236}">
                  <a16:creationId xmlns:a16="http://schemas.microsoft.com/office/drawing/2014/main" id="{9FD27DFB-5922-4F23-B724-BBCBEBEA37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30470" y="3648767"/>
              <a:ext cx="2030505" cy="1734390"/>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extBox 1">
            <a:extLst>
              <a:ext uri="{FF2B5EF4-FFF2-40B4-BE49-F238E27FC236}">
                <a16:creationId xmlns:a16="http://schemas.microsoft.com/office/drawing/2014/main" id="{46B8DA40-072B-4E64-A188-F944885149D4}"/>
              </a:ext>
            </a:extLst>
          </p:cNvPr>
          <p:cNvSpPr txBox="1"/>
          <p:nvPr/>
        </p:nvSpPr>
        <p:spPr>
          <a:xfrm>
            <a:off x="475356" y="6171178"/>
            <a:ext cx="8389244" cy="461665"/>
          </a:xfrm>
          <a:prstGeom prst="rect">
            <a:avLst/>
          </a:prstGeom>
          <a:noFill/>
        </p:spPr>
        <p:txBody>
          <a:bodyPr wrap="square" rtlCol="0">
            <a:spAutoFit/>
          </a:bodyPr>
          <a:lstStyle/>
          <a:p>
            <a:r>
              <a:rPr lang="en-US" sz="1200" dirty="0"/>
              <a:t>“You log into the cloud by </a:t>
            </a:r>
            <a:r>
              <a:rPr lang="en-US" sz="1200" dirty="0" err="1"/>
              <a:t>ssh</a:t>
            </a:r>
            <a:r>
              <a:rPr lang="en-US" sz="1200" dirty="0"/>
              <a:t> and magic happens that causes little people floating in the cloud to create an account for you that runs on fairy dust and makes a container float up from the ether to respond to your every whim.”</a:t>
            </a:r>
          </a:p>
        </p:txBody>
      </p:sp>
      <p:sp>
        <p:nvSpPr>
          <p:cNvPr id="3" name="Rectangle 2">
            <a:extLst>
              <a:ext uri="{FF2B5EF4-FFF2-40B4-BE49-F238E27FC236}">
                <a16:creationId xmlns:a16="http://schemas.microsoft.com/office/drawing/2014/main" id="{D537E36A-4DD2-49F4-A303-6279AC4CC62A}"/>
              </a:ext>
            </a:extLst>
          </p:cNvPr>
          <p:cNvSpPr/>
          <p:nvPr/>
        </p:nvSpPr>
        <p:spPr>
          <a:xfrm>
            <a:off x="2286000" y="6657945"/>
            <a:ext cx="4572000" cy="200055"/>
          </a:xfrm>
          <a:prstGeom prst="rect">
            <a:avLst/>
          </a:prstGeom>
        </p:spPr>
        <p:txBody>
          <a:bodyPr>
            <a:spAutoFit/>
          </a:bodyPr>
          <a:lstStyle/>
          <a:p>
            <a:pPr algn="ctr"/>
            <a:r>
              <a:rPr lang="en-US" sz="700" dirty="0">
                <a:solidFill>
                  <a:schemeClr val="bg1">
                    <a:lumMod val="65000"/>
                  </a:schemeClr>
                </a:solidFill>
              </a:rPr>
              <a:t>[Distribution Statement A] Approved for public release and unlimited distribution.</a:t>
            </a:r>
          </a:p>
        </p:txBody>
      </p:sp>
    </p:spTree>
    <p:extLst>
      <p:ext uri="{BB962C8B-B14F-4D97-AF65-F5344CB8AC3E}">
        <p14:creationId xmlns:p14="http://schemas.microsoft.com/office/powerpoint/2010/main" val="112963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61A8A3-58D4-594E-B6DB-1D19D833FCBA}"/>
              </a:ext>
            </a:extLst>
          </p:cNvPr>
          <p:cNvSpPr>
            <a:spLocks noGrp="1"/>
          </p:cNvSpPr>
          <p:nvPr>
            <p:ph type="title"/>
          </p:nvPr>
        </p:nvSpPr>
        <p:spPr>
          <a:xfrm>
            <a:off x="166688" y="192088"/>
            <a:ext cx="8742534" cy="623887"/>
          </a:xfrm>
        </p:spPr>
        <p:txBody>
          <a:bodyPr/>
          <a:lstStyle/>
          <a:p>
            <a:r>
              <a:rPr lang="en-US" dirty="0" err="1"/>
              <a:t>GraphBLAS</a:t>
            </a:r>
            <a:r>
              <a:rPr lang="en-US" dirty="0"/>
              <a:t> in the cloud: </a:t>
            </a:r>
            <a:r>
              <a:rPr lang="en-US" sz="2400" dirty="0"/>
              <a:t>Setting up your session</a:t>
            </a:r>
          </a:p>
        </p:txBody>
      </p:sp>
      <p:sp>
        <p:nvSpPr>
          <p:cNvPr id="3" name="Content Placeholder 2">
            <a:extLst>
              <a:ext uri="{FF2B5EF4-FFF2-40B4-BE49-F238E27FC236}">
                <a16:creationId xmlns:a16="http://schemas.microsoft.com/office/drawing/2014/main" id="{8A6B5BC0-A26F-424D-9D9D-064DDA342071}"/>
              </a:ext>
            </a:extLst>
          </p:cNvPr>
          <p:cNvSpPr>
            <a:spLocks noGrp="1"/>
          </p:cNvSpPr>
          <p:nvPr>
            <p:ph idx="1"/>
          </p:nvPr>
        </p:nvSpPr>
        <p:spPr>
          <a:xfrm>
            <a:off x="231079" y="911497"/>
            <a:ext cx="4871226" cy="623887"/>
          </a:xfrm>
        </p:spPr>
        <p:txBody>
          <a:bodyPr/>
          <a:lstStyle/>
          <a:p>
            <a:r>
              <a:rPr lang="en-US" sz="1600" dirty="0"/>
              <a:t>SSH into the host `</a:t>
            </a:r>
            <a:r>
              <a:rPr lang="en-US" sz="1600" dirty="0">
                <a:hlinkClick r:id="rId3" tooltip="http://graphblas.tk"/>
              </a:rPr>
              <a:t>graphblas.tk</a:t>
            </a:r>
            <a:r>
              <a:rPr lang="en-US" sz="1600" dirty="0"/>
              <a:t>` with the username `user` and password `graphblastutorial2021`.  </a:t>
            </a:r>
            <a:br>
              <a:rPr lang="en-US" sz="1600" dirty="0"/>
            </a:br>
            <a:endParaRPr lang="en-US" sz="1600" dirty="0"/>
          </a:p>
        </p:txBody>
      </p:sp>
      <p:sp>
        <p:nvSpPr>
          <p:cNvPr id="4" name="Slide Number Placeholder 3">
            <a:extLst>
              <a:ext uri="{FF2B5EF4-FFF2-40B4-BE49-F238E27FC236}">
                <a16:creationId xmlns:a16="http://schemas.microsoft.com/office/drawing/2014/main" id="{995CA74C-0C85-1641-9531-FC45A93C5009}"/>
              </a:ext>
            </a:extLst>
          </p:cNvPr>
          <p:cNvSpPr>
            <a:spLocks noGrp="1"/>
          </p:cNvSpPr>
          <p:nvPr>
            <p:ph type="sldNum" sz="quarter" idx="10"/>
          </p:nvPr>
        </p:nvSpPr>
        <p:spPr/>
        <p:txBody>
          <a:bodyPr/>
          <a:lstStyle/>
          <a:p>
            <a:pPr>
              <a:defRPr/>
            </a:pPr>
            <a:fld id="{0C933AAA-F64E-4748-8A99-DCC60F15C72A}" type="slidenum">
              <a:rPr lang="en-US" smtClean="0">
                <a:solidFill>
                  <a:srgbClr val="000000"/>
                </a:solidFill>
                <a:ea typeface="ＭＳ Ｐゴシック" pitchFamily="34" charset="-128"/>
              </a:rPr>
              <a:pPr>
                <a:defRPr/>
              </a:pPr>
              <a:t>18</a:t>
            </a:fld>
            <a:endParaRPr lang="en-US" dirty="0">
              <a:solidFill>
                <a:srgbClr val="000000"/>
              </a:solidFill>
              <a:ea typeface="ＭＳ Ｐゴシック" pitchFamily="34" charset="-128"/>
            </a:endParaRPr>
          </a:p>
        </p:txBody>
      </p:sp>
      <p:sp>
        <p:nvSpPr>
          <p:cNvPr id="5" name="TextBox 4">
            <a:extLst>
              <a:ext uri="{FF2B5EF4-FFF2-40B4-BE49-F238E27FC236}">
                <a16:creationId xmlns:a16="http://schemas.microsoft.com/office/drawing/2014/main" id="{625DE9F6-2D09-0C4F-B140-851402498FF6}"/>
              </a:ext>
            </a:extLst>
          </p:cNvPr>
          <p:cNvSpPr txBox="1"/>
          <p:nvPr/>
        </p:nvSpPr>
        <p:spPr>
          <a:xfrm>
            <a:off x="257002" y="2156503"/>
            <a:ext cx="8742534" cy="2862322"/>
          </a:xfrm>
          <a:prstGeom prst="rect">
            <a:avLst/>
          </a:prstGeom>
          <a:solidFill>
            <a:srgbClr val="FFFFEB"/>
          </a:solidFill>
          <a:ln w="22225">
            <a:solidFill>
              <a:schemeClr val="tx1"/>
            </a:solidFill>
          </a:ln>
        </p:spPr>
        <p:txBody>
          <a:bodyPr wrap="square" rtlCol="0">
            <a:spAutoFit/>
          </a:bodyPr>
          <a:lstStyle/>
          <a:p>
            <a:pPr marL="0" indent="0">
              <a:buNone/>
            </a:pPr>
            <a:r>
              <a:rPr lang="en-US" sz="1200" dirty="0"/>
              <a:t>[I 21:42:32.806 </a:t>
            </a:r>
            <a:r>
              <a:rPr lang="en-US" sz="1200" dirty="0" err="1"/>
              <a:t>NotebookApp</a:t>
            </a:r>
            <a:r>
              <a:rPr lang="en-US" sz="1200" dirty="0"/>
              <a:t>] Writing notebook server cookie secret to /home/</a:t>
            </a:r>
            <a:r>
              <a:rPr lang="en-US" sz="1200" dirty="0" err="1"/>
              <a:t>jovyan</a:t>
            </a:r>
            <a:r>
              <a:rPr lang="en-US" sz="1200" dirty="0"/>
              <a:t>/.local/share/</a:t>
            </a:r>
            <a:r>
              <a:rPr lang="en-US" sz="1200" dirty="0" err="1"/>
              <a:t>jupyter</a:t>
            </a:r>
            <a:r>
              <a:rPr lang="en-US" sz="1200" dirty="0"/>
              <a:t>/runtime/</a:t>
            </a:r>
            <a:r>
              <a:rPr lang="en-US" sz="1200" dirty="0" err="1"/>
              <a:t>notebook_cookie_secret</a:t>
            </a:r>
            <a:endParaRPr lang="en-US" sz="1200" dirty="0"/>
          </a:p>
          <a:p>
            <a:pPr marL="0" indent="0">
              <a:buNone/>
            </a:pPr>
            <a:r>
              <a:rPr lang="en-US" sz="1200" dirty="0"/>
              <a:t>[I 21:42:33.440 </a:t>
            </a:r>
            <a:r>
              <a:rPr lang="en-US" sz="1200" dirty="0" err="1"/>
              <a:t>NotebookApp</a:t>
            </a:r>
            <a:r>
              <a:rPr lang="en-US" sz="1200" dirty="0"/>
              <a:t>] </a:t>
            </a:r>
            <a:r>
              <a:rPr lang="en-US" sz="1200" dirty="0" err="1"/>
              <a:t>JupyterLab</a:t>
            </a:r>
            <a:r>
              <a:rPr lang="en-US" sz="1200" dirty="0"/>
              <a:t> extension loaded from /opt/</a:t>
            </a:r>
            <a:r>
              <a:rPr lang="en-US" sz="1200" dirty="0" err="1"/>
              <a:t>conda</a:t>
            </a:r>
            <a:r>
              <a:rPr lang="en-US" sz="1200" dirty="0"/>
              <a:t>/lib/python3.8/site-packages/</a:t>
            </a:r>
            <a:r>
              <a:rPr lang="en-US" sz="1200" dirty="0" err="1"/>
              <a:t>jupyterlab</a:t>
            </a:r>
            <a:endParaRPr lang="en-US" sz="1200" dirty="0"/>
          </a:p>
          <a:p>
            <a:pPr marL="0" indent="0">
              <a:buNone/>
            </a:pPr>
            <a:r>
              <a:rPr lang="en-US" sz="1200" dirty="0"/>
              <a:t>[I 21:42:33.440 </a:t>
            </a:r>
            <a:r>
              <a:rPr lang="en-US" sz="1200" dirty="0" err="1"/>
              <a:t>NotebookApp</a:t>
            </a:r>
            <a:r>
              <a:rPr lang="en-US" sz="1200" dirty="0"/>
              <a:t>] </a:t>
            </a:r>
            <a:r>
              <a:rPr lang="en-US" sz="1200" dirty="0" err="1"/>
              <a:t>JupyterLab</a:t>
            </a:r>
            <a:r>
              <a:rPr lang="en-US" sz="1200" dirty="0"/>
              <a:t> application directory is /opt/</a:t>
            </a:r>
            <a:r>
              <a:rPr lang="en-US" sz="1200" dirty="0" err="1"/>
              <a:t>conda</a:t>
            </a:r>
            <a:r>
              <a:rPr lang="en-US" sz="1200" dirty="0"/>
              <a:t>/share/</a:t>
            </a:r>
            <a:r>
              <a:rPr lang="en-US" sz="1200" dirty="0" err="1"/>
              <a:t>jupyter</a:t>
            </a:r>
            <a:r>
              <a:rPr lang="en-US" sz="1200" dirty="0"/>
              <a:t>/lab</a:t>
            </a:r>
          </a:p>
          <a:p>
            <a:pPr marL="0" indent="0">
              <a:buNone/>
            </a:pPr>
            <a:r>
              <a:rPr lang="en-US" sz="1200" dirty="0"/>
              <a:t>[I 21:42:33.443 </a:t>
            </a:r>
            <a:r>
              <a:rPr lang="en-US" sz="1200" dirty="0" err="1"/>
              <a:t>NotebookApp</a:t>
            </a:r>
            <a:r>
              <a:rPr lang="en-US" sz="1200" dirty="0"/>
              <a:t>] Serving notebooks from local directory: /home/</a:t>
            </a:r>
            <a:r>
              <a:rPr lang="en-US" sz="1200" dirty="0" err="1"/>
              <a:t>jovyan</a:t>
            </a:r>
            <a:r>
              <a:rPr lang="en-US" sz="1200" dirty="0"/>
              <a:t>/SIAM-Tutorial</a:t>
            </a:r>
          </a:p>
          <a:p>
            <a:pPr marL="0" indent="0">
              <a:buNone/>
            </a:pPr>
            <a:r>
              <a:rPr lang="en-US" sz="1200" dirty="0"/>
              <a:t>[I 21:42:33.443 </a:t>
            </a:r>
            <a:r>
              <a:rPr lang="en-US" sz="1200" dirty="0" err="1"/>
              <a:t>NotebookApp</a:t>
            </a:r>
            <a:r>
              <a:rPr lang="en-US" sz="1200" dirty="0"/>
              <a:t>] </a:t>
            </a:r>
            <a:r>
              <a:rPr lang="en-US" sz="1200" dirty="0" err="1"/>
              <a:t>Jupyter</a:t>
            </a:r>
            <a:r>
              <a:rPr lang="en-US" sz="1200" dirty="0"/>
              <a:t> Notebook 6.1.6 is running at:</a:t>
            </a:r>
          </a:p>
          <a:p>
            <a:pPr marL="0" indent="0">
              <a:buNone/>
            </a:pPr>
            <a:r>
              <a:rPr lang="en-US" sz="1200" dirty="0"/>
              <a:t>...</a:t>
            </a:r>
          </a:p>
          <a:p>
            <a:pPr marL="0" indent="0">
              <a:buNone/>
            </a:pPr>
            <a:r>
              <a:rPr lang="en-US" sz="1200" dirty="0"/>
              <a:t>Your Docker container should now be ready at:</a:t>
            </a:r>
          </a:p>
          <a:p>
            <a:pPr marL="0" indent="0">
              <a:buNone/>
            </a:pPr>
            <a:r>
              <a:rPr lang="en-US" sz="1200" dirty="0"/>
              <a:t>=====</a:t>
            </a:r>
            <a:endParaRPr lang="en-US" sz="1200" b="1" dirty="0"/>
          </a:p>
          <a:p>
            <a:pPr marL="0" indent="0">
              <a:buNone/>
            </a:pPr>
            <a:r>
              <a:rPr lang="en-US" sz="1200" dirty="0"/>
              <a:t>        </a:t>
            </a:r>
            <a:r>
              <a:rPr lang="en-US" sz="1200" b="1" dirty="0">
                <a:solidFill>
                  <a:srgbClr val="C00000"/>
                </a:solidFill>
              </a:rPr>
              <a:t>http://graphblas.tk</a:t>
            </a:r>
            <a:r>
              <a:rPr lang="en-US" sz="1200" b="1" dirty="0"/>
              <a:t>:98765/?token=1234567890abcdef1234567890abcdef1234567890abcdef</a:t>
            </a:r>
          </a:p>
          <a:p>
            <a:pPr marL="0" indent="0">
              <a:buNone/>
            </a:pPr>
            <a:r>
              <a:rPr lang="en-US" sz="1200" dirty="0"/>
              <a:t>=====</a:t>
            </a:r>
          </a:p>
          <a:p>
            <a:pPr marL="0" indent="0">
              <a:buNone/>
            </a:pPr>
            <a:r>
              <a:rPr lang="en-US" sz="1200" b="1" dirty="0"/>
              <a:t>****SAVE THIS URL!**** </a:t>
            </a:r>
            <a:r>
              <a:rPr lang="en-US" sz="1200" dirty="0"/>
              <a:t>You will also need it for Day 2 of the tutorial.</a:t>
            </a:r>
          </a:p>
          <a:p>
            <a:pPr marL="0" indent="0">
              <a:buNone/>
            </a:pPr>
            <a:endParaRPr lang="en-US" sz="1200" dirty="0"/>
          </a:p>
          <a:p>
            <a:pPr marL="0" indent="0">
              <a:buNone/>
            </a:pPr>
            <a:r>
              <a:rPr lang="en-US" sz="1200" dirty="0"/>
              <a:t>If you do not see a URL, or there otherwise appears to be an error, please alert the tutorial staff.</a:t>
            </a:r>
          </a:p>
          <a:p>
            <a:pPr marL="0" indent="0">
              <a:buNone/>
            </a:pPr>
            <a:r>
              <a:rPr lang="en-US" sz="1200" dirty="0"/>
              <a:t>Connection to graphblas.tk closed.</a:t>
            </a:r>
          </a:p>
        </p:txBody>
      </p:sp>
      <p:sp>
        <p:nvSpPr>
          <p:cNvPr id="6" name="Content Placeholder 2">
            <a:extLst>
              <a:ext uri="{FF2B5EF4-FFF2-40B4-BE49-F238E27FC236}">
                <a16:creationId xmlns:a16="http://schemas.microsoft.com/office/drawing/2014/main" id="{F1258F71-C874-854A-884D-C9CB43CF5908}"/>
              </a:ext>
            </a:extLst>
          </p:cNvPr>
          <p:cNvSpPr txBox="1">
            <a:spLocks/>
          </p:cNvSpPr>
          <p:nvPr/>
        </p:nvSpPr>
        <p:spPr bwMode="auto">
          <a:xfrm>
            <a:off x="257002" y="5211085"/>
            <a:ext cx="8507757" cy="1536547"/>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225425" indent="-225425" algn="l" rtl="0" eaLnBrk="0" fontAlgn="base" hangingPunct="0">
              <a:spcBef>
                <a:spcPct val="20000"/>
              </a:spcBef>
              <a:spcAft>
                <a:spcPct val="0"/>
              </a:spcAft>
              <a:buChar char="•"/>
              <a:defRPr sz="2400">
                <a:solidFill>
                  <a:schemeClr val="tx1"/>
                </a:solidFill>
                <a:latin typeface="Arial" pitchFamily="34" charset="0"/>
                <a:ea typeface="+mn-ea"/>
                <a:cs typeface="+mn-cs"/>
              </a:defRPr>
            </a:lvl1pPr>
            <a:lvl2pPr marL="576263" indent="-236538" algn="l" rtl="0" eaLnBrk="0" fontAlgn="base" hangingPunct="0">
              <a:spcBef>
                <a:spcPct val="20000"/>
              </a:spcBef>
              <a:spcAft>
                <a:spcPct val="0"/>
              </a:spcAft>
              <a:buFont typeface="Verdana" pitchFamily="34" charset="0"/>
              <a:buChar char="–"/>
              <a:defRPr sz="2000">
                <a:solidFill>
                  <a:schemeClr val="tx1"/>
                </a:solidFill>
                <a:latin typeface="Arial" pitchFamily="34" charset="0"/>
              </a:defRPr>
            </a:lvl2pPr>
            <a:lvl3pPr marL="914400" indent="-223838" algn="l" rtl="0" eaLnBrk="0" fontAlgn="base" hangingPunct="0">
              <a:spcBef>
                <a:spcPct val="20000"/>
              </a:spcBef>
              <a:spcAft>
                <a:spcPct val="0"/>
              </a:spcAft>
              <a:buFont typeface="Verdana" pitchFamily="34" charset="0"/>
              <a:buChar char="–"/>
              <a:defRPr>
                <a:solidFill>
                  <a:schemeClr val="tx1"/>
                </a:solidFill>
                <a:latin typeface="Arial" pitchFamily="34" charset="0"/>
              </a:defRPr>
            </a:lvl3pPr>
            <a:lvl4pPr marL="1265238" indent="-236538" algn="l" rtl="0" eaLnBrk="0" fontAlgn="base" hangingPunct="0">
              <a:spcBef>
                <a:spcPct val="20000"/>
              </a:spcBef>
              <a:spcAft>
                <a:spcPct val="0"/>
              </a:spcAft>
              <a:buFont typeface="Verdana" pitchFamily="34" charset="0"/>
              <a:buChar char="–"/>
              <a:defRPr sz="1600">
                <a:solidFill>
                  <a:schemeClr val="tx1"/>
                </a:solidFill>
                <a:latin typeface="Arial" pitchFamily="34" charset="0"/>
              </a:defRPr>
            </a:lvl4pPr>
            <a:lvl5pPr marL="1660525" indent="-234950" algn="l" rtl="0" eaLnBrk="0" fontAlgn="base" hangingPunct="0">
              <a:spcBef>
                <a:spcPct val="20000"/>
              </a:spcBef>
              <a:spcAft>
                <a:spcPct val="0"/>
              </a:spcAft>
              <a:buFont typeface="Verdana" pitchFamily="34" charset="0"/>
              <a:buChar char="–"/>
              <a:defRPr sz="1400">
                <a:solidFill>
                  <a:schemeClr val="tx1"/>
                </a:solidFill>
                <a:latin typeface="Arial" pitchFamily="34" charset="0"/>
              </a:defRPr>
            </a:lvl5pPr>
            <a:lvl6pPr marL="2117725" indent="-234950" algn="l" rtl="0" eaLnBrk="1" fontAlgn="base" hangingPunct="1">
              <a:spcBef>
                <a:spcPct val="20000"/>
              </a:spcBef>
              <a:spcAft>
                <a:spcPct val="0"/>
              </a:spcAft>
              <a:buFont typeface="Verdana" pitchFamily="96" charset="0"/>
              <a:buChar char="–"/>
              <a:defRPr sz="1400">
                <a:solidFill>
                  <a:schemeClr val="tx1"/>
                </a:solidFill>
                <a:latin typeface="+mn-lt"/>
              </a:defRPr>
            </a:lvl6pPr>
            <a:lvl7pPr marL="2574925" indent="-234950" algn="l" rtl="0" eaLnBrk="1" fontAlgn="base" hangingPunct="1">
              <a:spcBef>
                <a:spcPct val="20000"/>
              </a:spcBef>
              <a:spcAft>
                <a:spcPct val="0"/>
              </a:spcAft>
              <a:buFont typeface="Verdana" pitchFamily="96" charset="0"/>
              <a:buChar char="–"/>
              <a:defRPr sz="1400">
                <a:solidFill>
                  <a:schemeClr val="tx1"/>
                </a:solidFill>
                <a:latin typeface="+mn-lt"/>
              </a:defRPr>
            </a:lvl7pPr>
            <a:lvl8pPr marL="3032125" indent="-234950" algn="l" rtl="0" eaLnBrk="1" fontAlgn="base" hangingPunct="1">
              <a:spcBef>
                <a:spcPct val="20000"/>
              </a:spcBef>
              <a:spcAft>
                <a:spcPct val="0"/>
              </a:spcAft>
              <a:buFont typeface="Verdana" pitchFamily="96" charset="0"/>
              <a:buChar char="–"/>
              <a:defRPr sz="1400">
                <a:solidFill>
                  <a:schemeClr val="tx1"/>
                </a:solidFill>
                <a:latin typeface="+mn-lt"/>
              </a:defRPr>
            </a:lvl8pPr>
            <a:lvl9pPr marL="3489325" indent="-234950" algn="l" rtl="0" eaLnBrk="1" fontAlgn="base" hangingPunct="1">
              <a:spcBef>
                <a:spcPct val="20000"/>
              </a:spcBef>
              <a:spcAft>
                <a:spcPct val="0"/>
              </a:spcAft>
              <a:buFont typeface="Verdana" pitchFamily="96" charset="0"/>
              <a:buChar char="–"/>
              <a:defRPr sz="1400">
                <a:solidFill>
                  <a:schemeClr val="tx1"/>
                </a:solidFill>
                <a:latin typeface="+mn-lt"/>
              </a:defRPr>
            </a:lvl9pPr>
          </a:lstStyle>
          <a:p>
            <a:r>
              <a:rPr lang="en-US" sz="1600" kern="0" dirty="0"/>
              <a:t>To access the notebook, open this file in a browser (Chrome or Firefox recommended):</a:t>
            </a:r>
          </a:p>
          <a:p>
            <a:r>
              <a:rPr lang="en-US" sz="1600" kern="0" dirty="0"/>
              <a:t>        </a:t>
            </a:r>
            <a:r>
              <a:rPr lang="en-US" sz="1600" kern="0" dirty="0">
                <a:hlinkClick r:id="rId4" tooltip="file:///home/jovyan/.local/share/jupyter/runtime/nbserver-7-open.html"/>
              </a:rPr>
              <a:t>file:///home/jovyan/.local/share/jupyter/runtime/nbserver-7-open.html</a:t>
            </a:r>
            <a:endParaRPr lang="en-US" sz="1600" kern="0" dirty="0"/>
          </a:p>
          <a:p>
            <a:r>
              <a:rPr lang="en-US" sz="1600" kern="0" dirty="0"/>
              <a:t>Or copy and paste the </a:t>
            </a:r>
            <a:r>
              <a:rPr lang="en-US" sz="1600" b="1" kern="0" dirty="0"/>
              <a:t>graphblas.tk URL</a:t>
            </a:r>
            <a:r>
              <a:rPr lang="en-US" sz="1600" kern="0" dirty="0"/>
              <a:t> (above) into your browser.  This will open up a </a:t>
            </a:r>
            <a:r>
              <a:rPr lang="en-US" sz="1600" kern="0" dirty="0" err="1"/>
              <a:t>Jupyter</a:t>
            </a:r>
            <a:r>
              <a:rPr lang="en-US" sz="1600" kern="0" dirty="0"/>
              <a:t> Notebook running inside a Docker container created just for you in the cloud.</a:t>
            </a:r>
          </a:p>
          <a:p>
            <a:r>
              <a:rPr lang="en-US" sz="1600" b="1" u="sng" kern="0" dirty="0"/>
              <a:t>Bookmark or save your URL</a:t>
            </a:r>
            <a:r>
              <a:rPr lang="en-US" sz="1600" b="1" kern="0" dirty="0"/>
              <a:t>.</a:t>
            </a:r>
            <a:r>
              <a:rPr lang="en-US" sz="1600" kern="0" dirty="0"/>
              <a:t>  You will need it for the second part of the tutorial tomorrow</a:t>
            </a:r>
          </a:p>
        </p:txBody>
      </p:sp>
      <p:sp>
        <p:nvSpPr>
          <p:cNvPr id="7" name="Content Placeholder 2">
            <a:extLst>
              <a:ext uri="{FF2B5EF4-FFF2-40B4-BE49-F238E27FC236}">
                <a16:creationId xmlns:a16="http://schemas.microsoft.com/office/drawing/2014/main" id="{10236AC1-E6C1-B74C-8AD5-254164462BCA}"/>
              </a:ext>
            </a:extLst>
          </p:cNvPr>
          <p:cNvSpPr txBox="1">
            <a:spLocks/>
          </p:cNvSpPr>
          <p:nvPr/>
        </p:nvSpPr>
        <p:spPr bwMode="auto">
          <a:xfrm>
            <a:off x="231078" y="1668600"/>
            <a:ext cx="8742534" cy="388704"/>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225425" indent="-225425" algn="l" rtl="0" eaLnBrk="0" fontAlgn="base" hangingPunct="0">
              <a:spcBef>
                <a:spcPct val="20000"/>
              </a:spcBef>
              <a:spcAft>
                <a:spcPct val="0"/>
              </a:spcAft>
              <a:buChar char="•"/>
              <a:defRPr sz="2400">
                <a:solidFill>
                  <a:schemeClr val="tx1"/>
                </a:solidFill>
                <a:latin typeface="Arial" pitchFamily="34" charset="0"/>
                <a:ea typeface="+mn-ea"/>
                <a:cs typeface="+mn-cs"/>
              </a:defRPr>
            </a:lvl1pPr>
            <a:lvl2pPr marL="576263" indent="-236538" algn="l" rtl="0" eaLnBrk="0" fontAlgn="base" hangingPunct="0">
              <a:spcBef>
                <a:spcPct val="20000"/>
              </a:spcBef>
              <a:spcAft>
                <a:spcPct val="0"/>
              </a:spcAft>
              <a:buFont typeface="Verdana" pitchFamily="34" charset="0"/>
              <a:buChar char="–"/>
              <a:defRPr sz="2000">
                <a:solidFill>
                  <a:schemeClr val="tx1"/>
                </a:solidFill>
                <a:latin typeface="Arial" pitchFamily="34" charset="0"/>
              </a:defRPr>
            </a:lvl2pPr>
            <a:lvl3pPr marL="914400" indent="-223838" algn="l" rtl="0" eaLnBrk="0" fontAlgn="base" hangingPunct="0">
              <a:spcBef>
                <a:spcPct val="20000"/>
              </a:spcBef>
              <a:spcAft>
                <a:spcPct val="0"/>
              </a:spcAft>
              <a:buFont typeface="Verdana" pitchFamily="34" charset="0"/>
              <a:buChar char="–"/>
              <a:defRPr>
                <a:solidFill>
                  <a:schemeClr val="tx1"/>
                </a:solidFill>
                <a:latin typeface="Arial" pitchFamily="34" charset="0"/>
              </a:defRPr>
            </a:lvl3pPr>
            <a:lvl4pPr marL="1265238" indent="-236538" algn="l" rtl="0" eaLnBrk="0" fontAlgn="base" hangingPunct="0">
              <a:spcBef>
                <a:spcPct val="20000"/>
              </a:spcBef>
              <a:spcAft>
                <a:spcPct val="0"/>
              </a:spcAft>
              <a:buFont typeface="Verdana" pitchFamily="34" charset="0"/>
              <a:buChar char="–"/>
              <a:defRPr sz="1600">
                <a:solidFill>
                  <a:schemeClr val="tx1"/>
                </a:solidFill>
                <a:latin typeface="Arial" pitchFamily="34" charset="0"/>
              </a:defRPr>
            </a:lvl4pPr>
            <a:lvl5pPr marL="1660525" indent="-234950" algn="l" rtl="0" eaLnBrk="0" fontAlgn="base" hangingPunct="0">
              <a:spcBef>
                <a:spcPct val="20000"/>
              </a:spcBef>
              <a:spcAft>
                <a:spcPct val="0"/>
              </a:spcAft>
              <a:buFont typeface="Verdana" pitchFamily="34" charset="0"/>
              <a:buChar char="–"/>
              <a:defRPr sz="1400">
                <a:solidFill>
                  <a:schemeClr val="tx1"/>
                </a:solidFill>
                <a:latin typeface="Arial" pitchFamily="34" charset="0"/>
              </a:defRPr>
            </a:lvl5pPr>
            <a:lvl6pPr marL="2117725" indent="-234950" algn="l" rtl="0" eaLnBrk="1" fontAlgn="base" hangingPunct="1">
              <a:spcBef>
                <a:spcPct val="20000"/>
              </a:spcBef>
              <a:spcAft>
                <a:spcPct val="0"/>
              </a:spcAft>
              <a:buFont typeface="Verdana" pitchFamily="96" charset="0"/>
              <a:buChar char="–"/>
              <a:defRPr sz="1400">
                <a:solidFill>
                  <a:schemeClr val="tx1"/>
                </a:solidFill>
                <a:latin typeface="+mn-lt"/>
              </a:defRPr>
            </a:lvl6pPr>
            <a:lvl7pPr marL="2574925" indent="-234950" algn="l" rtl="0" eaLnBrk="1" fontAlgn="base" hangingPunct="1">
              <a:spcBef>
                <a:spcPct val="20000"/>
              </a:spcBef>
              <a:spcAft>
                <a:spcPct val="0"/>
              </a:spcAft>
              <a:buFont typeface="Verdana" pitchFamily="96" charset="0"/>
              <a:buChar char="–"/>
              <a:defRPr sz="1400">
                <a:solidFill>
                  <a:schemeClr val="tx1"/>
                </a:solidFill>
                <a:latin typeface="+mn-lt"/>
              </a:defRPr>
            </a:lvl7pPr>
            <a:lvl8pPr marL="3032125" indent="-234950" algn="l" rtl="0" eaLnBrk="1" fontAlgn="base" hangingPunct="1">
              <a:spcBef>
                <a:spcPct val="20000"/>
              </a:spcBef>
              <a:spcAft>
                <a:spcPct val="0"/>
              </a:spcAft>
              <a:buFont typeface="Verdana" pitchFamily="96" charset="0"/>
              <a:buChar char="–"/>
              <a:defRPr sz="1400">
                <a:solidFill>
                  <a:schemeClr val="tx1"/>
                </a:solidFill>
                <a:latin typeface="+mn-lt"/>
              </a:defRPr>
            </a:lvl8pPr>
            <a:lvl9pPr marL="3489325" indent="-234950" algn="l" rtl="0" eaLnBrk="1" fontAlgn="base" hangingPunct="1">
              <a:spcBef>
                <a:spcPct val="20000"/>
              </a:spcBef>
              <a:spcAft>
                <a:spcPct val="0"/>
              </a:spcAft>
              <a:buFont typeface="Verdana" pitchFamily="96" charset="0"/>
              <a:buChar char="–"/>
              <a:defRPr sz="1400">
                <a:solidFill>
                  <a:schemeClr val="tx1"/>
                </a:solidFill>
                <a:latin typeface="+mn-lt"/>
              </a:defRPr>
            </a:lvl9pPr>
          </a:lstStyle>
          <a:p>
            <a:r>
              <a:rPr lang="en-US" sz="1600" kern="0" dirty="0"/>
              <a:t>You should see output similar to the following:</a:t>
            </a:r>
            <a:br>
              <a:rPr lang="en-US" sz="1600" kern="0" dirty="0"/>
            </a:br>
            <a:endParaRPr lang="en-US" sz="1600" kern="0" dirty="0"/>
          </a:p>
        </p:txBody>
      </p:sp>
      <p:sp>
        <p:nvSpPr>
          <p:cNvPr id="9" name="TextBox 8">
            <a:extLst>
              <a:ext uri="{FF2B5EF4-FFF2-40B4-BE49-F238E27FC236}">
                <a16:creationId xmlns:a16="http://schemas.microsoft.com/office/drawing/2014/main" id="{83ACBDBB-7752-5946-9FAC-199A4A568E6C}"/>
              </a:ext>
            </a:extLst>
          </p:cNvPr>
          <p:cNvSpPr txBox="1"/>
          <p:nvPr/>
        </p:nvSpPr>
        <p:spPr>
          <a:xfrm>
            <a:off x="5369317" y="984750"/>
            <a:ext cx="3358758" cy="523220"/>
          </a:xfrm>
          <a:prstGeom prst="rect">
            <a:avLst/>
          </a:prstGeom>
          <a:solidFill>
            <a:srgbClr val="FFFFEB"/>
          </a:solidFill>
          <a:ln w="22225">
            <a:solidFill>
              <a:schemeClr val="tx1"/>
            </a:solidFill>
          </a:ln>
        </p:spPr>
        <p:txBody>
          <a:bodyPr wrap="square" rtlCol="0">
            <a:spAutoFit/>
          </a:bodyPr>
          <a:lstStyle/>
          <a:p>
            <a:r>
              <a:rPr lang="en-US" sz="1400" dirty="0"/>
              <a:t>$ </a:t>
            </a:r>
            <a:r>
              <a:rPr lang="en-US" sz="1400" dirty="0" err="1"/>
              <a:t>ssh</a:t>
            </a:r>
            <a:r>
              <a:rPr lang="en-US" sz="1400" dirty="0"/>
              <a:t> </a:t>
            </a:r>
            <a:r>
              <a:rPr lang="en-US" sz="1400" dirty="0">
                <a:hlinkClick r:id="rId5">
                  <a:extLst>
                    <a:ext uri="{A12FA001-AC4F-418D-AE19-62706E023703}">
                      <ahyp:hlinkClr xmlns:ahyp="http://schemas.microsoft.com/office/drawing/2018/hyperlinkcolor" val="tx"/>
                    </a:ext>
                  </a:extLst>
                </a:hlinkClick>
              </a:rPr>
              <a:t>user@graphblas.tk</a:t>
            </a:r>
            <a:endParaRPr lang="en-US" sz="1400" dirty="0"/>
          </a:p>
          <a:p>
            <a:r>
              <a:rPr lang="en-US" sz="1400" dirty="0" err="1">
                <a:hlinkClick r:id="rId5" tooltip="mailto:user@graphblas.tk">
                  <a:extLst>
                    <a:ext uri="{A12FA001-AC4F-418D-AE19-62706E023703}">
                      <ahyp:hlinkClr xmlns:ahyp="http://schemas.microsoft.com/office/drawing/2018/hyperlinkcolor" val="tx"/>
                    </a:ext>
                  </a:extLst>
                </a:hlinkClick>
              </a:rPr>
              <a:t>user@graphblas.tk</a:t>
            </a:r>
            <a:r>
              <a:rPr lang="en-US" sz="1400" dirty="0" err="1"/>
              <a:t>'s</a:t>
            </a:r>
            <a:r>
              <a:rPr lang="en-US" sz="1400" dirty="0"/>
              <a:t> password: </a:t>
            </a:r>
          </a:p>
        </p:txBody>
      </p:sp>
    </p:spTree>
    <p:extLst>
      <p:ext uri="{BB962C8B-B14F-4D97-AF65-F5344CB8AC3E}">
        <p14:creationId xmlns:p14="http://schemas.microsoft.com/office/powerpoint/2010/main" val="445509370"/>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192D1E-4403-5541-82E3-25E1A2ED72EC}"/>
              </a:ext>
            </a:extLst>
          </p:cNvPr>
          <p:cNvSpPr>
            <a:spLocks noGrp="1"/>
          </p:cNvSpPr>
          <p:nvPr>
            <p:ph type="title"/>
          </p:nvPr>
        </p:nvSpPr>
        <p:spPr>
          <a:xfrm>
            <a:off x="166688" y="192088"/>
            <a:ext cx="8561387" cy="889000"/>
          </a:xfrm>
        </p:spPr>
        <p:txBody>
          <a:bodyPr/>
          <a:lstStyle/>
          <a:p>
            <a:r>
              <a:rPr lang="en-US" dirty="0"/>
              <a:t>Exercise 1: Running a </a:t>
            </a:r>
            <a:r>
              <a:rPr lang="en-US" dirty="0" err="1"/>
              <a:t>GraphBLAS</a:t>
            </a:r>
            <a:r>
              <a:rPr lang="en-US" dirty="0"/>
              <a:t> program</a:t>
            </a:r>
          </a:p>
        </p:txBody>
      </p:sp>
      <p:sp>
        <p:nvSpPr>
          <p:cNvPr id="3" name="Content Placeholder 2">
            <a:extLst>
              <a:ext uri="{FF2B5EF4-FFF2-40B4-BE49-F238E27FC236}">
                <a16:creationId xmlns:a16="http://schemas.microsoft.com/office/drawing/2014/main" id="{DC2C0766-662D-0042-8ECC-79EC11B8176C}"/>
              </a:ext>
            </a:extLst>
          </p:cNvPr>
          <p:cNvSpPr>
            <a:spLocks noGrp="1"/>
          </p:cNvSpPr>
          <p:nvPr>
            <p:ph idx="1"/>
          </p:nvPr>
        </p:nvSpPr>
        <p:spPr>
          <a:xfrm>
            <a:off x="453231" y="1081088"/>
            <a:ext cx="8237537" cy="5319712"/>
          </a:xfrm>
        </p:spPr>
        <p:txBody>
          <a:bodyPr/>
          <a:lstStyle/>
          <a:p>
            <a:r>
              <a:rPr lang="en-US" sz="2000" dirty="0"/>
              <a:t>Launch the GraphBLAS container in the cloud</a:t>
            </a:r>
          </a:p>
          <a:p>
            <a:pPr marL="339725" lvl="1" indent="0">
              <a:buNone/>
            </a:pPr>
            <a:r>
              <a:rPr lang="en-US" dirty="0"/>
              <a:t>    </a:t>
            </a:r>
            <a:r>
              <a:rPr lang="en-US" sz="1800" b="1" dirty="0">
                <a:latin typeface="Courier New" panose="02070309020205020404" pitchFamily="49" charset="0"/>
                <a:cs typeface="Courier New" panose="02070309020205020404" pitchFamily="49" charset="0"/>
              </a:rPr>
              <a:t>$   </a:t>
            </a:r>
            <a:r>
              <a:rPr lang="en-US" sz="1800" b="1" dirty="0" err="1">
                <a:latin typeface="Courier New" panose="02070309020205020404" pitchFamily="49" charset="0"/>
                <a:cs typeface="Courier New" panose="02070309020205020404" pitchFamily="49" charset="0"/>
              </a:rPr>
              <a:t>ssh</a:t>
            </a:r>
            <a:r>
              <a:rPr lang="en-US" sz="1800" b="1" dirty="0">
                <a:latin typeface="Courier New" panose="02070309020205020404" pitchFamily="49" charset="0"/>
                <a:cs typeface="Courier New" panose="02070309020205020404" pitchFamily="49" charset="0"/>
              </a:rPr>
              <a:t> </a:t>
            </a:r>
            <a:r>
              <a:rPr lang="en-US" sz="1800" b="1" dirty="0">
                <a:latin typeface="Courier New" panose="02070309020205020404" pitchFamily="49" charset="0"/>
                <a:cs typeface="Courier New" panose="02070309020205020404" pitchFamily="49" charset="0"/>
                <a:hlinkClick r:id="rId3">
                  <a:extLst>
                    <a:ext uri="{A12FA001-AC4F-418D-AE19-62706E023703}">
                      <ahyp:hlinkClr xmlns:ahyp="http://schemas.microsoft.com/office/drawing/2018/hyperlinkcolor" val="tx"/>
                    </a:ext>
                  </a:extLst>
                </a:hlinkClick>
              </a:rPr>
              <a:t>user@graphblas.tk</a:t>
            </a:r>
            <a:endParaRPr lang="en-US" b="1" dirty="0">
              <a:latin typeface="Courier New" panose="02070309020205020404" pitchFamily="49" charset="0"/>
              <a:cs typeface="Courier New" panose="02070309020205020404" pitchFamily="49" charset="0"/>
            </a:endParaRPr>
          </a:p>
          <a:p>
            <a:pPr marL="0" indent="0">
              <a:buNone/>
            </a:pPr>
            <a:endParaRPr lang="en-US" sz="2000" dirty="0"/>
          </a:p>
          <a:p>
            <a:r>
              <a:rPr lang="en-US" sz="2000" dirty="0"/>
              <a:t>It will ask for a password</a:t>
            </a:r>
          </a:p>
          <a:p>
            <a:pPr marL="339725" lvl="1" indent="0">
              <a:buNone/>
            </a:pPr>
            <a:r>
              <a:rPr lang="en-US" dirty="0"/>
              <a:t>    </a:t>
            </a:r>
            <a:r>
              <a:rPr lang="en-US" sz="1800" b="1" dirty="0">
                <a:latin typeface="Courier New" panose="02070309020205020404" pitchFamily="49" charset="0"/>
                <a:cs typeface="Courier New" panose="02070309020205020404" pitchFamily="49" charset="0"/>
              </a:rPr>
              <a:t>    graphblastutorial2021</a:t>
            </a:r>
          </a:p>
          <a:p>
            <a:endParaRPr lang="en-US" sz="2000" dirty="0"/>
          </a:p>
          <a:p>
            <a:r>
              <a:rPr lang="en-US" sz="2000" dirty="0"/>
              <a:t>Cut-and-paste the returned URL in your browser (Save this URL so you can reconnect to the container later).</a:t>
            </a:r>
          </a:p>
          <a:p>
            <a:endParaRPr lang="en-US" sz="2000" dirty="0"/>
          </a:p>
          <a:p>
            <a:r>
              <a:rPr lang="en-US" sz="2000" dirty="0"/>
              <a:t>Launch the </a:t>
            </a:r>
            <a:r>
              <a:rPr lang="en-US" sz="2000" dirty="0" err="1"/>
              <a:t>AnalyzeGraph</a:t>
            </a:r>
            <a:r>
              <a:rPr lang="en-US" sz="2000" dirty="0"/>
              <a:t> notebook and run-all from the cells menu to find the “2-hop” neighborhood of one author in the HPEC papers graph and then perform PageRank and draw a visualization of this reduced neighborhood [</a:t>
            </a:r>
            <a:r>
              <a:rPr lang="en-US" sz="2000" i="1" dirty="0"/>
              <a:t>this visualization </a:t>
            </a:r>
            <a:r>
              <a:rPr lang="en-US" sz="2000" b="1" i="1" dirty="0"/>
              <a:t>could take a while </a:t>
            </a:r>
            <a:r>
              <a:rPr lang="en-US" sz="2000" i="1" dirty="0"/>
              <a:t>to render</a:t>
            </a:r>
            <a:r>
              <a:rPr lang="en-US" sz="2000" dirty="0"/>
              <a:t>].</a:t>
            </a:r>
          </a:p>
          <a:p>
            <a:endParaRPr lang="en-US" sz="2000" dirty="0"/>
          </a:p>
          <a:p>
            <a:r>
              <a:rPr lang="en-US" sz="2000" dirty="0"/>
              <a:t>If all goes well, we will have confirmed that everything is working … that you have container you can access through Jupyter notebook.</a:t>
            </a:r>
          </a:p>
        </p:txBody>
      </p:sp>
      <p:sp>
        <p:nvSpPr>
          <p:cNvPr id="4" name="Slide Number Placeholder 3">
            <a:extLst>
              <a:ext uri="{FF2B5EF4-FFF2-40B4-BE49-F238E27FC236}">
                <a16:creationId xmlns:a16="http://schemas.microsoft.com/office/drawing/2014/main" id="{1B9693AF-0E20-7F4A-8777-81030999971D}"/>
              </a:ext>
            </a:extLst>
          </p:cNvPr>
          <p:cNvSpPr>
            <a:spLocks noGrp="1"/>
          </p:cNvSpPr>
          <p:nvPr>
            <p:ph type="sldNum" sz="quarter" idx="10"/>
          </p:nvPr>
        </p:nvSpPr>
        <p:spPr/>
        <p:txBody>
          <a:bodyPr/>
          <a:lstStyle/>
          <a:p>
            <a:pPr>
              <a:defRPr/>
            </a:pPr>
            <a:fld id="{0C933AAA-F64E-4748-8A99-DCC60F15C72A}" type="slidenum">
              <a:rPr lang="en-US" smtClean="0">
                <a:solidFill>
                  <a:srgbClr val="000000"/>
                </a:solidFill>
                <a:ea typeface="ＭＳ Ｐゴシック" pitchFamily="34" charset="-128"/>
              </a:rPr>
              <a:pPr>
                <a:defRPr/>
              </a:pPr>
              <a:t>19</a:t>
            </a:fld>
            <a:endParaRPr lang="en-US" dirty="0">
              <a:solidFill>
                <a:srgbClr val="000000"/>
              </a:solidFill>
              <a:ea typeface="ＭＳ Ｐゴシック" pitchFamily="34" charset="-128"/>
            </a:endParaRPr>
          </a:p>
        </p:txBody>
      </p:sp>
      <p:pic>
        <p:nvPicPr>
          <p:cNvPr id="6" name="Picture 5">
            <a:extLst>
              <a:ext uri="{FF2B5EF4-FFF2-40B4-BE49-F238E27FC236}">
                <a16:creationId xmlns:a16="http://schemas.microsoft.com/office/drawing/2014/main" id="{84DBE12E-4E63-4FB0-B5EF-D9D3DBD99269}"/>
              </a:ext>
            </a:extLst>
          </p:cNvPr>
          <p:cNvPicPr>
            <a:picLocks noChangeAspect="1"/>
          </p:cNvPicPr>
          <p:nvPr/>
        </p:nvPicPr>
        <p:blipFill>
          <a:blip r:embed="rId4"/>
          <a:stretch>
            <a:fillRect/>
          </a:stretch>
        </p:blipFill>
        <p:spPr>
          <a:xfrm>
            <a:off x="6254114" y="760414"/>
            <a:ext cx="2473961" cy="2419348"/>
          </a:xfrm>
          <a:prstGeom prst="rect">
            <a:avLst/>
          </a:prstGeom>
          <a:ln>
            <a:solidFill>
              <a:schemeClr val="tx1"/>
            </a:solidFill>
          </a:ln>
        </p:spPr>
      </p:pic>
    </p:spTree>
    <p:extLst>
      <p:ext uri="{BB962C8B-B14F-4D97-AF65-F5344CB8AC3E}">
        <p14:creationId xmlns:p14="http://schemas.microsoft.com/office/powerpoint/2010/main" val="1156545765"/>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87308" y="671877"/>
            <a:ext cx="7854809" cy="5590204"/>
          </a:xfrm>
        </p:spPr>
        <p:txBody>
          <a:bodyPr/>
          <a:lstStyle/>
          <a:p>
            <a:pPr marL="0" indent="0">
              <a:spcBef>
                <a:spcPts val="800"/>
              </a:spcBef>
              <a:buNone/>
            </a:pPr>
            <a:r>
              <a:rPr lang="en-US" sz="1200" dirty="0"/>
              <a:t>Copyright 2021 Carnegie Mellon University and Timothy G. Mattson.</a:t>
            </a:r>
          </a:p>
          <a:p>
            <a:pPr marL="0" indent="0">
              <a:spcBef>
                <a:spcPts val="800"/>
              </a:spcBef>
              <a:buNone/>
            </a:pPr>
            <a:r>
              <a:rPr lang="en-US" sz="1200" dirty="0"/>
              <a:t>This material is based upon work funded and supported by the Department of Defense under Contract No. FA8702-15-D-0002 with Carnegie Mellon University for the operation of the Software Engineering Institute, a federally funded research and development center.</a:t>
            </a:r>
          </a:p>
          <a:p>
            <a:pPr marL="0" indent="0">
              <a:spcBef>
                <a:spcPts val="800"/>
              </a:spcBef>
              <a:buNone/>
            </a:pPr>
            <a:r>
              <a:rPr lang="en-US" sz="1200" dirty="0"/>
              <a:t>The view, opinions, and/or findings contained in this material are those of the author(s) and should not be construed as an official Government position, policy, or decision, unless designated by other documentation. </a:t>
            </a:r>
          </a:p>
          <a:p>
            <a:pPr marL="0" indent="0">
              <a:spcBef>
                <a:spcPts val="800"/>
              </a:spcBef>
              <a:buNone/>
            </a:pPr>
            <a:r>
              <a:rPr lang="en-US" sz="1200" dirty="0"/>
              <a:t>References herein to any specific commercial product, process, or service by trade name, trade mark, manufacturer, or otherwise, does not necessarily constitute or imply its endorsement, recommendation, or favoring by Carnegie Mellon University or its Software Engineering Institute.</a:t>
            </a:r>
          </a:p>
          <a:p>
            <a:pPr marL="0" indent="0">
              <a:spcBef>
                <a:spcPts val="800"/>
              </a:spcBef>
              <a:buNone/>
            </a:pPr>
            <a:r>
              <a:rPr lang="en-US" sz="1200" dirty="0"/>
              <a:t>NO WARRANTY. THIS CARNEGIE MELLON UNIVERSITY AND SOFTWARE ENGINEERING INSTITUTE MATERIAL IS FURNISHED ON AN "AS-IS" BASIS. CARNEGIE MELLON UNIVERSITY MAKES NO WARRANTIES OF ANY KIND, EITHER EXPRESSED OR IMPLIED, AS TO ANY MATTER INCLUDING, BUT NOT LIMITED TO, WARRANTY OF FITNESS FOR PURPOSE OR MERCHANTABILITY, EXCLUSIVITY, OR RESULTS OBTAINED FROM USE OF THE MATERIAL. CARNEGIE MELLON UNIVERSITY DOES NOT MAKE ANY WARRANTY OF ANY KIND WITH RESPECT TO FREEDOM FROM PATENT, TRADEMARK, OR COPYRIGHT INFRINGEMENT.</a:t>
            </a:r>
          </a:p>
          <a:p>
            <a:pPr marL="0" indent="0">
              <a:spcBef>
                <a:spcPts val="800"/>
              </a:spcBef>
              <a:buNone/>
            </a:pPr>
            <a:r>
              <a:rPr lang="en-US" sz="1200" dirty="0"/>
              <a:t>[DISTRIBUTION STATEMENT A] This material has been approved for public release and unlimited distribution.  Please see Copyright notice for non-US Government use and distribution.</a:t>
            </a:r>
          </a:p>
          <a:p>
            <a:pPr marL="0" indent="0">
              <a:spcBef>
                <a:spcPts val="800"/>
              </a:spcBef>
              <a:buNone/>
            </a:pPr>
            <a:r>
              <a:rPr lang="en-US" sz="1200" dirty="0"/>
              <a:t>This material may be reproduced in its entirety, without modification, and freely distributed in written or electronic form without requesting formal permission. Permission is required for any other use.  Requests for permission should be directed to the Software Engineering Institute at permission@sei.cmu.edu.</a:t>
            </a:r>
          </a:p>
          <a:p>
            <a:pPr marL="0" indent="0">
              <a:spcBef>
                <a:spcPts val="800"/>
              </a:spcBef>
              <a:buNone/>
            </a:pPr>
            <a:r>
              <a:rPr lang="en-US" sz="1200" dirty="0"/>
              <a:t>DM21-0192</a:t>
            </a:r>
            <a:endParaRPr lang="en-US" sz="900" dirty="0"/>
          </a:p>
        </p:txBody>
      </p:sp>
      <p:sp>
        <p:nvSpPr>
          <p:cNvPr id="4" name="Slide Number Placeholder 3"/>
          <p:cNvSpPr>
            <a:spLocks noGrp="1"/>
          </p:cNvSpPr>
          <p:nvPr>
            <p:ph type="sldNum" sz="quarter" idx="10"/>
          </p:nvPr>
        </p:nvSpPr>
        <p:spPr/>
        <p:txBody>
          <a:bodyPr/>
          <a:lstStyle/>
          <a:p>
            <a:pPr>
              <a:defRPr/>
            </a:pPr>
            <a:fld id="{0C933AAA-F64E-4748-8A99-DCC60F15C72A}" type="slidenum">
              <a:rPr lang="en-US" smtClean="0">
                <a:solidFill>
                  <a:srgbClr val="000000"/>
                </a:solidFill>
                <a:ea typeface="ＭＳ Ｐゴシック" pitchFamily="34" charset="-128"/>
              </a:rPr>
              <a:pPr>
                <a:defRPr/>
              </a:pPr>
              <a:t>2</a:t>
            </a:fld>
            <a:endParaRPr lang="en-US" dirty="0">
              <a:solidFill>
                <a:srgbClr val="000000"/>
              </a:solidFill>
              <a:ea typeface="ＭＳ Ｐゴシック" pitchFamily="34" charset="-128"/>
            </a:endParaRPr>
          </a:p>
        </p:txBody>
      </p:sp>
    </p:spTree>
    <p:extLst>
      <p:ext uri="{BB962C8B-B14F-4D97-AF65-F5344CB8AC3E}">
        <p14:creationId xmlns:p14="http://schemas.microsoft.com/office/powerpoint/2010/main" val="829631184"/>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6688" y="192088"/>
            <a:ext cx="8977312" cy="543481"/>
          </a:xfrm>
        </p:spPr>
        <p:txBody>
          <a:bodyPr/>
          <a:lstStyle/>
          <a:p>
            <a:r>
              <a:rPr lang="en-US" sz="2800" dirty="0"/>
              <a:t>HPEC Authors Dataset</a:t>
            </a:r>
          </a:p>
        </p:txBody>
      </p:sp>
      <p:sp>
        <p:nvSpPr>
          <p:cNvPr id="3" name="Content Placeholder 2"/>
          <p:cNvSpPr>
            <a:spLocks noGrp="1"/>
          </p:cNvSpPr>
          <p:nvPr>
            <p:ph idx="1"/>
          </p:nvPr>
        </p:nvSpPr>
        <p:spPr>
          <a:xfrm>
            <a:off x="235624" y="2514599"/>
            <a:ext cx="8492451" cy="3480215"/>
          </a:xfrm>
        </p:spPr>
        <p:txBody>
          <a:bodyPr/>
          <a:lstStyle/>
          <a:p>
            <a:r>
              <a:rPr lang="en-US" sz="2000" dirty="0"/>
              <a:t>Graph (undirected):</a:t>
            </a:r>
          </a:p>
          <a:p>
            <a:pPr lvl="1"/>
            <a:r>
              <a:rPr lang="en-US" sz="1800" dirty="0"/>
              <a:t>1,747 vertices (unique authors)</a:t>
            </a:r>
          </a:p>
          <a:p>
            <a:pPr lvl="1"/>
            <a:r>
              <a:rPr lang="en-US" sz="1800" dirty="0"/>
              <a:t>10,072 edges (coauthor count)</a:t>
            </a:r>
          </a:p>
          <a:p>
            <a:pPr lvl="1"/>
            <a:endParaRPr lang="en-US" sz="1800" dirty="0"/>
          </a:p>
          <a:p>
            <a:r>
              <a:rPr lang="en-US" sz="2000" dirty="0"/>
              <a:t>Data directory contains index tables containing the mapping between vertex ID and author name, the raw publication data, and python scripts to perform various queries</a:t>
            </a:r>
          </a:p>
        </p:txBody>
      </p:sp>
      <p:sp>
        <p:nvSpPr>
          <p:cNvPr id="4" name="Slide Number Placeholder 3"/>
          <p:cNvSpPr>
            <a:spLocks noGrp="1"/>
          </p:cNvSpPr>
          <p:nvPr>
            <p:ph type="sldNum" sz="quarter" idx="10"/>
          </p:nvPr>
        </p:nvSpPr>
        <p:spPr/>
        <p:txBody>
          <a:bodyPr/>
          <a:lstStyle/>
          <a:p>
            <a:pPr>
              <a:defRPr/>
            </a:pPr>
            <a:fld id="{0C933AAA-F64E-4748-8A99-DCC60F15C72A}" type="slidenum">
              <a:rPr lang="en-US" smtClean="0">
                <a:solidFill>
                  <a:srgbClr val="000000"/>
                </a:solidFill>
                <a:ea typeface="ＭＳ Ｐゴシック" pitchFamily="34" charset="-128"/>
              </a:rPr>
              <a:pPr>
                <a:defRPr/>
              </a:pPr>
              <a:t>20</a:t>
            </a:fld>
            <a:endParaRPr lang="en-US" dirty="0">
              <a:solidFill>
                <a:srgbClr val="000000"/>
              </a:solidFill>
              <a:ea typeface="ＭＳ Ｐゴシック" pitchFamily="34" charset="-128"/>
            </a:endParaRPr>
          </a:p>
        </p:txBody>
      </p:sp>
      <p:sp>
        <p:nvSpPr>
          <p:cNvPr id="43" name="Content Placeholder 2">
            <a:extLst>
              <a:ext uri="{FF2B5EF4-FFF2-40B4-BE49-F238E27FC236}">
                <a16:creationId xmlns:a16="http://schemas.microsoft.com/office/drawing/2014/main" id="{62A09C94-88B8-484E-9EDF-6276FB0B3E95}"/>
              </a:ext>
            </a:extLst>
          </p:cNvPr>
          <p:cNvSpPr txBox="1">
            <a:spLocks/>
          </p:cNvSpPr>
          <p:nvPr/>
        </p:nvSpPr>
        <p:spPr bwMode="auto">
          <a:xfrm>
            <a:off x="235163" y="883310"/>
            <a:ext cx="5886237" cy="1631289"/>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225425" indent="-225425" algn="l" rtl="0" eaLnBrk="0" fontAlgn="base" hangingPunct="0">
              <a:spcBef>
                <a:spcPct val="20000"/>
              </a:spcBef>
              <a:spcAft>
                <a:spcPct val="0"/>
              </a:spcAft>
              <a:buChar char="•"/>
              <a:defRPr sz="2400">
                <a:solidFill>
                  <a:schemeClr val="tx1"/>
                </a:solidFill>
                <a:latin typeface="Arial" pitchFamily="34" charset="0"/>
                <a:ea typeface="+mn-ea"/>
                <a:cs typeface="+mn-cs"/>
              </a:defRPr>
            </a:lvl1pPr>
            <a:lvl2pPr marL="576263" indent="-236538" algn="l" rtl="0" eaLnBrk="0" fontAlgn="base" hangingPunct="0">
              <a:spcBef>
                <a:spcPct val="20000"/>
              </a:spcBef>
              <a:spcAft>
                <a:spcPct val="0"/>
              </a:spcAft>
              <a:buFont typeface="Verdana" pitchFamily="34" charset="0"/>
              <a:buChar char="–"/>
              <a:defRPr sz="2000">
                <a:solidFill>
                  <a:schemeClr val="tx1"/>
                </a:solidFill>
                <a:latin typeface="Arial" pitchFamily="34" charset="0"/>
              </a:defRPr>
            </a:lvl2pPr>
            <a:lvl3pPr marL="914400" indent="-223838" algn="l" rtl="0" eaLnBrk="0" fontAlgn="base" hangingPunct="0">
              <a:spcBef>
                <a:spcPct val="20000"/>
              </a:spcBef>
              <a:spcAft>
                <a:spcPct val="0"/>
              </a:spcAft>
              <a:buFont typeface="Verdana" pitchFamily="34" charset="0"/>
              <a:buChar char="–"/>
              <a:defRPr>
                <a:solidFill>
                  <a:schemeClr val="tx1"/>
                </a:solidFill>
                <a:latin typeface="Arial" pitchFamily="34" charset="0"/>
              </a:defRPr>
            </a:lvl3pPr>
            <a:lvl4pPr marL="1265238" indent="-236538" algn="l" rtl="0" eaLnBrk="0" fontAlgn="base" hangingPunct="0">
              <a:spcBef>
                <a:spcPct val="20000"/>
              </a:spcBef>
              <a:spcAft>
                <a:spcPct val="0"/>
              </a:spcAft>
              <a:buFont typeface="Verdana" pitchFamily="34" charset="0"/>
              <a:buChar char="–"/>
              <a:defRPr sz="1600">
                <a:solidFill>
                  <a:schemeClr val="tx1"/>
                </a:solidFill>
                <a:latin typeface="Arial" pitchFamily="34" charset="0"/>
              </a:defRPr>
            </a:lvl4pPr>
            <a:lvl5pPr marL="1660525" indent="-234950" algn="l" rtl="0" eaLnBrk="0" fontAlgn="base" hangingPunct="0">
              <a:spcBef>
                <a:spcPct val="20000"/>
              </a:spcBef>
              <a:spcAft>
                <a:spcPct val="0"/>
              </a:spcAft>
              <a:buFont typeface="Verdana" pitchFamily="34" charset="0"/>
              <a:buChar char="–"/>
              <a:defRPr sz="1400">
                <a:solidFill>
                  <a:schemeClr val="tx1"/>
                </a:solidFill>
                <a:latin typeface="Arial" pitchFamily="34" charset="0"/>
              </a:defRPr>
            </a:lvl5pPr>
            <a:lvl6pPr marL="2117725" indent="-234950" algn="l" rtl="0" eaLnBrk="1" fontAlgn="base" hangingPunct="1">
              <a:spcBef>
                <a:spcPct val="20000"/>
              </a:spcBef>
              <a:spcAft>
                <a:spcPct val="0"/>
              </a:spcAft>
              <a:buFont typeface="Verdana" pitchFamily="96" charset="0"/>
              <a:buChar char="–"/>
              <a:defRPr sz="1400">
                <a:solidFill>
                  <a:schemeClr val="tx1"/>
                </a:solidFill>
                <a:latin typeface="+mn-lt"/>
              </a:defRPr>
            </a:lvl6pPr>
            <a:lvl7pPr marL="2574925" indent="-234950" algn="l" rtl="0" eaLnBrk="1" fontAlgn="base" hangingPunct="1">
              <a:spcBef>
                <a:spcPct val="20000"/>
              </a:spcBef>
              <a:spcAft>
                <a:spcPct val="0"/>
              </a:spcAft>
              <a:buFont typeface="Verdana" pitchFamily="96" charset="0"/>
              <a:buChar char="–"/>
              <a:defRPr sz="1400">
                <a:solidFill>
                  <a:schemeClr val="tx1"/>
                </a:solidFill>
                <a:latin typeface="+mn-lt"/>
              </a:defRPr>
            </a:lvl7pPr>
            <a:lvl8pPr marL="3032125" indent="-234950" algn="l" rtl="0" eaLnBrk="1" fontAlgn="base" hangingPunct="1">
              <a:spcBef>
                <a:spcPct val="20000"/>
              </a:spcBef>
              <a:spcAft>
                <a:spcPct val="0"/>
              </a:spcAft>
              <a:buFont typeface="Verdana" pitchFamily="96" charset="0"/>
              <a:buChar char="–"/>
              <a:defRPr sz="1400">
                <a:solidFill>
                  <a:schemeClr val="tx1"/>
                </a:solidFill>
                <a:latin typeface="+mn-lt"/>
              </a:defRPr>
            </a:lvl8pPr>
            <a:lvl9pPr marL="3489325" indent="-234950" algn="l" rtl="0" eaLnBrk="1" fontAlgn="base" hangingPunct="1">
              <a:spcBef>
                <a:spcPct val="20000"/>
              </a:spcBef>
              <a:spcAft>
                <a:spcPct val="0"/>
              </a:spcAft>
              <a:buFont typeface="Verdana" pitchFamily="96" charset="0"/>
              <a:buChar char="–"/>
              <a:defRPr sz="1400">
                <a:solidFill>
                  <a:schemeClr val="tx1"/>
                </a:solidFill>
                <a:latin typeface="+mn-lt"/>
              </a:defRPr>
            </a:lvl9pPr>
          </a:lstStyle>
          <a:p>
            <a:r>
              <a:rPr lang="en-US" sz="2000" kern="0" dirty="0"/>
              <a:t>Data represents all pairs of HPEC* authors that have coauthored papers.  The edge value represents how many papers the pair have coauthored.</a:t>
            </a:r>
          </a:p>
          <a:p>
            <a:pPr marL="0" indent="0">
              <a:buFontTx/>
              <a:buNone/>
            </a:pPr>
            <a:endParaRPr lang="en-US" kern="0" dirty="0"/>
          </a:p>
          <a:p>
            <a:pPr marL="0" indent="0">
              <a:buFontTx/>
              <a:buNone/>
            </a:pPr>
            <a:endParaRPr lang="en-US" kern="0" dirty="0"/>
          </a:p>
        </p:txBody>
      </p:sp>
      <p:pic>
        <p:nvPicPr>
          <p:cNvPr id="40" name="Picture 39">
            <a:extLst>
              <a:ext uri="{FF2B5EF4-FFF2-40B4-BE49-F238E27FC236}">
                <a16:creationId xmlns:a16="http://schemas.microsoft.com/office/drawing/2014/main" id="{400B948B-2685-B14E-84A5-9DBCAF679D3F}"/>
              </a:ext>
            </a:extLst>
          </p:cNvPr>
          <p:cNvPicPr>
            <a:picLocks noChangeAspect="1"/>
          </p:cNvPicPr>
          <p:nvPr/>
        </p:nvPicPr>
        <p:blipFill>
          <a:blip r:embed="rId3"/>
          <a:stretch>
            <a:fillRect/>
          </a:stretch>
        </p:blipFill>
        <p:spPr>
          <a:xfrm>
            <a:off x="6254114" y="760414"/>
            <a:ext cx="2473961" cy="2419348"/>
          </a:xfrm>
          <a:prstGeom prst="rect">
            <a:avLst/>
          </a:prstGeom>
          <a:ln>
            <a:solidFill>
              <a:schemeClr val="tx1"/>
            </a:solidFill>
          </a:ln>
        </p:spPr>
      </p:pic>
      <p:sp>
        <p:nvSpPr>
          <p:cNvPr id="5" name="TextBox 4">
            <a:extLst>
              <a:ext uri="{FF2B5EF4-FFF2-40B4-BE49-F238E27FC236}">
                <a16:creationId xmlns:a16="http://schemas.microsoft.com/office/drawing/2014/main" id="{F835223D-0778-0646-B9E9-8D6ADA3781B9}"/>
              </a:ext>
            </a:extLst>
          </p:cNvPr>
          <p:cNvSpPr txBox="1"/>
          <p:nvPr/>
        </p:nvSpPr>
        <p:spPr>
          <a:xfrm>
            <a:off x="377951" y="6081137"/>
            <a:ext cx="6695949" cy="584775"/>
          </a:xfrm>
          <a:prstGeom prst="rect">
            <a:avLst/>
          </a:prstGeom>
          <a:noFill/>
        </p:spPr>
        <p:txBody>
          <a:bodyPr wrap="square" rtlCol="0">
            <a:spAutoFit/>
          </a:bodyPr>
          <a:lstStyle/>
          <a:p>
            <a:r>
              <a:rPr lang="en-US" dirty="0"/>
              <a:t>*</a:t>
            </a:r>
            <a:r>
              <a:rPr lang="en-US" sz="1400" dirty="0"/>
              <a:t>HPEC: IEEE High Performance Extreme Computing Conference.  A conference held each September in Waltham MA where many Graph People gather each year.</a:t>
            </a:r>
          </a:p>
        </p:txBody>
      </p:sp>
    </p:spTree>
    <p:extLst>
      <p:ext uri="{BB962C8B-B14F-4D97-AF65-F5344CB8AC3E}">
        <p14:creationId xmlns:p14="http://schemas.microsoft.com/office/powerpoint/2010/main" val="698466653"/>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12AD5-5C38-214A-94C4-7AC5438B0A79}"/>
              </a:ext>
            </a:extLst>
          </p:cNvPr>
          <p:cNvSpPr>
            <a:spLocks noGrp="1"/>
          </p:cNvSpPr>
          <p:nvPr>
            <p:ph type="title"/>
          </p:nvPr>
        </p:nvSpPr>
        <p:spPr>
          <a:xfrm>
            <a:off x="166688" y="192088"/>
            <a:ext cx="8977312" cy="889000"/>
          </a:xfrm>
        </p:spPr>
        <p:txBody>
          <a:bodyPr/>
          <a:lstStyle/>
          <a:p>
            <a:r>
              <a:rPr lang="en-US" dirty="0"/>
              <a:t>The </a:t>
            </a:r>
            <a:r>
              <a:rPr lang="en-US" dirty="0" err="1"/>
              <a:t>jupyter</a:t>
            </a:r>
            <a:r>
              <a:rPr lang="en-US" dirty="0"/>
              <a:t> session exposed by the container</a:t>
            </a:r>
          </a:p>
        </p:txBody>
      </p:sp>
      <p:sp>
        <p:nvSpPr>
          <p:cNvPr id="4" name="Slide Number Placeholder 3">
            <a:extLst>
              <a:ext uri="{FF2B5EF4-FFF2-40B4-BE49-F238E27FC236}">
                <a16:creationId xmlns:a16="http://schemas.microsoft.com/office/drawing/2014/main" id="{0D618F06-A735-004C-B3A0-0FBD072BCE79}"/>
              </a:ext>
            </a:extLst>
          </p:cNvPr>
          <p:cNvSpPr>
            <a:spLocks noGrp="1"/>
          </p:cNvSpPr>
          <p:nvPr>
            <p:ph type="sldNum" sz="quarter" idx="10"/>
          </p:nvPr>
        </p:nvSpPr>
        <p:spPr/>
        <p:txBody>
          <a:bodyPr/>
          <a:lstStyle/>
          <a:p>
            <a:pPr>
              <a:defRPr/>
            </a:pPr>
            <a:fld id="{0C933AAA-F64E-4748-8A99-DCC60F15C72A}" type="slidenum">
              <a:rPr lang="en-US" smtClean="0">
                <a:solidFill>
                  <a:srgbClr val="000000"/>
                </a:solidFill>
                <a:ea typeface="ＭＳ Ｐゴシック" pitchFamily="34" charset="-128"/>
              </a:rPr>
              <a:pPr>
                <a:defRPr/>
              </a:pPr>
              <a:t>21</a:t>
            </a:fld>
            <a:endParaRPr lang="en-US" dirty="0">
              <a:solidFill>
                <a:srgbClr val="000000"/>
              </a:solidFill>
              <a:ea typeface="ＭＳ Ｐゴシック" pitchFamily="34" charset="-128"/>
            </a:endParaRPr>
          </a:p>
        </p:txBody>
      </p:sp>
      <p:pic>
        <p:nvPicPr>
          <p:cNvPr id="8" name="Picture 7" descr="Graphical user interface, text, application, email&#10;&#10;Description automatically generated">
            <a:extLst>
              <a:ext uri="{FF2B5EF4-FFF2-40B4-BE49-F238E27FC236}">
                <a16:creationId xmlns:a16="http://schemas.microsoft.com/office/drawing/2014/main" id="{83534B21-1F86-724C-AE7E-9264331C30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23950"/>
            <a:ext cx="9144000" cy="5945562"/>
          </a:xfrm>
          <a:prstGeom prst="rect">
            <a:avLst/>
          </a:prstGeom>
        </p:spPr>
      </p:pic>
    </p:spTree>
    <p:extLst>
      <p:ext uri="{BB962C8B-B14F-4D97-AF65-F5344CB8AC3E}">
        <p14:creationId xmlns:p14="http://schemas.microsoft.com/office/powerpoint/2010/main" val="4077982869"/>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12AD5-5C38-214A-94C4-7AC5438B0A79}"/>
              </a:ext>
            </a:extLst>
          </p:cNvPr>
          <p:cNvSpPr>
            <a:spLocks noGrp="1"/>
          </p:cNvSpPr>
          <p:nvPr>
            <p:ph type="title"/>
          </p:nvPr>
        </p:nvSpPr>
        <p:spPr/>
        <p:txBody>
          <a:bodyPr/>
          <a:lstStyle/>
          <a:p>
            <a:r>
              <a:rPr lang="en-US" dirty="0"/>
              <a:t>The </a:t>
            </a:r>
            <a:r>
              <a:rPr lang="en-US" dirty="0" err="1"/>
              <a:t>AnalyzeGraph</a:t>
            </a:r>
            <a:r>
              <a:rPr lang="en-US" dirty="0"/>
              <a:t> Notebook</a:t>
            </a:r>
          </a:p>
        </p:txBody>
      </p:sp>
      <p:sp>
        <p:nvSpPr>
          <p:cNvPr id="4" name="Slide Number Placeholder 3">
            <a:extLst>
              <a:ext uri="{FF2B5EF4-FFF2-40B4-BE49-F238E27FC236}">
                <a16:creationId xmlns:a16="http://schemas.microsoft.com/office/drawing/2014/main" id="{0D618F06-A735-004C-B3A0-0FBD072BCE79}"/>
              </a:ext>
            </a:extLst>
          </p:cNvPr>
          <p:cNvSpPr>
            <a:spLocks noGrp="1"/>
          </p:cNvSpPr>
          <p:nvPr>
            <p:ph type="sldNum" sz="quarter" idx="10"/>
          </p:nvPr>
        </p:nvSpPr>
        <p:spPr/>
        <p:txBody>
          <a:bodyPr/>
          <a:lstStyle/>
          <a:p>
            <a:pPr>
              <a:defRPr/>
            </a:pPr>
            <a:fld id="{0C933AAA-F64E-4748-8A99-DCC60F15C72A}" type="slidenum">
              <a:rPr lang="en-US" smtClean="0">
                <a:solidFill>
                  <a:srgbClr val="000000"/>
                </a:solidFill>
                <a:ea typeface="ＭＳ Ｐゴシック" pitchFamily="34" charset="-128"/>
              </a:rPr>
              <a:pPr>
                <a:defRPr/>
              </a:pPr>
              <a:t>22</a:t>
            </a:fld>
            <a:endParaRPr lang="en-US" dirty="0">
              <a:solidFill>
                <a:srgbClr val="000000"/>
              </a:solidFill>
              <a:ea typeface="ＭＳ Ｐゴシック" pitchFamily="34" charset="-128"/>
            </a:endParaRPr>
          </a:p>
        </p:txBody>
      </p:sp>
      <p:pic>
        <p:nvPicPr>
          <p:cNvPr id="10" name="Picture 9" descr="Graphical user interface, text, application, email&#10;&#10;Description automatically generated">
            <a:extLst>
              <a:ext uri="{FF2B5EF4-FFF2-40B4-BE49-F238E27FC236}">
                <a16:creationId xmlns:a16="http://schemas.microsoft.com/office/drawing/2014/main" id="{55411682-D43D-104D-85DE-9EB9F06204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7017" y="687735"/>
            <a:ext cx="7391945" cy="6072843"/>
          </a:xfrm>
          <a:prstGeom prst="rect">
            <a:avLst/>
          </a:prstGeom>
        </p:spPr>
      </p:pic>
    </p:spTree>
    <p:extLst>
      <p:ext uri="{BB962C8B-B14F-4D97-AF65-F5344CB8AC3E}">
        <p14:creationId xmlns:p14="http://schemas.microsoft.com/office/powerpoint/2010/main" val="2184882504"/>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12AD5-5C38-214A-94C4-7AC5438B0A79}"/>
              </a:ext>
            </a:extLst>
          </p:cNvPr>
          <p:cNvSpPr>
            <a:spLocks noGrp="1"/>
          </p:cNvSpPr>
          <p:nvPr>
            <p:ph type="title"/>
          </p:nvPr>
        </p:nvSpPr>
        <p:spPr/>
        <p:txBody>
          <a:bodyPr/>
          <a:lstStyle/>
          <a:p>
            <a:r>
              <a:rPr lang="en-US" dirty="0"/>
              <a:t>Run all the cells in the notebook</a:t>
            </a:r>
          </a:p>
        </p:txBody>
      </p:sp>
      <p:sp>
        <p:nvSpPr>
          <p:cNvPr id="4" name="Slide Number Placeholder 3">
            <a:extLst>
              <a:ext uri="{FF2B5EF4-FFF2-40B4-BE49-F238E27FC236}">
                <a16:creationId xmlns:a16="http://schemas.microsoft.com/office/drawing/2014/main" id="{0D618F06-A735-004C-B3A0-0FBD072BCE79}"/>
              </a:ext>
            </a:extLst>
          </p:cNvPr>
          <p:cNvSpPr>
            <a:spLocks noGrp="1"/>
          </p:cNvSpPr>
          <p:nvPr>
            <p:ph type="sldNum" sz="quarter" idx="10"/>
          </p:nvPr>
        </p:nvSpPr>
        <p:spPr/>
        <p:txBody>
          <a:bodyPr/>
          <a:lstStyle/>
          <a:p>
            <a:pPr>
              <a:defRPr/>
            </a:pPr>
            <a:fld id="{0C933AAA-F64E-4748-8A99-DCC60F15C72A}" type="slidenum">
              <a:rPr lang="en-US" smtClean="0">
                <a:solidFill>
                  <a:srgbClr val="000000"/>
                </a:solidFill>
                <a:ea typeface="ＭＳ Ｐゴシック" pitchFamily="34" charset="-128"/>
              </a:rPr>
              <a:pPr>
                <a:defRPr/>
              </a:pPr>
              <a:t>23</a:t>
            </a:fld>
            <a:endParaRPr lang="en-US" dirty="0">
              <a:solidFill>
                <a:srgbClr val="000000"/>
              </a:solidFill>
              <a:ea typeface="ＭＳ Ｐゴシック" pitchFamily="34" charset="-128"/>
            </a:endParaRPr>
          </a:p>
        </p:txBody>
      </p:sp>
      <p:pic>
        <p:nvPicPr>
          <p:cNvPr id="12" name="Picture 11" descr="Graphical user interface, text, application&#10;&#10;Description automatically generated">
            <a:extLst>
              <a:ext uri="{FF2B5EF4-FFF2-40B4-BE49-F238E27FC236}">
                <a16:creationId xmlns:a16="http://schemas.microsoft.com/office/drawing/2014/main" id="{FA5CA1CC-1E79-4242-9E44-50FA967447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2941" y="779107"/>
            <a:ext cx="7294027" cy="6001106"/>
          </a:xfrm>
          <a:prstGeom prst="rect">
            <a:avLst/>
          </a:prstGeom>
        </p:spPr>
      </p:pic>
      <p:sp>
        <p:nvSpPr>
          <p:cNvPr id="3" name="Oval 2">
            <a:extLst>
              <a:ext uri="{FF2B5EF4-FFF2-40B4-BE49-F238E27FC236}">
                <a16:creationId xmlns:a16="http://schemas.microsoft.com/office/drawing/2014/main" id="{792C29BB-5192-5140-9D4C-F3EF048A6E88}"/>
              </a:ext>
            </a:extLst>
          </p:cNvPr>
          <p:cNvSpPr/>
          <p:nvPr/>
        </p:nvSpPr>
        <p:spPr bwMode="auto">
          <a:xfrm>
            <a:off x="2817970" y="2713878"/>
            <a:ext cx="1106311" cy="225777"/>
          </a:xfrm>
          <a:prstGeom prst="ellipse">
            <a:avLst/>
          </a:prstGeom>
          <a:noFill/>
          <a:ln w="19050" cap="flat" cmpd="sng" algn="ctr">
            <a:solidFill>
              <a:srgbClr val="C0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sp>
        <p:nvSpPr>
          <p:cNvPr id="11" name="Oval 10">
            <a:extLst>
              <a:ext uri="{FF2B5EF4-FFF2-40B4-BE49-F238E27FC236}">
                <a16:creationId xmlns:a16="http://schemas.microsoft.com/office/drawing/2014/main" id="{59D7B8F9-A3EB-CA48-AADD-73C49FB492BF}"/>
              </a:ext>
            </a:extLst>
          </p:cNvPr>
          <p:cNvSpPr/>
          <p:nvPr/>
        </p:nvSpPr>
        <p:spPr bwMode="auto">
          <a:xfrm>
            <a:off x="2929100" y="1841039"/>
            <a:ext cx="541867" cy="225777"/>
          </a:xfrm>
          <a:prstGeom prst="ellipse">
            <a:avLst/>
          </a:prstGeom>
          <a:noFill/>
          <a:ln w="1905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spTree>
    <p:extLst>
      <p:ext uri="{BB962C8B-B14F-4D97-AF65-F5344CB8AC3E}">
        <p14:creationId xmlns:p14="http://schemas.microsoft.com/office/powerpoint/2010/main" val="3939516701"/>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12AD5-5C38-214A-94C4-7AC5438B0A79}"/>
              </a:ext>
            </a:extLst>
          </p:cNvPr>
          <p:cNvSpPr>
            <a:spLocks noGrp="1"/>
          </p:cNvSpPr>
          <p:nvPr>
            <p:ph type="title"/>
          </p:nvPr>
        </p:nvSpPr>
        <p:spPr/>
        <p:txBody>
          <a:bodyPr/>
          <a:lstStyle/>
          <a:p>
            <a:r>
              <a:rPr lang="en-US" dirty="0"/>
              <a:t>The result (after a few minutes)</a:t>
            </a:r>
          </a:p>
        </p:txBody>
      </p:sp>
      <p:sp>
        <p:nvSpPr>
          <p:cNvPr id="4" name="Slide Number Placeholder 3">
            <a:extLst>
              <a:ext uri="{FF2B5EF4-FFF2-40B4-BE49-F238E27FC236}">
                <a16:creationId xmlns:a16="http://schemas.microsoft.com/office/drawing/2014/main" id="{0D618F06-A735-004C-B3A0-0FBD072BCE79}"/>
              </a:ext>
            </a:extLst>
          </p:cNvPr>
          <p:cNvSpPr>
            <a:spLocks noGrp="1"/>
          </p:cNvSpPr>
          <p:nvPr>
            <p:ph type="sldNum" sz="quarter" idx="10"/>
          </p:nvPr>
        </p:nvSpPr>
        <p:spPr/>
        <p:txBody>
          <a:bodyPr/>
          <a:lstStyle/>
          <a:p>
            <a:pPr>
              <a:defRPr/>
            </a:pPr>
            <a:fld id="{0C933AAA-F64E-4748-8A99-DCC60F15C72A}" type="slidenum">
              <a:rPr lang="en-US" smtClean="0">
                <a:solidFill>
                  <a:srgbClr val="000000"/>
                </a:solidFill>
                <a:ea typeface="ＭＳ Ｐゴシック" pitchFamily="34" charset="-128"/>
              </a:rPr>
              <a:pPr>
                <a:defRPr/>
              </a:pPr>
              <a:t>24</a:t>
            </a:fld>
            <a:endParaRPr lang="en-US" dirty="0">
              <a:solidFill>
                <a:srgbClr val="000000"/>
              </a:solidFill>
              <a:ea typeface="ＭＳ Ｐゴシック" pitchFamily="34" charset="-128"/>
            </a:endParaRPr>
          </a:p>
        </p:txBody>
      </p:sp>
      <p:pic>
        <p:nvPicPr>
          <p:cNvPr id="6" name="Picture 5" descr="Graphical user interface&#10;&#10;Description automatically generated">
            <a:extLst>
              <a:ext uri="{FF2B5EF4-FFF2-40B4-BE49-F238E27FC236}">
                <a16:creationId xmlns:a16="http://schemas.microsoft.com/office/drawing/2014/main" id="{11196B37-AC27-4746-88BD-FAE8378A8FC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1806" y="778975"/>
            <a:ext cx="7388588" cy="6013780"/>
          </a:xfrm>
          <a:prstGeom prst="rect">
            <a:avLst/>
          </a:prstGeom>
        </p:spPr>
      </p:pic>
      <p:sp>
        <p:nvSpPr>
          <p:cNvPr id="15" name="TextBox 14">
            <a:extLst>
              <a:ext uri="{FF2B5EF4-FFF2-40B4-BE49-F238E27FC236}">
                <a16:creationId xmlns:a16="http://schemas.microsoft.com/office/drawing/2014/main" id="{99DD71D7-4674-9F41-81BA-5250C1B61B6F}"/>
              </a:ext>
            </a:extLst>
          </p:cNvPr>
          <p:cNvSpPr txBox="1"/>
          <p:nvPr/>
        </p:nvSpPr>
        <p:spPr>
          <a:xfrm>
            <a:off x="271432" y="4520288"/>
            <a:ext cx="2125780" cy="2031325"/>
          </a:xfrm>
          <a:prstGeom prst="rect">
            <a:avLst/>
          </a:prstGeom>
          <a:solidFill>
            <a:srgbClr val="FFFFEB"/>
          </a:solidFill>
          <a:ln w="25400">
            <a:solidFill>
              <a:srgbClr val="C00000"/>
            </a:solidFill>
          </a:ln>
        </p:spPr>
        <p:txBody>
          <a:bodyPr wrap="square" rtlCol="0">
            <a:spAutoFit/>
          </a:bodyPr>
          <a:lstStyle/>
          <a:p>
            <a:pPr algn="ctr"/>
            <a:r>
              <a:rPr lang="en-US" dirty="0"/>
              <a:t>Subset of graph of coauthors: vertices are authors, edges connect authors who’ve published HPEC papers together</a:t>
            </a:r>
          </a:p>
        </p:txBody>
      </p:sp>
    </p:spTree>
    <p:extLst>
      <p:ext uri="{BB962C8B-B14F-4D97-AF65-F5344CB8AC3E}">
        <p14:creationId xmlns:p14="http://schemas.microsoft.com/office/powerpoint/2010/main" val="3575726946"/>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A8B1E-D375-3640-BC0A-705E4FF525E5}"/>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1F6FFE55-2A71-0F4C-85A6-109EFB0B6B3A}"/>
              </a:ext>
            </a:extLst>
          </p:cNvPr>
          <p:cNvSpPr>
            <a:spLocks noGrp="1"/>
          </p:cNvSpPr>
          <p:nvPr>
            <p:ph idx="1"/>
          </p:nvPr>
        </p:nvSpPr>
        <p:spPr>
          <a:xfrm>
            <a:off x="778342" y="1141413"/>
            <a:ext cx="8157839" cy="4840287"/>
          </a:xfrm>
        </p:spPr>
        <p:txBody>
          <a:bodyPr/>
          <a:lstStyle/>
          <a:p>
            <a:r>
              <a:rPr lang="en-US" dirty="0"/>
              <a:t>Graphs and Linear Algebra</a:t>
            </a:r>
          </a:p>
          <a:p>
            <a:r>
              <a:rPr lang="en-US" dirty="0"/>
              <a:t>The </a:t>
            </a:r>
            <a:r>
              <a:rPr lang="en-US" dirty="0" err="1"/>
              <a:t>GraphBLAS</a:t>
            </a:r>
            <a:r>
              <a:rPr lang="en-US" dirty="0"/>
              <a:t> API and Adjacency Matrices</a:t>
            </a:r>
          </a:p>
          <a:p>
            <a:r>
              <a:rPr lang="en-US" dirty="0" err="1"/>
              <a:t>GraphBLAS</a:t>
            </a:r>
            <a:r>
              <a:rPr lang="en-US" dirty="0"/>
              <a:t> Operations</a:t>
            </a:r>
          </a:p>
          <a:p>
            <a:r>
              <a:rPr lang="en-US" dirty="0" err="1"/>
              <a:t>Pygraphblas</a:t>
            </a:r>
            <a:r>
              <a:rPr lang="en-US" dirty="0"/>
              <a:t> and modifying the behavior of operations.</a:t>
            </a:r>
          </a:p>
          <a:p>
            <a:r>
              <a:rPr lang="en-US" dirty="0"/>
              <a:t>Graph Algorithms expressed with </a:t>
            </a:r>
            <a:r>
              <a:rPr lang="en-US" dirty="0" err="1"/>
              <a:t>GraphBLAS</a:t>
            </a:r>
            <a:endParaRPr lang="en-US" dirty="0"/>
          </a:p>
          <a:p>
            <a:pPr lvl="1"/>
            <a:r>
              <a:rPr lang="en-US" dirty="0"/>
              <a:t>Breadth-First Traversal</a:t>
            </a:r>
          </a:p>
          <a:p>
            <a:pPr lvl="1"/>
            <a:r>
              <a:rPr lang="en-US" dirty="0"/>
              <a:t>Connected Components</a:t>
            </a:r>
          </a:p>
        </p:txBody>
      </p:sp>
      <p:sp>
        <p:nvSpPr>
          <p:cNvPr id="4" name="Slide Number Placeholder 3">
            <a:extLst>
              <a:ext uri="{FF2B5EF4-FFF2-40B4-BE49-F238E27FC236}">
                <a16:creationId xmlns:a16="http://schemas.microsoft.com/office/drawing/2014/main" id="{47A0324B-610E-A749-B17A-8FD7E6D791BD}"/>
              </a:ext>
            </a:extLst>
          </p:cNvPr>
          <p:cNvSpPr>
            <a:spLocks noGrp="1"/>
          </p:cNvSpPr>
          <p:nvPr>
            <p:ph type="sldNum" sz="quarter" idx="10"/>
          </p:nvPr>
        </p:nvSpPr>
        <p:spPr/>
        <p:txBody>
          <a:bodyPr/>
          <a:lstStyle/>
          <a:p>
            <a:pPr>
              <a:defRPr/>
            </a:pPr>
            <a:fld id="{0C933AAA-F64E-4748-8A99-DCC60F15C72A}" type="slidenum">
              <a:rPr lang="en-US" smtClean="0">
                <a:solidFill>
                  <a:srgbClr val="000000"/>
                </a:solidFill>
                <a:ea typeface="ＭＳ Ｐゴシック" pitchFamily="34" charset="-128"/>
              </a:rPr>
              <a:pPr>
                <a:defRPr/>
              </a:pPr>
              <a:t>25</a:t>
            </a:fld>
            <a:endParaRPr lang="en-US" dirty="0">
              <a:solidFill>
                <a:srgbClr val="000000"/>
              </a:solidFill>
              <a:ea typeface="ＭＳ Ｐゴシック" pitchFamily="34" charset="-128"/>
            </a:endParaRPr>
          </a:p>
        </p:txBody>
      </p:sp>
      <p:sp>
        <p:nvSpPr>
          <p:cNvPr id="5" name="Right Arrow 4">
            <a:extLst>
              <a:ext uri="{FF2B5EF4-FFF2-40B4-BE49-F238E27FC236}">
                <a16:creationId xmlns:a16="http://schemas.microsoft.com/office/drawing/2014/main" id="{8D529648-ED84-2A44-9090-39261BC0CCCB}"/>
              </a:ext>
            </a:extLst>
          </p:cNvPr>
          <p:cNvSpPr/>
          <p:nvPr/>
        </p:nvSpPr>
        <p:spPr bwMode="auto">
          <a:xfrm>
            <a:off x="182730" y="1577735"/>
            <a:ext cx="497305" cy="346659"/>
          </a:xfrm>
          <a:prstGeom prst="rightArrow">
            <a:avLst/>
          </a:prstGeom>
          <a:solidFill>
            <a:srgbClr val="7030A0"/>
          </a:solidFill>
          <a:ln w="19050" cap="flat" cmpd="sng" algn="ctr">
            <a:no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spTree>
    <p:extLst>
      <p:ext uri="{BB962C8B-B14F-4D97-AF65-F5344CB8AC3E}">
        <p14:creationId xmlns:p14="http://schemas.microsoft.com/office/powerpoint/2010/main" val="2244377485"/>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6688" y="192088"/>
            <a:ext cx="8561387" cy="889000"/>
          </a:xfrm>
        </p:spPr>
        <p:txBody>
          <a:bodyPr/>
          <a:lstStyle/>
          <a:p>
            <a:r>
              <a:rPr lang="en-US" dirty="0"/>
              <a:t>The </a:t>
            </a:r>
            <a:r>
              <a:rPr lang="en-US" dirty="0" err="1"/>
              <a:t>GraphBLAS</a:t>
            </a:r>
            <a:r>
              <a:rPr lang="en-US" dirty="0"/>
              <a:t> API: </a:t>
            </a:r>
            <a:br>
              <a:rPr lang="en-US" dirty="0"/>
            </a:br>
            <a:r>
              <a:rPr lang="en-US" sz="2400" dirty="0"/>
              <a:t>Maps Math Spec onto the C programming language</a:t>
            </a:r>
          </a:p>
        </p:txBody>
      </p:sp>
      <p:sp>
        <p:nvSpPr>
          <p:cNvPr id="3" name="Content Placeholder 2"/>
          <p:cNvSpPr>
            <a:spLocks noGrp="1"/>
          </p:cNvSpPr>
          <p:nvPr>
            <p:ph idx="1"/>
          </p:nvPr>
        </p:nvSpPr>
        <p:spPr>
          <a:xfrm>
            <a:off x="218941" y="2777704"/>
            <a:ext cx="8706117" cy="2585330"/>
          </a:xfrm>
        </p:spPr>
        <p:txBody>
          <a:bodyPr/>
          <a:lstStyle/>
          <a:p>
            <a:r>
              <a:rPr lang="en-US" sz="1800" b="1" dirty="0"/>
              <a:t>Method</a:t>
            </a:r>
            <a:r>
              <a:rPr lang="en-US" sz="1800" dirty="0"/>
              <a:t>: Any function that manipulates a GraphBLAS opaque object.</a:t>
            </a:r>
          </a:p>
          <a:p>
            <a:endParaRPr lang="en-US" sz="1800" dirty="0"/>
          </a:p>
          <a:p>
            <a:r>
              <a:rPr lang="en-US" sz="1800" b="1" dirty="0"/>
              <a:t>Domain</a:t>
            </a:r>
            <a:r>
              <a:rPr lang="en-US" sz="1800" dirty="0"/>
              <a:t>: the set of available values used for the elements of matrices, the elements of vectors, and when defining operators. </a:t>
            </a:r>
          </a:p>
          <a:p>
            <a:pPr lvl="1"/>
            <a:r>
              <a:rPr lang="en-US" sz="1800" dirty="0"/>
              <a:t>Examples are </a:t>
            </a:r>
            <a:r>
              <a:rPr lang="en-US" sz="1800" b="1" dirty="0">
                <a:latin typeface="Courier New" panose="02070309020205020404" pitchFamily="49" charset="0"/>
                <a:cs typeface="Courier New" panose="02070309020205020404" pitchFamily="49" charset="0"/>
              </a:rPr>
              <a:t>GrB_UINT64, GrB_INT32, </a:t>
            </a:r>
            <a:r>
              <a:rPr lang="en-US" sz="1800" b="1" dirty="0" err="1">
                <a:latin typeface="Courier New" panose="02070309020205020404" pitchFamily="49" charset="0"/>
                <a:cs typeface="Courier New" panose="02070309020205020404" pitchFamily="49" charset="0"/>
              </a:rPr>
              <a:t>GrB_BOOL</a:t>
            </a:r>
            <a:r>
              <a:rPr lang="en-US" sz="1800" b="1" dirty="0">
                <a:latin typeface="Courier New" panose="02070309020205020404" pitchFamily="49" charset="0"/>
                <a:cs typeface="Courier New" panose="02070309020205020404" pitchFamily="49" charset="0"/>
              </a:rPr>
              <a:t>, GrB_FP32</a:t>
            </a:r>
          </a:p>
          <a:p>
            <a:endParaRPr lang="en-US" sz="1800" dirty="0"/>
          </a:p>
          <a:p>
            <a:r>
              <a:rPr lang="en-US" sz="1800" b="1" dirty="0"/>
              <a:t>Operation</a:t>
            </a:r>
            <a:r>
              <a:rPr lang="en-US" sz="1800" dirty="0"/>
              <a:t>: a method that corresponds to an operation defined in the GraphBLAS math spec. </a:t>
            </a:r>
            <a:r>
              <a:rPr lang="en-US" sz="1800" dirty="0">
                <a:hlinkClick r:id="rId3"/>
              </a:rPr>
              <a:t>http://www.mit.edu/~kepner/GraphBLAS/GraphBLAS-Math-release.pdf</a:t>
            </a:r>
            <a:r>
              <a:rPr lang="en-US" sz="1800" dirty="0"/>
              <a:t> </a:t>
            </a:r>
          </a:p>
        </p:txBody>
      </p:sp>
      <p:sp>
        <p:nvSpPr>
          <p:cNvPr id="4" name="Slide Number Placeholder 3"/>
          <p:cNvSpPr>
            <a:spLocks noGrp="1"/>
          </p:cNvSpPr>
          <p:nvPr>
            <p:ph type="sldNum" sz="quarter" idx="10"/>
          </p:nvPr>
        </p:nvSpPr>
        <p:spPr/>
        <p:txBody>
          <a:bodyPr/>
          <a:lstStyle/>
          <a:p>
            <a:pPr>
              <a:defRPr/>
            </a:pPr>
            <a:fld id="{0C933AAA-F64E-4748-8A99-DCC60F15C72A}" type="slidenum">
              <a:rPr lang="en-US" smtClean="0">
                <a:solidFill>
                  <a:srgbClr val="000000"/>
                </a:solidFill>
                <a:ea typeface="ＭＳ Ｐゴシック" pitchFamily="34" charset="-128"/>
              </a:rPr>
              <a:pPr>
                <a:defRPr/>
              </a:pPr>
              <a:t>26</a:t>
            </a:fld>
            <a:endParaRPr lang="en-US" dirty="0">
              <a:solidFill>
                <a:srgbClr val="000000"/>
              </a:solidFill>
              <a:ea typeface="ＭＳ Ｐゴシック" pitchFamily="34" charset="-128"/>
            </a:endParaRPr>
          </a:p>
        </p:txBody>
      </p:sp>
      <p:sp>
        <p:nvSpPr>
          <p:cNvPr id="5" name="Content Placeholder 2">
            <a:extLst>
              <a:ext uri="{FF2B5EF4-FFF2-40B4-BE49-F238E27FC236}">
                <a16:creationId xmlns:a16="http://schemas.microsoft.com/office/drawing/2014/main" id="{C9312E6F-3F4B-1B48-A5C3-0A62506534DE}"/>
              </a:ext>
            </a:extLst>
          </p:cNvPr>
          <p:cNvSpPr txBox="1">
            <a:spLocks/>
          </p:cNvSpPr>
          <p:nvPr/>
        </p:nvSpPr>
        <p:spPr bwMode="auto">
          <a:xfrm>
            <a:off x="166688" y="1238925"/>
            <a:ext cx="8706117" cy="635031"/>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225425" indent="-225425" algn="l" rtl="0" eaLnBrk="0" fontAlgn="base" hangingPunct="0">
              <a:spcBef>
                <a:spcPct val="20000"/>
              </a:spcBef>
              <a:spcAft>
                <a:spcPct val="0"/>
              </a:spcAft>
              <a:buChar char="•"/>
              <a:defRPr sz="2400">
                <a:solidFill>
                  <a:schemeClr val="tx1"/>
                </a:solidFill>
                <a:latin typeface="Arial" pitchFamily="34" charset="0"/>
                <a:ea typeface="+mn-ea"/>
                <a:cs typeface="+mn-cs"/>
              </a:defRPr>
            </a:lvl1pPr>
            <a:lvl2pPr marL="576263" indent="-236538" algn="l" rtl="0" eaLnBrk="0" fontAlgn="base" hangingPunct="0">
              <a:spcBef>
                <a:spcPct val="20000"/>
              </a:spcBef>
              <a:spcAft>
                <a:spcPct val="0"/>
              </a:spcAft>
              <a:buFont typeface="Verdana" pitchFamily="34" charset="0"/>
              <a:buChar char="–"/>
              <a:defRPr sz="2000">
                <a:solidFill>
                  <a:schemeClr val="tx1"/>
                </a:solidFill>
                <a:latin typeface="Arial" pitchFamily="34" charset="0"/>
              </a:defRPr>
            </a:lvl2pPr>
            <a:lvl3pPr marL="914400" indent="-223838" algn="l" rtl="0" eaLnBrk="0" fontAlgn="base" hangingPunct="0">
              <a:spcBef>
                <a:spcPct val="20000"/>
              </a:spcBef>
              <a:spcAft>
                <a:spcPct val="0"/>
              </a:spcAft>
              <a:buFont typeface="Verdana" pitchFamily="34" charset="0"/>
              <a:buChar char="–"/>
              <a:defRPr>
                <a:solidFill>
                  <a:schemeClr val="tx1"/>
                </a:solidFill>
                <a:latin typeface="Arial" pitchFamily="34" charset="0"/>
              </a:defRPr>
            </a:lvl3pPr>
            <a:lvl4pPr marL="1265238" indent="-236538" algn="l" rtl="0" eaLnBrk="0" fontAlgn="base" hangingPunct="0">
              <a:spcBef>
                <a:spcPct val="20000"/>
              </a:spcBef>
              <a:spcAft>
                <a:spcPct val="0"/>
              </a:spcAft>
              <a:buFont typeface="Verdana" pitchFamily="34" charset="0"/>
              <a:buChar char="–"/>
              <a:defRPr sz="1600">
                <a:solidFill>
                  <a:schemeClr val="tx1"/>
                </a:solidFill>
                <a:latin typeface="Arial" pitchFamily="34" charset="0"/>
              </a:defRPr>
            </a:lvl4pPr>
            <a:lvl5pPr marL="1660525" indent="-234950" algn="l" rtl="0" eaLnBrk="0" fontAlgn="base" hangingPunct="0">
              <a:spcBef>
                <a:spcPct val="20000"/>
              </a:spcBef>
              <a:spcAft>
                <a:spcPct val="0"/>
              </a:spcAft>
              <a:buFont typeface="Verdana" pitchFamily="34" charset="0"/>
              <a:buChar char="–"/>
              <a:defRPr sz="1400">
                <a:solidFill>
                  <a:schemeClr val="tx1"/>
                </a:solidFill>
                <a:latin typeface="Arial" pitchFamily="34" charset="0"/>
              </a:defRPr>
            </a:lvl5pPr>
            <a:lvl6pPr marL="2117725" indent="-234950" algn="l" rtl="0" eaLnBrk="1" fontAlgn="base" hangingPunct="1">
              <a:spcBef>
                <a:spcPct val="20000"/>
              </a:spcBef>
              <a:spcAft>
                <a:spcPct val="0"/>
              </a:spcAft>
              <a:buFont typeface="Verdana" pitchFamily="96" charset="0"/>
              <a:buChar char="–"/>
              <a:defRPr sz="1400">
                <a:solidFill>
                  <a:schemeClr val="tx1"/>
                </a:solidFill>
                <a:latin typeface="+mn-lt"/>
              </a:defRPr>
            </a:lvl6pPr>
            <a:lvl7pPr marL="2574925" indent="-234950" algn="l" rtl="0" eaLnBrk="1" fontAlgn="base" hangingPunct="1">
              <a:spcBef>
                <a:spcPct val="20000"/>
              </a:spcBef>
              <a:spcAft>
                <a:spcPct val="0"/>
              </a:spcAft>
              <a:buFont typeface="Verdana" pitchFamily="96" charset="0"/>
              <a:buChar char="–"/>
              <a:defRPr sz="1400">
                <a:solidFill>
                  <a:schemeClr val="tx1"/>
                </a:solidFill>
                <a:latin typeface="+mn-lt"/>
              </a:defRPr>
            </a:lvl7pPr>
            <a:lvl8pPr marL="3032125" indent="-234950" algn="l" rtl="0" eaLnBrk="1" fontAlgn="base" hangingPunct="1">
              <a:spcBef>
                <a:spcPct val="20000"/>
              </a:spcBef>
              <a:spcAft>
                <a:spcPct val="0"/>
              </a:spcAft>
              <a:buFont typeface="Verdana" pitchFamily="96" charset="0"/>
              <a:buChar char="–"/>
              <a:defRPr sz="1400">
                <a:solidFill>
                  <a:schemeClr val="tx1"/>
                </a:solidFill>
                <a:latin typeface="+mn-lt"/>
              </a:defRPr>
            </a:lvl8pPr>
            <a:lvl9pPr marL="3489325" indent="-234950" algn="l" rtl="0" eaLnBrk="1" fontAlgn="base" hangingPunct="1">
              <a:spcBef>
                <a:spcPct val="20000"/>
              </a:spcBef>
              <a:spcAft>
                <a:spcPct val="0"/>
              </a:spcAft>
              <a:buFont typeface="Verdana" pitchFamily="96" charset="0"/>
              <a:buChar char="–"/>
              <a:defRPr sz="1400">
                <a:solidFill>
                  <a:schemeClr val="tx1"/>
                </a:solidFill>
                <a:latin typeface="+mn-lt"/>
              </a:defRPr>
            </a:lvl9pPr>
          </a:lstStyle>
          <a:p>
            <a:r>
              <a:rPr lang="en-US" sz="1800" b="1" kern="0" dirty="0"/>
              <a:t>Opaque object</a:t>
            </a:r>
            <a:r>
              <a:rPr lang="en-US" sz="1800" kern="0" dirty="0"/>
              <a:t>: An object manipulated strictly through the </a:t>
            </a:r>
            <a:r>
              <a:rPr lang="en-US" sz="1800" kern="0" dirty="0" err="1"/>
              <a:t>GraphBLAS</a:t>
            </a:r>
            <a:r>
              <a:rPr lang="en-US" sz="1800" kern="0" dirty="0"/>
              <a:t> API whose implementation is not defined by the </a:t>
            </a:r>
            <a:r>
              <a:rPr lang="en-US" sz="1800" kern="0" dirty="0" err="1"/>
              <a:t>GraphBLAS</a:t>
            </a:r>
            <a:r>
              <a:rPr lang="en-US" sz="1800" kern="0" dirty="0"/>
              <a:t> specification.</a:t>
            </a:r>
          </a:p>
        </p:txBody>
      </p:sp>
      <p:graphicFrame>
        <p:nvGraphicFramePr>
          <p:cNvPr id="6" name="Table 5">
            <a:extLst>
              <a:ext uri="{FF2B5EF4-FFF2-40B4-BE49-F238E27FC236}">
                <a16:creationId xmlns:a16="http://schemas.microsoft.com/office/drawing/2014/main" id="{5ADD48CE-2EE1-264F-9E76-1EF75397FD54}"/>
              </a:ext>
            </a:extLst>
          </p:cNvPr>
          <p:cNvGraphicFramePr>
            <a:graphicFrameLocks noGrp="1"/>
          </p:cNvGraphicFramePr>
          <p:nvPr>
            <p:extLst>
              <p:ext uri="{D42A27DB-BD31-4B8C-83A1-F6EECF244321}">
                <p14:modId xmlns:p14="http://schemas.microsoft.com/office/powerpoint/2010/main" val="526842601"/>
              </p:ext>
            </p:extLst>
          </p:nvPr>
        </p:nvGraphicFramePr>
        <p:xfrm>
          <a:off x="271195" y="1896327"/>
          <a:ext cx="8769349" cy="753040"/>
        </p:xfrm>
        <a:graphic>
          <a:graphicData uri="http://schemas.openxmlformats.org/drawingml/2006/table">
            <a:tbl>
              <a:tblPr firstRow="1" bandRow="1">
                <a:tableStyleId>{F5AB1C69-6EDB-4FF4-983F-18BD219EF322}</a:tableStyleId>
              </a:tblPr>
              <a:tblGrid>
                <a:gridCol w="2020449">
                  <a:extLst>
                    <a:ext uri="{9D8B030D-6E8A-4147-A177-3AD203B41FA5}">
                      <a16:colId xmlns:a16="http://schemas.microsoft.com/office/drawing/2014/main" val="397577680"/>
                    </a:ext>
                  </a:extLst>
                </a:gridCol>
                <a:gridCol w="6748900">
                  <a:extLst>
                    <a:ext uri="{9D8B030D-6E8A-4147-A177-3AD203B41FA5}">
                      <a16:colId xmlns:a16="http://schemas.microsoft.com/office/drawing/2014/main" val="127543163"/>
                    </a:ext>
                  </a:extLst>
                </a:gridCol>
              </a:tblGrid>
              <a:tr h="382200">
                <a:tc>
                  <a:txBody>
                    <a:bodyPr/>
                    <a:lstStyle/>
                    <a:p>
                      <a:pPr marL="0" algn="l" defTabSz="914400" rtl="0" eaLnBrk="1" latinLnBrk="0" hangingPunct="1"/>
                      <a:r>
                        <a:rPr lang="en-US" sz="1600" b="1" kern="1200" dirty="0" err="1">
                          <a:solidFill>
                            <a:schemeClr val="tx1"/>
                          </a:solidFill>
                          <a:latin typeface="Courier New" panose="02070309020205020404" pitchFamily="49" charset="0"/>
                          <a:ea typeface="+mn-ea"/>
                          <a:cs typeface="Courier New" panose="02070309020205020404" pitchFamily="49" charset="0"/>
                        </a:rPr>
                        <a:t>GrB_Matrix</a:t>
                      </a:r>
                      <a:endParaRPr lang="en-US" sz="1600" b="1" kern="1200" dirty="0">
                        <a:solidFill>
                          <a:schemeClr val="tx1"/>
                        </a:solidFill>
                        <a:latin typeface="Courier New" panose="02070309020205020404" pitchFamily="49" charset="0"/>
                        <a:ea typeface="+mn-ea"/>
                        <a:cs typeface="Courier New" panose="02070309020205020404" pitchFamily="49"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kern="1200" dirty="0">
                          <a:solidFill>
                            <a:schemeClr val="tx1"/>
                          </a:solidFill>
                          <a:latin typeface="+mn-lt"/>
                          <a:ea typeface="+mn-ea"/>
                          <a:cs typeface="+mn-cs"/>
                          <a:sym typeface="Wingdings" pitchFamily="2" charset="2"/>
                        </a:rPr>
                        <a:t>  </a:t>
                      </a:r>
                      <a:r>
                        <a:rPr lang="en-US" b="0" dirty="0">
                          <a:solidFill>
                            <a:schemeClr val="tx1"/>
                          </a:solidFill>
                          <a:sym typeface="Wingdings" pitchFamily="2" charset="2"/>
                        </a:rPr>
                        <a:t>A 2D sparse array, row indices, column indices and values</a:t>
                      </a:r>
                      <a:endParaRPr lang="en-US" b="0" dirty="0">
                        <a:solidFill>
                          <a:schemeClr val="tx1"/>
                        </a:solidFill>
                      </a:endParaRPr>
                    </a:p>
                  </a:txBody>
                  <a:tcPr/>
                </a:tc>
                <a:extLst>
                  <a:ext uri="{0D108BD9-81ED-4DB2-BD59-A6C34878D82A}">
                    <a16:rowId xmlns:a16="http://schemas.microsoft.com/office/drawing/2014/main" val="810424559"/>
                  </a:ext>
                </a:extLst>
              </a:tr>
              <a:tr h="370840">
                <a:tc>
                  <a:txBody>
                    <a:bodyPr/>
                    <a:lstStyle/>
                    <a:p>
                      <a:pPr marL="0" algn="l" defTabSz="914400" rtl="0" eaLnBrk="1" latinLnBrk="0" hangingPunct="1"/>
                      <a:r>
                        <a:rPr lang="en-US" sz="1600" b="1" kern="1200" dirty="0" err="1">
                          <a:solidFill>
                            <a:schemeClr val="tx1"/>
                          </a:solidFill>
                          <a:latin typeface="Courier New" panose="02070309020205020404" pitchFamily="49" charset="0"/>
                          <a:ea typeface="+mn-ea"/>
                          <a:cs typeface="Courier New" panose="02070309020205020404" pitchFamily="49" charset="0"/>
                        </a:rPr>
                        <a:t>GrB_Vector</a:t>
                      </a:r>
                      <a:endParaRPr lang="en-US" sz="1600" b="1" kern="1200" dirty="0">
                        <a:solidFill>
                          <a:schemeClr val="tx1"/>
                        </a:solidFill>
                        <a:latin typeface="Courier New" panose="02070309020205020404" pitchFamily="49" charset="0"/>
                        <a:ea typeface="+mn-ea"/>
                        <a:cs typeface="Courier New" panose="02070309020205020404" pitchFamily="49"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kern="1200" dirty="0">
                          <a:solidFill>
                            <a:schemeClr val="tx1"/>
                          </a:solidFill>
                          <a:latin typeface="+mn-lt"/>
                          <a:ea typeface="+mn-ea"/>
                          <a:cs typeface="+mn-cs"/>
                          <a:sym typeface="Wingdings" pitchFamily="2" charset="2"/>
                        </a:rPr>
                        <a:t>  </a:t>
                      </a:r>
                      <a:r>
                        <a:rPr lang="en-US" dirty="0">
                          <a:sym typeface="Wingdings" pitchFamily="2" charset="2"/>
                        </a:rPr>
                        <a:t>A 1D sparse array</a:t>
                      </a:r>
                      <a:endParaRPr lang="en-US" dirty="0">
                        <a:solidFill>
                          <a:schemeClr val="tx1"/>
                        </a:solidFill>
                      </a:endParaRPr>
                    </a:p>
                  </a:txBody>
                  <a:tcPr/>
                </a:tc>
                <a:extLst>
                  <a:ext uri="{0D108BD9-81ED-4DB2-BD59-A6C34878D82A}">
                    <a16:rowId xmlns:a16="http://schemas.microsoft.com/office/drawing/2014/main" val="768915276"/>
                  </a:ext>
                </a:extLst>
              </a:tr>
            </a:tbl>
          </a:graphicData>
        </a:graphic>
      </p:graphicFrame>
      <p:sp>
        <p:nvSpPr>
          <p:cNvPr id="8" name="Rectangle 7">
            <a:extLst>
              <a:ext uri="{FF2B5EF4-FFF2-40B4-BE49-F238E27FC236}">
                <a16:creationId xmlns:a16="http://schemas.microsoft.com/office/drawing/2014/main" id="{E7B0FCA7-2101-3147-BBBD-D569ED3793B3}"/>
              </a:ext>
            </a:extLst>
          </p:cNvPr>
          <p:cNvSpPr/>
          <p:nvPr/>
        </p:nvSpPr>
        <p:spPr>
          <a:xfrm>
            <a:off x="389467" y="5801602"/>
            <a:ext cx="8651077" cy="338554"/>
          </a:xfrm>
          <a:prstGeom prst="rect">
            <a:avLst/>
          </a:prstGeom>
        </p:spPr>
        <p:txBody>
          <a:bodyPr wrap="square">
            <a:spAutoFit/>
          </a:bodyPr>
          <a:lstStyle/>
          <a:p>
            <a:pPr marL="0" indent="0">
              <a:buNone/>
            </a:pPr>
            <a:r>
              <a:rPr lang="en-US" sz="1600" b="1" dirty="0" err="1">
                <a:latin typeface="Courier New" panose="02070309020205020404" pitchFamily="49" charset="0"/>
                <a:cs typeface="Courier New" panose="02070309020205020404" pitchFamily="49" charset="0"/>
              </a:rPr>
              <a:t>GrB_mxv</a:t>
            </a:r>
            <a:r>
              <a:rPr lang="en-US" sz="1600" b="1" dirty="0">
                <a:latin typeface="Courier New" panose="02070309020205020404" pitchFamily="49" charset="0"/>
                <a:cs typeface="Courier New" panose="02070309020205020404" pitchFamily="49" charset="0"/>
              </a:rPr>
              <a:t>(w, </a:t>
            </a:r>
            <a:r>
              <a:rPr lang="en-US" sz="1600" b="1" dirty="0" err="1">
                <a:latin typeface="Courier New" panose="02070309020205020404" pitchFamily="49" charset="0"/>
                <a:cs typeface="Courier New" panose="02070309020205020404" pitchFamily="49" charset="0"/>
              </a:rPr>
              <a:t>GrB_NULL</a:t>
            </a:r>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GrB_NULL</a:t>
            </a:r>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GrB_LOR_LAND_BOOL</a:t>
            </a:r>
            <a:r>
              <a:rPr lang="en-US" sz="1600" b="1" dirty="0">
                <a:latin typeface="Courier New" panose="02070309020205020404" pitchFamily="49" charset="0"/>
                <a:cs typeface="Courier New" panose="02070309020205020404" pitchFamily="49" charset="0"/>
              </a:rPr>
              <a:t>, A, v, </a:t>
            </a:r>
            <a:r>
              <a:rPr lang="en-US" sz="1600" b="1" dirty="0" err="1">
                <a:latin typeface="Courier New" panose="02070309020205020404" pitchFamily="49" charset="0"/>
                <a:cs typeface="Courier New" panose="02070309020205020404" pitchFamily="49" charset="0"/>
              </a:rPr>
              <a:t>GrB_NULL</a:t>
            </a:r>
            <a:r>
              <a:rPr lang="en-US" sz="1600" b="1" dirty="0">
                <a:latin typeface="Courier New" panose="02070309020205020404" pitchFamily="49" charset="0"/>
                <a:cs typeface="Courier New" panose="02070309020205020404" pitchFamily="49" charset="0"/>
              </a:rPr>
              <a:t>);</a:t>
            </a:r>
          </a:p>
        </p:txBody>
      </p:sp>
      <p:sp>
        <p:nvSpPr>
          <p:cNvPr id="9" name="Rectangle 8">
            <a:extLst>
              <a:ext uri="{FF2B5EF4-FFF2-40B4-BE49-F238E27FC236}">
                <a16:creationId xmlns:a16="http://schemas.microsoft.com/office/drawing/2014/main" id="{4925305B-77E3-C548-A95F-9E0F592062F3}"/>
              </a:ext>
            </a:extLst>
          </p:cNvPr>
          <p:cNvSpPr/>
          <p:nvPr/>
        </p:nvSpPr>
        <p:spPr>
          <a:xfrm>
            <a:off x="389467" y="6213059"/>
            <a:ext cx="8555120" cy="338554"/>
          </a:xfrm>
          <a:prstGeom prst="rect">
            <a:avLst/>
          </a:prstGeom>
        </p:spPr>
        <p:txBody>
          <a:bodyPr wrap="square">
            <a:spAutoFit/>
          </a:bodyPr>
          <a:lstStyle/>
          <a:p>
            <a:pPr marL="0" lvl="1"/>
            <a:r>
              <a:rPr lang="en-US" sz="1600" b="1" dirty="0" err="1">
                <a:latin typeface="Courier New" panose="02070309020205020404" pitchFamily="49" charset="0"/>
                <a:cs typeface="Courier New" panose="02070309020205020404" pitchFamily="49" charset="0"/>
              </a:rPr>
              <a:t>GrB_eWiseAdd</a:t>
            </a:r>
            <a:r>
              <a:rPr lang="en-US" sz="1600" b="1" dirty="0">
                <a:latin typeface="Courier New" panose="02070309020205020404" pitchFamily="49" charset="0"/>
                <a:cs typeface="Courier New" panose="02070309020205020404" pitchFamily="49" charset="0"/>
              </a:rPr>
              <a:t>(C, </a:t>
            </a:r>
            <a:r>
              <a:rPr lang="en-US" sz="1600" b="1" dirty="0" err="1">
                <a:latin typeface="Courier New" panose="02070309020205020404" pitchFamily="49" charset="0"/>
                <a:cs typeface="Courier New" panose="02070309020205020404" pitchFamily="49" charset="0"/>
              </a:rPr>
              <a:t>GrB_NULL</a:t>
            </a:r>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GrB_NULL</a:t>
            </a:r>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GrB_LOR</a:t>
            </a:r>
            <a:r>
              <a:rPr lang="en-US" sz="1600" b="1" dirty="0">
                <a:latin typeface="Courier New" panose="02070309020205020404" pitchFamily="49" charset="0"/>
                <a:cs typeface="Courier New" panose="02070309020205020404" pitchFamily="49" charset="0"/>
              </a:rPr>
              <a:t>, A, B, </a:t>
            </a:r>
            <a:r>
              <a:rPr lang="en-US" sz="1600" b="1" dirty="0" err="1">
                <a:latin typeface="Courier New" panose="02070309020205020404" pitchFamily="49" charset="0"/>
                <a:cs typeface="Courier New" panose="02070309020205020404" pitchFamily="49" charset="0"/>
              </a:rPr>
              <a:t>GrB_NULL</a:t>
            </a:r>
            <a:r>
              <a:rPr lang="en-US" sz="1600" b="1" dirty="0">
                <a:latin typeface="Courier New" panose="02070309020205020404" pitchFamily="49" charset="0"/>
                <a:cs typeface="Courier New" panose="02070309020205020404" pitchFamily="49" charset="0"/>
              </a:rPr>
              <a:t>);</a:t>
            </a:r>
          </a:p>
        </p:txBody>
      </p:sp>
      <p:sp>
        <p:nvSpPr>
          <p:cNvPr id="11" name="Rectangle 10">
            <a:extLst>
              <a:ext uri="{FF2B5EF4-FFF2-40B4-BE49-F238E27FC236}">
                <a16:creationId xmlns:a16="http://schemas.microsoft.com/office/drawing/2014/main" id="{EC636384-9ECC-2347-815C-1D6E5DA3755A}"/>
              </a:ext>
            </a:extLst>
          </p:cNvPr>
          <p:cNvSpPr/>
          <p:nvPr/>
        </p:nvSpPr>
        <p:spPr>
          <a:xfrm>
            <a:off x="389466" y="5399485"/>
            <a:ext cx="8651077" cy="338554"/>
          </a:xfrm>
          <a:prstGeom prst="rect">
            <a:avLst/>
          </a:prstGeom>
        </p:spPr>
        <p:txBody>
          <a:bodyPr wrap="square">
            <a:spAutoFit/>
          </a:bodyPr>
          <a:lstStyle/>
          <a:p>
            <a:pPr marL="0" indent="0">
              <a:buNone/>
            </a:pPr>
            <a:r>
              <a:rPr lang="en-US" sz="1600" b="1" dirty="0" err="1">
                <a:latin typeface="Courier New" panose="02070309020205020404" pitchFamily="49" charset="0"/>
                <a:cs typeface="Courier New" panose="02070309020205020404" pitchFamily="49" charset="0"/>
              </a:rPr>
              <a:t>GrB_mxv</a:t>
            </a:r>
            <a:r>
              <a:rPr lang="en-US" sz="1600" b="1" dirty="0">
                <a:latin typeface="Courier New" panose="02070309020205020404" pitchFamily="49" charset="0"/>
                <a:cs typeface="Courier New" panose="02070309020205020404" pitchFamily="49" charset="0"/>
              </a:rPr>
              <a:t>(C, </a:t>
            </a:r>
            <a:r>
              <a:rPr lang="en-US" sz="1600" b="1" dirty="0" err="1">
                <a:latin typeface="Courier New" panose="02070309020205020404" pitchFamily="49" charset="0"/>
                <a:cs typeface="Courier New" panose="02070309020205020404" pitchFamily="49" charset="0"/>
              </a:rPr>
              <a:t>GrB_NULL</a:t>
            </a:r>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GrB_NULL</a:t>
            </a:r>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GrB_LOR_LAND_BOOL</a:t>
            </a:r>
            <a:r>
              <a:rPr lang="en-US" sz="1600" b="1" dirty="0">
                <a:latin typeface="Courier New" panose="02070309020205020404" pitchFamily="49" charset="0"/>
                <a:cs typeface="Courier New" panose="02070309020205020404" pitchFamily="49" charset="0"/>
              </a:rPr>
              <a:t>, A, B, </a:t>
            </a:r>
            <a:r>
              <a:rPr lang="en-US" sz="1600" b="1" dirty="0" err="1">
                <a:latin typeface="Courier New" panose="02070309020205020404" pitchFamily="49" charset="0"/>
                <a:cs typeface="Courier New" panose="02070309020205020404" pitchFamily="49" charset="0"/>
              </a:rPr>
              <a:t>GrB_NULL</a:t>
            </a:r>
            <a:r>
              <a:rPr lang="en-US" sz="1600" b="1"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770086860"/>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6688" y="192088"/>
            <a:ext cx="8561387" cy="889000"/>
          </a:xfrm>
        </p:spPr>
        <p:txBody>
          <a:bodyPr/>
          <a:lstStyle/>
          <a:p>
            <a:r>
              <a:rPr lang="en-US" dirty="0"/>
              <a:t>The </a:t>
            </a:r>
            <a:r>
              <a:rPr lang="en-US" dirty="0" err="1"/>
              <a:t>GraphBLAS</a:t>
            </a:r>
            <a:r>
              <a:rPr lang="en-US" dirty="0"/>
              <a:t> API:  </a:t>
            </a:r>
            <a:r>
              <a:rPr lang="en-US" dirty="0" err="1"/>
              <a:t>pygraphblas</a:t>
            </a:r>
            <a:br>
              <a:rPr lang="en-US" dirty="0"/>
            </a:br>
            <a:r>
              <a:rPr lang="en-US" sz="2400" dirty="0"/>
              <a:t>Maps the C API onto Python</a:t>
            </a:r>
          </a:p>
        </p:txBody>
      </p:sp>
      <p:sp>
        <p:nvSpPr>
          <p:cNvPr id="3" name="Content Placeholder 2"/>
          <p:cNvSpPr>
            <a:spLocks noGrp="1"/>
          </p:cNvSpPr>
          <p:nvPr>
            <p:ph idx="1"/>
          </p:nvPr>
        </p:nvSpPr>
        <p:spPr>
          <a:xfrm>
            <a:off x="218941" y="2777704"/>
            <a:ext cx="8706117" cy="2585330"/>
          </a:xfrm>
        </p:spPr>
        <p:txBody>
          <a:bodyPr/>
          <a:lstStyle/>
          <a:p>
            <a:r>
              <a:rPr lang="en-US" sz="1800" b="1" dirty="0"/>
              <a:t>Method</a:t>
            </a:r>
            <a:r>
              <a:rPr lang="en-US" sz="1800" dirty="0"/>
              <a:t>: Any function that manipulates a GraphBLAS opaque object.</a:t>
            </a:r>
          </a:p>
          <a:p>
            <a:endParaRPr lang="en-US" sz="1800" dirty="0"/>
          </a:p>
          <a:p>
            <a:r>
              <a:rPr lang="en-US" sz="1800" b="1" dirty="0"/>
              <a:t>Domain</a:t>
            </a:r>
            <a:r>
              <a:rPr lang="en-US" sz="1800" dirty="0"/>
              <a:t>: the set of available values used for the elements of matrices, the elements of vectors, and when defining operators. </a:t>
            </a:r>
          </a:p>
          <a:p>
            <a:pPr lvl="1"/>
            <a:r>
              <a:rPr lang="en-US" sz="1800" dirty="0"/>
              <a:t>Examples are  </a:t>
            </a:r>
            <a:r>
              <a:rPr lang="en-US" sz="1800" b="1" dirty="0">
                <a:latin typeface="Courier New" panose="02070309020205020404" pitchFamily="49" charset="0"/>
                <a:cs typeface="Courier New" panose="02070309020205020404" pitchFamily="49" charset="0"/>
              </a:rPr>
              <a:t>UINT64, INT32, BOOL, FP32</a:t>
            </a:r>
          </a:p>
          <a:p>
            <a:endParaRPr lang="en-US" sz="1800" dirty="0"/>
          </a:p>
          <a:p>
            <a:r>
              <a:rPr lang="en-US" sz="1800" b="1" dirty="0"/>
              <a:t>Operation</a:t>
            </a:r>
            <a:r>
              <a:rPr lang="en-US" sz="1800" dirty="0"/>
              <a:t>: a method that corresponds to an operation defined in the GraphBLAS math spec. </a:t>
            </a:r>
            <a:r>
              <a:rPr lang="en-US" sz="1800" dirty="0">
                <a:hlinkClick r:id="rId3"/>
              </a:rPr>
              <a:t>http://www.mit.edu/~kepner/GraphBLAS/GraphBLAS-Math-release.pdf</a:t>
            </a:r>
            <a:r>
              <a:rPr lang="en-US" sz="1800" dirty="0"/>
              <a:t> </a:t>
            </a:r>
          </a:p>
        </p:txBody>
      </p:sp>
      <p:sp>
        <p:nvSpPr>
          <p:cNvPr id="4" name="Slide Number Placeholder 3"/>
          <p:cNvSpPr>
            <a:spLocks noGrp="1"/>
          </p:cNvSpPr>
          <p:nvPr>
            <p:ph type="sldNum" sz="quarter" idx="10"/>
          </p:nvPr>
        </p:nvSpPr>
        <p:spPr/>
        <p:txBody>
          <a:bodyPr/>
          <a:lstStyle/>
          <a:p>
            <a:pPr>
              <a:defRPr/>
            </a:pPr>
            <a:fld id="{0C933AAA-F64E-4748-8A99-DCC60F15C72A}" type="slidenum">
              <a:rPr lang="en-US" smtClean="0">
                <a:solidFill>
                  <a:srgbClr val="000000"/>
                </a:solidFill>
                <a:ea typeface="ＭＳ Ｐゴシック" pitchFamily="34" charset="-128"/>
              </a:rPr>
              <a:pPr>
                <a:defRPr/>
              </a:pPr>
              <a:t>27</a:t>
            </a:fld>
            <a:endParaRPr lang="en-US" dirty="0">
              <a:solidFill>
                <a:srgbClr val="000000"/>
              </a:solidFill>
              <a:ea typeface="ＭＳ Ｐゴシック" pitchFamily="34" charset="-128"/>
            </a:endParaRPr>
          </a:p>
        </p:txBody>
      </p:sp>
      <p:sp>
        <p:nvSpPr>
          <p:cNvPr id="5" name="Content Placeholder 2">
            <a:extLst>
              <a:ext uri="{FF2B5EF4-FFF2-40B4-BE49-F238E27FC236}">
                <a16:creationId xmlns:a16="http://schemas.microsoft.com/office/drawing/2014/main" id="{C9312E6F-3F4B-1B48-A5C3-0A62506534DE}"/>
              </a:ext>
            </a:extLst>
          </p:cNvPr>
          <p:cNvSpPr txBox="1">
            <a:spLocks/>
          </p:cNvSpPr>
          <p:nvPr/>
        </p:nvSpPr>
        <p:spPr bwMode="auto">
          <a:xfrm>
            <a:off x="166688" y="1238925"/>
            <a:ext cx="8706117" cy="635031"/>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225425" indent="-225425" algn="l" rtl="0" eaLnBrk="0" fontAlgn="base" hangingPunct="0">
              <a:spcBef>
                <a:spcPct val="20000"/>
              </a:spcBef>
              <a:spcAft>
                <a:spcPct val="0"/>
              </a:spcAft>
              <a:buChar char="•"/>
              <a:defRPr sz="2400">
                <a:solidFill>
                  <a:schemeClr val="tx1"/>
                </a:solidFill>
                <a:latin typeface="Arial" pitchFamily="34" charset="0"/>
                <a:ea typeface="+mn-ea"/>
                <a:cs typeface="+mn-cs"/>
              </a:defRPr>
            </a:lvl1pPr>
            <a:lvl2pPr marL="576263" indent="-236538" algn="l" rtl="0" eaLnBrk="0" fontAlgn="base" hangingPunct="0">
              <a:spcBef>
                <a:spcPct val="20000"/>
              </a:spcBef>
              <a:spcAft>
                <a:spcPct val="0"/>
              </a:spcAft>
              <a:buFont typeface="Verdana" pitchFamily="34" charset="0"/>
              <a:buChar char="–"/>
              <a:defRPr sz="2000">
                <a:solidFill>
                  <a:schemeClr val="tx1"/>
                </a:solidFill>
                <a:latin typeface="Arial" pitchFamily="34" charset="0"/>
              </a:defRPr>
            </a:lvl2pPr>
            <a:lvl3pPr marL="914400" indent="-223838" algn="l" rtl="0" eaLnBrk="0" fontAlgn="base" hangingPunct="0">
              <a:spcBef>
                <a:spcPct val="20000"/>
              </a:spcBef>
              <a:spcAft>
                <a:spcPct val="0"/>
              </a:spcAft>
              <a:buFont typeface="Verdana" pitchFamily="34" charset="0"/>
              <a:buChar char="–"/>
              <a:defRPr>
                <a:solidFill>
                  <a:schemeClr val="tx1"/>
                </a:solidFill>
                <a:latin typeface="Arial" pitchFamily="34" charset="0"/>
              </a:defRPr>
            </a:lvl3pPr>
            <a:lvl4pPr marL="1265238" indent="-236538" algn="l" rtl="0" eaLnBrk="0" fontAlgn="base" hangingPunct="0">
              <a:spcBef>
                <a:spcPct val="20000"/>
              </a:spcBef>
              <a:spcAft>
                <a:spcPct val="0"/>
              </a:spcAft>
              <a:buFont typeface="Verdana" pitchFamily="34" charset="0"/>
              <a:buChar char="–"/>
              <a:defRPr sz="1600">
                <a:solidFill>
                  <a:schemeClr val="tx1"/>
                </a:solidFill>
                <a:latin typeface="Arial" pitchFamily="34" charset="0"/>
              </a:defRPr>
            </a:lvl4pPr>
            <a:lvl5pPr marL="1660525" indent="-234950" algn="l" rtl="0" eaLnBrk="0" fontAlgn="base" hangingPunct="0">
              <a:spcBef>
                <a:spcPct val="20000"/>
              </a:spcBef>
              <a:spcAft>
                <a:spcPct val="0"/>
              </a:spcAft>
              <a:buFont typeface="Verdana" pitchFamily="34" charset="0"/>
              <a:buChar char="–"/>
              <a:defRPr sz="1400">
                <a:solidFill>
                  <a:schemeClr val="tx1"/>
                </a:solidFill>
                <a:latin typeface="Arial" pitchFamily="34" charset="0"/>
              </a:defRPr>
            </a:lvl5pPr>
            <a:lvl6pPr marL="2117725" indent="-234950" algn="l" rtl="0" eaLnBrk="1" fontAlgn="base" hangingPunct="1">
              <a:spcBef>
                <a:spcPct val="20000"/>
              </a:spcBef>
              <a:spcAft>
                <a:spcPct val="0"/>
              </a:spcAft>
              <a:buFont typeface="Verdana" pitchFamily="96" charset="0"/>
              <a:buChar char="–"/>
              <a:defRPr sz="1400">
                <a:solidFill>
                  <a:schemeClr val="tx1"/>
                </a:solidFill>
                <a:latin typeface="+mn-lt"/>
              </a:defRPr>
            </a:lvl6pPr>
            <a:lvl7pPr marL="2574925" indent="-234950" algn="l" rtl="0" eaLnBrk="1" fontAlgn="base" hangingPunct="1">
              <a:spcBef>
                <a:spcPct val="20000"/>
              </a:spcBef>
              <a:spcAft>
                <a:spcPct val="0"/>
              </a:spcAft>
              <a:buFont typeface="Verdana" pitchFamily="96" charset="0"/>
              <a:buChar char="–"/>
              <a:defRPr sz="1400">
                <a:solidFill>
                  <a:schemeClr val="tx1"/>
                </a:solidFill>
                <a:latin typeface="+mn-lt"/>
              </a:defRPr>
            </a:lvl7pPr>
            <a:lvl8pPr marL="3032125" indent="-234950" algn="l" rtl="0" eaLnBrk="1" fontAlgn="base" hangingPunct="1">
              <a:spcBef>
                <a:spcPct val="20000"/>
              </a:spcBef>
              <a:spcAft>
                <a:spcPct val="0"/>
              </a:spcAft>
              <a:buFont typeface="Verdana" pitchFamily="96" charset="0"/>
              <a:buChar char="–"/>
              <a:defRPr sz="1400">
                <a:solidFill>
                  <a:schemeClr val="tx1"/>
                </a:solidFill>
                <a:latin typeface="+mn-lt"/>
              </a:defRPr>
            </a:lvl8pPr>
            <a:lvl9pPr marL="3489325" indent="-234950" algn="l" rtl="0" eaLnBrk="1" fontAlgn="base" hangingPunct="1">
              <a:spcBef>
                <a:spcPct val="20000"/>
              </a:spcBef>
              <a:spcAft>
                <a:spcPct val="0"/>
              </a:spcAft>
              <a:buFont typeface="Verdana" pitchFamily="96" charset="0"/>
              <a:buChar char="–"/>
              <a:defRPr sz="1400">
                <a:solidFill>
                  <a:schemeClr val="tx1"/>
                </a:solidFill>
                <a:latin typeface="+mn-lt"/>
              </a:defRPr>
            </a:lvl9pPr>
          </a:lstStyle>
          <a:p>
            <a:r>
              <a:rPr lang="en-US" sz="1800" b="1" kern="0" dirty="0"/>
              <a:t>Opaque object</a:t>
            </a:r>
            <a:r>
              <a:rPr lang="en-US" sz="1800" kern="0" dirty="0"/>
              <a:t>: An object manipulated strictly through the </a:t>
            </a:r>
            <a:r>
              <a:rPr lang="en-US" sz="1800" kern="0" dirty="0" err="1"/>
              <a:t>GraphBLAS</a:t>
            </a:r>
            <a:r>
              <a:rPr lang="en-US" sz="1800" kern="0" dirty="0"/>
              <a:t> API whose implementation is not defined by the </a:t>
            </a:r>
            <a:r>
              <a:rPr lang="en-US" sz="1800" kern="0" dirty="0" err="1"/>
              <a:t>GraphBLAS</a:t>
            </a:r>
            <a:r>
              <a:rPr lang="en-US" sz="1800" kern="0" dirty="0"/>
              <a:t> specification.</a:t>
            </a:r>
          </a:p>
        </p:txBody>
      </p:sp>
      <p:graphicFrame>
        <p:nvGraphicFramePr>
          <p:cNvPr id="10" name="Table 9">
            <a:extLst>
              <a:ext uri="{FF2B5EF4-FFF2-40B4-BE49-F238E27FC236}">
                <a16:creationId xmlns:a16="http://schemas.microsoft.com/office/drawing/2014/main" id="{12E1F978-FC4F-394E-8D17-0A3E8508A678}"/>
              </a:ext>
            </a:extLst>
          </p:cNvPr>
          <p:cNvGraphicFramePr>
            <a:graphicFrameLocks noGrp="1"/>
          </p:cNvGraphicFramePr>
          <p:nvPr/>
        </p:nvGraphicFramePr>
        <p:xfrm>
          <a:off x="271195" y="1896327"/>
          <a:ext cx="8769349" cy="753040"/>
        </p:xfrm>
        <a:graphic>
          <a:graphicData uri="http://schemas.openxmlformats.org/drawingml/2006/table">
            <a:tbl>
              <a:tblPr firstRow="1" bandRow="1">
                <a:tableStyleId>{F5AB1C69-6EDB-4FF4-983F-18BD219EF322}</a:tableStyleId>
              </a:tblPr>
              <a:tblGrid>
                <a:gridCol w="1820156">
                  <a:extLst>
                    <a:ext uri="{9D8B030D-6E8A-4147-A177-3AD203B41FA5}">
                      <a16:colId xmlns:a16="http://schemas.microsoft.com/office/drawing/2014/main" val="397577680"/>
                    </a:ext>
                  </a:extLst>
                </a:gridCol>
                <a:gridCol w="6949193">
                  <a:extLst>
                    <a:ext uri="{9D8B030D-6E8A-4147-A177-3AD203B41FA5}">
                      <a16:colId xmlns:a16="http://schemas.microsoft.com/office/drawing/2014/main" val="127543163"/>
                    </a:ext>
                  </a:extLst>
                </a:gridCol>
              </a:tblGrid>
              <a:tr h="382200">
                <a:tc>
                  <a:txBody>
                    <a:bodyPr/>
                    <a:lstStyle/>
                    <a:p>
                      <a:pPr marL="0" algn="l" defTabSz="914400" rtl="0" eaLnBrk="1" latinLnBrk="0" hangingPunct="1"/>
                      <a:r>
                        <a:rPr lang="en-US" sz="1600" b="1" kern="1200" dirty="0" err="1">
                          <a:solidFill>
                            <a:schemeClr val="tx1"/>
                          </a:solidFill>
                          <a:latin typeface="Courier New" panose="02070309020205020404" pitchFamily="49" charset="0"/>
                          <a:ea typeface="+mn-ea"/>
                          <a:cs typeface="Courier New" panose="02070309020205020404" pitchFamily="49" charset="0"/>
                        </a:rPr>
                        <a:t>Matrix.sparse</a:t>
                      </a:r>
                      <a:endParaRPr lang="en-US" sz="1600" b="1" kern="1200" dirty="0">
                        <a:solidFill>
                          <a:schemeClr val="tx1"/>
                        </a:solidFill>
                        <a:latin typeface="Courier New" panose="02070309020205020404" pitchFamily="49" charset="0"/>
                        <a:ea typeface="+mn-ea"/>
                        <a:cs typeface="Courier New" panose="02070309020205020404" pitchFamily="49"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kern="1200" dirty="0">
                          <a:solidFill>
                            <a:schemeClr val="tx1"/>
                          </a:solidFill>
                          <a:latin typeface="+mn-lt"/>
                          <a:ea typeface="+mn-ea"/>
                          <a:cs typeface="+mn-cs"/>
                          <a:sym typeface="Wingdings" pitchFamily="2" charset="2"/>
                        </a:rPr>
                        <a:t>  </a:t>
                      </a:r>
                      <a:r>
                        <a:rPr lang="en-US" b="0" dirty="0">
                          <a:solidFill>
                            <a:schemeClr val="tx1"/>
                          </a:solidFill>
                          <a:sym typeface="Wingdings" pitchFamily="2" charset="2"/>
                        </a:rPr>
                        <a:t>A 2D sparse array, row indices, column indices and values</a:t>
                      </a:r>
                      <a:endParaRPr lang="en-US" b="0" dirty="0">
                        <a:solidFill>
                          <a:schemeClr val="tx1"/>
                        </a:solidFill>
                      </a:endParaRPr>
                    </a:p>
                  </a:txBody>
                  <a:tcPr/>
                </a:tc>
                <a:extLst>
                  <a:ext uri="{0D108BD9-81ED-4DB2-BD59-A6C34878D82A}">
                    <a16:rowId xmlns:a16="http://schemas.microsoft.com/office/drawing/2014/main" val="810424559"/>
                  </a:ext>
                </a:extLst>
              </a:tr>
              <a:tr h="370840">
                <a:tc>
                  <a:txBody>
                    <a:bodyPr/>
                    <a:lstStyle/>
                    <a:p>
                      <a:pPr marL="0" algn="l" defTabSz="914400" rtl="0" eaLnBrk="1" latinLnBrk="0" hangingPunct="1"/>
                      <a:r>
                        <a:rPr lang="en-US" sz="1600" b="1" kern="1200" dirty="0" err="1">
                          <a:solidFill>
                            <a:schemeClr val="tx1"/>
                          </a:solidFill>
                          <a:latin typeface="Courier New" panose="02070309020205020404" pitchFamily="49" charset="0"/>
                          <a:ea typeface="+mn-ea"/>
                          <a:cs typeface="Courier New" panose="02070309020205020404" pitchFamily="49" charset="0"/>
                        </a:rPr>
                        <a:t>Vector.sparse</a:t>
                      </a:r>
                      <a:endParaRPr lang="en-US" sz="1600" b="1" kern="1200" dirty="0">
                        <a:solidFill>
                          <a:schemeClr val="tx1"/>
                        </a:solidFill>
                        <a:latin typeface="Courier New" panose="02070309020205020404" pitchFamily="49" charset="0"/>
                        <a:ea typeface="+mn-ea"/>
                        <a:cs typeface="Courier New" panose="02070309020205020404" pitchFamily="49"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kern="1200" dirty="0">
                          <a:solidFill>
                            <a:schemeClr val="tx1"/>
                          </a:solidFill>
                          <a:latin typeface="+mn-lt"/>
                          <a:ea typeface="+mn-ea"/>
                          <a:cs typeface="+mn-cs"/>
                          <a:sym typeface="Wingdings" pitchFamily="2" charset="2"/>
                        </a:rPr>
                        <a:t>  </a:t>
                      </a:r>
                      <a:r>
                        <a:rPr lang="en-US" dirty="0">
                          <a:sym typeface="Wingdings" pitchFamily="2" charset="2"/>
                        </a:rPr>
                        <a:t>A 1D sparse array</a:t>
                      </a:r>
                      <a:endParaRPr lang="en-US" dirty="0">
                        <a:solidFill>
                          <a:schemeClr val="tx1"/>
                        </a:solidFill>
                      </a:endParaRPr>
                    </a:p>
                  </a:txBody>
                  <a:tcPr/>
                </a:tc>
                <a:extLst>
                  <a:ext uri="{0D108BD9-81ED-4DB2-BD59-A6C34878D82A}">
                    <a16:rowId xmlns:a16="http://schemas.microsoft.com/office/drawing/2014/main" val="768915276"/>
                  </a:ext>
                </a:extLst>
              </a:tr>
            </a:tbl>
          </a:graphicData>
        </a:graphic>
      </p:graphicFrame>
      <p:graphicFrame>
        <p:nvGraphicFramePr>
          <p:cNvPr id="12" name="Table 11">
            <a:extLst>
              <a:ext uri="{FF2B5EF4-FFF2-40B4-BE49-F238E27FC236}">
                <a16:creationId xmlns:a16="http://schemas.microsoft.com/office/drawing/2014/main" id="{2C115F15-9187-5C4E-B4EA-9B19F728152A}"/>
              </a:ext>
            </a:extLst>
          </p:cNvPr>
          <p:cNvGraphicFramePr>
            <a:graphicFrameLocks noGrp="1"/>
          </p:cNvGraphicFramePr>
          <p:nvPr>
            <p:extLst>
              <p:ext uri="{D42A27DB-BD31-4B8C-83A1-F6EECF244321}">
                <p14:modId xmlns:p14="http://schemas.microsoft.com/office/powerpoint/2010/main" val="1619651774"/>
              </p:ext>
            </p:extLst>
          </p:nvPr>
        </p:nvGraphicFramePr>
        <p:xfrm>
          <a:off x="271195" y="5619075"/>
          <a:ext cx="8769349" cy="1123880"/>
        </p:xfrm>
        <a:graphic>
          <a:graphicData uri="http://schemas.openxmlformats.org/drawingml/2006/table">
            <a:tbl>
              <a:tblPr firstRow="1" bandRow="1">
                <a:tableStyleId>{F5AB1C69-6EDB-4FF4-983F-18BD219EF322}</a:tableStyleId>
              </a:tblPr>
              <a:tblGrid>
                <a:gridCol w="2268805">
                  <a:extLst>
                    <a:ext uri="{9D8B030D-6E8A-4147-A177-3AD203B41FA5}">
                      <a16:colId xmlns:a16="http://schemas.microsoft.com/office/drawing/2014/main" val="397577680"/>
                    </a:ext>
                  </a:extLst>
                </a:gridCol>
                <a:gridCol w="1546578">
                  <a:extLst>
                    <a:ext uri="{9D8B030D-6E8A-4147-A177-3AD203B41FA5}">
                      <a16:colId xmlns:a16="http://schemas.microsoft.com/office/drawing/2014/main" val="2741346879"/>
                    </a:ext>
                  </a:extLst>
                </a:gridCol>
                <a:gridCol w="4953966">
                  <a:extLst>
                    <a:ext uri="{9D8B030D-6E8A-4147-A177-3AD203B41FA5}">
                      <a16:colId xmlns:a16="http://schemas.microsoft.com/office/drawing/2014/main" val="127543163"/>
                    </a:ext>
                  </a:extLst>
                </a:gridCol>
              </a:tblGrid>
              <a:tr h="382200">
                <a:tc>
                  <a:txBody>
                    <a:bodyPr/>
                    <a:lstStyle/>
                    <a:p>
                      <a:pPr marL="0" algn="l" defTabSz="914400" rtl="0" eaLnBrk="1" latinLnBrk="0" hangingPunct="1"/>
                      <a:r>
                        <a:rPr lang="en-US" sz="1600" b="1" kern="1200" dirty="0">
                          <a:solidFill>
                            <a:schemeClr val="tx1"/>
                          </a:solidFill>
                          <a:latin typeface="Courier New" panose="02070309020205020404" pitchFamily="49" charset="0"/>
                          <a:ea typeface="+mn-ea"/>
                          <a:cs typeface="Courier New" panose="02070309020205020404" pitchFamily="49" charset="0"/>
                        </a:rPr>
                        <a:t>Matrix multiply</a:t>
                      </a:r>
                    </a:p>
                  </a:txBody>
                  <a:tcPr/>
                </a:tc>
                <a:tc>
                  <a:txBody>
                    <a:bodyPr/>
                    <a:lstStyle/>
                    <a:p>
                      <a:pPr marL="0" algn="l" defTabSz="914400" rtl="0" eaLnBrk="1" latinLnBrk="0" hangingPunct="1"/>
                      <a:r>
                        <a:rPr lang="en-US" sz="1600" b="1" kern="1200" dirty="0">
                          <a:solidFill>
                            <a:schemeClr val="tx1"/>
                          </a:solidFill>
                          <a:latin typeface="Courier New" panose="02070309020205020404" pitchFamily="49" charset="0"/>
                          <a:ea typeface="+mn-ea"/>
                          <a:cs typeface="Courier New" panose="02070309020205020404" pitchFamily="49" charset="0"/>
                        </a:rPr>
                        <a:t>C = A @ B</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kern="1200" dirty="0">
                          <a:solidFill>
                            <a:schemeClr val="tx1"/>
                          </a:solidFill>
                          <a:latin typeface="Courier New" panose="02070309020205020404" pitchFamily="49" charset="0"/>
                          <a:ea typeface="+mn-ea"/>
                          <a:cs typeface="Courier New" panose="02070309020205020404" pitchFamily="49" charset="0"/>
                          <a:sym typeface="Wingdings" pitchFamily="2" charset="2"/>
                        </a:rPr>
                        <a:t>C = </a:t>
                      </a:r>
                      <a:r>
                        <a:rPr lang="en-US" sz="1600" b="1" kern="1200" dirty="0" err="1">
                          <a:solidFill>
                            <a:schemeClr val="tx1"/>
                          </a:solidFill>
                          <a:latin typeface="Courier New" panose="02070309020205020404" pitchFamily="49" charset="0"/>
                          <a:ea typeface="+mn-ea"/>
                          <a:cs typeface="Courier New" panose="02070309020205020404" pitchFamily="49" charset="0"/>
                          <a:sym typeface="Wingdings" pitchFamily="2" charset="2"/>
                        </a:rPr>
                        <a:t>A.mxm</a:t>
                      </a:r>
                      <a:r>
                        <a:rPr lang="en-US" sz="1600" b="1" kern="1200" dirty="0">
                          <a:solidFill>
                            <a:schemeClr val="tx1"/>
                          </a:solidFill>
                          <a:latin typeface="Courier New" panose="02070309020205020404" pitchFamily="49" charset="0"/>
                          <a:ea typeface="+mn-ea"/>
                          <a:cs typeface="Courier New" panose="02070309020205020404" pitchFamily="49" charset="0"/>
                          <a:sym typeface="Wingdings" pitchFamily="2" charset="2"/>
                        </a:rPr>
                        <a:t>(B)   or   </a:t>
                      </a:r>
                      <a:r>
                        <a:rPr lang="en-US" sz="1600" b="1" kern="1200" dirty="0" err="1">
                          <a:solidFill>
                            <a:schemeClr val="tx1"/>
                          </a:solidFill>
                          <a:latin typeface="Courier New" panose="02070309020205020404" pitchFamily="49" charset="0"/>
                          <a:ea typeface="+mn-ea"/>
                          <a:cs typeface="Courier New" panose="02070309020205020404" pitchFamily="49" charset="0"/>
                          <a:sym typeface="Wingdings" pitchFamily="2" charset="2"/>
                        </a:rPr>
                        <a:t>A.mxm</a:t>
                      </a:r>
                      <a:r>
                        <a:rPr lang="en-US" sz="1600" b="1" kern="1200" dirty="0">
                          <a:solidFill>
                            <a:schemeClr val="tx1"/>
                          </a:solidFill>
                          <a:latin typeface="Courier New" panose="02070309020205020404" pitchFamily="49" charset="0"/>
                          <a:ea typeface="+mn-ea"/>
                          <a:cs typeface="Courier New" panose="02070309020205020404" pitchFamily="49" charset="0"/>
                          <a:sym typeface="Wingdings" pitchFamily="2" charset="2"/>
                        </a:rPr>
                        <a:t>(B, out=C)</a:t>
                      </a:r>
                      <a:endParaRPr lang="en-US" sz="1600" b="1" kern="1200" dirty="0">
                        <a:solidFill>
                          <a:schemeClr val="tx1"/>
                        </a:solidFill>
                        <a:latin typeface="Courier New" panose="02070309020205020404" pitchFamily="49" charset="0"/>
                        <a:ea typeface="+mn-ea"/>
                        <a:cs typeface="Courier New" panose="02070309020205020404" pitchFamily="49" charset="0"/>
                      </a:endParaRPr>
                    </a:p>
                  </a:txBody>
                  <a:tcPr/>
                </a:tc>
                <a:extLst>
                  <a:ext uri="{0D108BD9-81ED-4DB2-BD59-A6C34878D82A}">
                    <a16:rowId xmlns:a16="http://schemas.microsoft.com/office/drawing/2014/main" val="810424559"/>
                  </a:ext>
                </a:extLst>
              </a:tr>
              <a:tr h="370840">
                <a:tc>
                  <a:txBody>
                    <a:bodyPr/>
                    <a:lstStyle/>
                    <a:p>
                      <a:pPr marL="0" algn="l" defTabSz="914400" rtl="0" eaLnBrk="1" latinLnBrk="0" hangingPunct="1"/>
                      <a:r>
                        <a:rPr lang="en-US" sz="1600" b="1" kern="1200" dirty="0">
                          <a:solidFill>
                            <a:schemeClr val="tx1"/>
                          </a:solidFill>
                          <a:latin typeface="Courier New" panose="02070309020205020404" pitchFamily="49" charset="0"/>
                          <a:ea typeface="+mn-ea"/>
                          <a:cs typeface="Courier New" panose="02070309020205020404" pitchFamily="49" charset="0"/>
                        </a:rPr>
                        <a:t>Matrix Vector</a:t>
                      </a:r>
                    </a:p>
                  </a:txBody>
                  <a:tcPr/>
                </a:tc>
                <a:tc>
                  <a:txBody>
                    <a:bodyPr/>
                    <a:lstStyle/>
                    <a:p>
                      <a:pPr marL="0" algn="l" defTabSz="914400" rtl="0" eaLnBrk="1" latinLnBrk="0" hangingPunct="1"/>
                      <a:r>
                        <a:rPr lang="en-US" sz="1600" b="1" kern="1200" dirty="0">
                          <a:solidFill>
                            <a:schemeClr val="tx1"/>
                          </a:solidFill>
                          <a:latin typeface="Courier New" panose="02070309020205020404" pitchFamily="49" charset="0"/>
                          <a:ea typeface="+mn-ea"/>
                          <a:cs typeface="Courier New" panose="02070309020205020404" pitchFamily="49" charset="0"/>
                        </a:rPr>
                        <a:t>w = A @ v</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kern="1200" dirty="0">
                          <a:solidFill>
                            <a:schemeClr val="tx1"/>
                          </a:solidFill>
                          <a:latin typeface="Courier New" panose="02070309020205020404" pitchFamily="49" charset="0"/>
                          <a:ea typeface="+mn-ea"/>
                          <a:cs typeface="Courier New" panose="02070309020205020404" pitchFamily="49" charset="0"/>
                        </a:rPr>
                        <a:t>w = </a:t>
                      </a:r>
                      <a:r>
                        <a:rPr lang="en-US" sz="1600" b="1" kern="1200" dirty="0" err="1">
                          <a:solidFill>
                            <a:schemeClr val="tx1"/>
                          </a:solidFill>
                          <a:latin typeface="Courier New" panose="02070309020205020404" pitchFamily="49" charset="0"/>
                          <a:ea typeface="+mn-ea"/>
                          <a:cs typeface="Courier New" panose="02070309020205020404" pitchFamily="49" charset="0"/>
                        </a:rPr>
                        <a:t>A.mxv</a:t>
                      </a:r>
                      <a:r>
                        <a:rPr lang="en-US" sz="1600" b="1" kern="1200" dirty="0">
                          <a:solidFill>
                            <a:schemeClr val="tx1"/>
                          </a:solidFill>
                          <a:latin typeface="Courier New" panose="02070309020205020404" pitchFamily="49" charset="0"/>
                          <a:ea typeface="+mn-ea"/>
                          <a:cs typeface="Courier New" panose="02070309020205020404" pitchFamily="49" charset="0"/>
                        </a:rPr>
                        <a:t>(v)   or   </a:t>
                      </a:r>
                      <a:r>
                        <a:rPr lang="en-US" sz="1600" b="1" kern="1200" dirty="0" err="1">
                          <a:solidFill>
                            <a:schemeClr val="tx1"/>
                          </a:solidFill>
                          <a:latin typeface="Courier New" panose="02070309020205020404" pitchFamily="49" charset="0"/>
                          <a:ea typeface="+mn-ea"/>
                          <a:cs typeface="Courier New" panose="02070309020205020404" pitchFamily="49" charset="0"/>
                        </a:rPr>
                        <a:t>A.mxv</a:t>
                      </a:r>
                      <a:r>
                        <a:rPr lang="en-US" sz="1600" b="1" kern="1200" dirty="0">
                          <a:solidFill>
                            <a:schemeClr val="tx1"/>
                          </a:solidFill>
                          <a:latin typeface="Courier New" panose="02070309020205020404" pitchFamily="49" charset="0"/>
                          <a:ea typeface="+mn-ea"/>
                          <a:cs typeface="Courier New" panose="02070309020205020404" pitchFamily="49" charset="0"/>
                        </a:rPr>
                        <a:t>(v, out=w)</a:t>
                      </a:r>
                    </a:p>
                  </a:txBody>
                  <a:tcPr/>
                </a:tc>
                <a:extLst>
                  <a:ext uri="{0D108BD9-81ED-4DB2-BD59-A6C34878D82A}">
                    <a16:rowId xmlns:a16="http://schemas.microsoft.com/office/drawing/2014/main" val="1631870402"/>
                  </a:ext>
                </a:extLst>
              </a:tr>
              <a:tr h="370840">
                <a:tc>
                  <a:txBody>
                    <a:bodyPr/>
                    <a:lstStyle/>
                    <a:p>
                      <a:pPr marL="0" algn="l" defTabSz="914400" rtl="0" eaLnBrk="1" latinLnBrk="0" hangingPunct="1"/>
                      <a:r>
                        <a:rPr lang="en-US" sz="1600" b="1" kern="1200" dirty="0">
                          <a:solidFill>
                            <a:schemeClr val="tx1"/>
                          </a:solidFill>
                          <a:latin typeface="Courier New" panose="02070309020205020404" pitchFamily="49" charset="0"/>
                          <a:ea typeface="+mn-ea"/>
                          <a:cs typeface="Courier New" panose="02070309020205020404" pitchFamily="49" charset="0"/>
                        </a:rPr>
                        <a:t>Element-wise add  </a:t>
                      </a:r>
                    </a:p>
                  </a:txBody>
                  <a:tcPr/>
                </a:tc>
                <a:tc>
                  <a:txBody>
                    <a:bodyPr/>
                    <a:lstStyle/>
                    <a:p>
                      <a:pPr marL="0" algn="l" defTabSz="914400" rtl="0" eaLnBrk="1" latinLnBrk="0" hangingPunct="1"/>
                      <a:r>
                        <a:rPr lang="en-US" sz="1600" b="1" kern="1200" dirty="0">
                          <a:solidFill>
                            <a:schemeClr val="tx1"/>
                          </a:solidFill>
                          <a:latin typeface="Courier New" panose="02070309020205020404" pitchFamily="49" charset="0"/>
                          <a:ea typeface="+mn-ea"/>
                          <a:cs typeface="Courier New" panose="02070309020205020404" pitchFamily="49" charset="0"/>
                        </a:rPr>
                        <a:t>C = A + B</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kern="1200" dirty="0">
                          <a:solidFill>
                            <a:schemeClr val="tx1"/>
                          </a:solidFill>
                          <a:latin typeface="Courier New" panose="02070309020205020404" pitchFamily="49" charset="0"/>
                          <a:ea typeface="+mn-ea"/>
                          <a:cs typeface="Courier New" panose="02070309020205020404" pitchFamily="49" charset="0"/>
                          <a:sym typeface="Wingdings" pitchFamily="2" charset="2"/>
                        </a:rPr>
                        <a:t>C = </a:t>
                      </a:r>
                      <a:r>
                        <a:rPr lang="en-US" sz="1600" b="1" kern="1200" dirty="0" err="1">
                          <a:solidFill>
                            <a:schemeClr val="tx1"/>
                          </a:solidFill>
                          <a:latin typeface="Courier New" panose="02070309020205020404" pitchFamily="49" charset="0"/>
                          <a:ea typeface="+mn-ea"/>
                          <a:cs typeface="Courier New" panose="02070309020205020404" pitchFamily="49" charset="0"/>
                          <a:sym typeface="Wingdings" pitchFamily="2" charset="2"/>
                        </a:rPr>
                        <a:t>A.eadd</a:t>
                      </a:r>
                      <a:r>
                        <a:rPr lang="en-US" sz="1600" b="1" kern="1200" dirty="0">
                          <a:solidFill>
                            <a:schemeClr val="tx1"/>
                          </a:solidFill>
                          <a:latin typeface="Courier New" panose="02070309020205020404" pitchFamily="49" charset="0"/>
                          <a:ea typeface="+mn-ea"/>
                          <a:cs typeface="Courier New" panose="02070309020205020404" pitchFamily="49" charset="0"/>
                          <a:sym typeface="Wingdings" pitchFamily="2" charset="2"/>
                        </a:rPr>
                        <a:t>(B)  or   </a:t>
                      </a:r>
                      <a:r>
                        <a:rPr lang="en-US" sz="1600" b="1" kern="1200" dirty="0" err="1">
                          <a:solidFill>
                            <a:schemeClr val="tx1"/>
                          </a:solidFill>
                          <a:latin typeface="Courier New" panose="02070309020205020404" pitchFamily="49" charset="0"/>
                          <a:ea typeface="+mn-ea"/>
                          <a:cs typeface="Courier New" panose="02070309020205020404" pitchFamily="49" charset="0"/>
                          <a:sym typeface="Wingdings" pitchFamily="2" charset="2"/>
                        </a:rPr>
                        <a:t>A.eadd</a:t>
                      </a:r>
                      <a:r>
                        <a:rPr lang="en-US" sz="1600" b="1" kern="1200" dirty="0">
                          <a:solidFill>
                            <a:schemeClr val="tx1"/>
                          </a:solidFill>
                          <a:latin typeface="Courier New" panose="02070309020205020404" pitchFamily="49" charset="0"/>
                          <a:ea typeface="+mn-ea"/>
                          <a:cs typeface="Courier New" panose="02070309020205020404" pitchFamily="49" charset="0"/>
                          <a:sym typeface="Wingdings" pitchFamily="2" charset="2"/>
                        </a:rPr>
                        <a:t>(B, out=C)</a:t>
                      </a:r>
                      <a:endParaRPr lang="en-US" sz="1600" b="1" kern="1200" dirty="0">
                        <a:solidFill>
                          <a:schemeClr val="tx1"/>
                        </a:solidFill>
                        <a:latin typeface="Courier New" panose="02070309020205020404" pitchFamily="49" charset="0"/>
                        <a:ea typeface="+mn-ea"/>
                        <a:cs typeface="Courier New" panose="02070309020205020404" pitchFamily="49" charset="0"/>
                      </a:endParaRPr>
                    </a:p>
                  </a:txBody>
                  <a:tcPr/>
                </a:tc>
                <a:extLst>
                  <a:ext uri="{0D108BD9-81ED-4DB2-BD59-A6C34878D82A}">
                    <a16:rowId xmlns:a16="http://schemas.microsoft.com/office/drawing/2014/main" val="768915276"/>
                  </a:ext>
                </a:extLst>
              </a:tr>
            </a:tbl>
          </a:graphicData>
        </a:graphic>
      </p:graphicFrame>
    </p:spTree>
    <p:extLst>
      <p:ext uri="{BB962C8B-B14F-4D97-AF65-F5344CB8AC3E}">
        <p14:creationId xmlns:p14="http://schemas.microsoft.com/office/powerpoint/2010/main" val="4219329944"/>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7901BC-23E9-874C-A548-5F2021624C24}"/>
              </a:ext>
            </a:extLst>
          </p:cNvPr>
          <p:cNvSpPr>
            <a:spLocks noGrp="1"/>
          </p:cNvSpPr>
          <p:nvPr>
            <p:ph type="title"/>
          </p:nvPr>
        </p:nvSpPr>
        <p:spPr/>
        <p:txBody>
          <a:bodyPr/>
          <a:lstStyle/>
          <a:p>
            <a:r>
              <a:rPr lang="en-US" dirty="0" err="1"/>
              <a:t>GraphBLAS</a:t>
            </a:r>
            <a:r>
              <a:rPr lang="en-US" dirty="0"/>
              <a:t> Execution modes</a:t>
            </a:r>
          </a:p>
        </p:txBody>
      </p:sp>
      <p:sp>
        <p:nvSpPr>
          <p:cNvPr id="3" name="Content Placeholder 2">
            <a:extLst>
              <a:ext uri="{FF2B5EF4-FFF2-40B4-BE49-F238E27FC236}">
                <a16:creationId xmlns:a16="http://schemas.microsoft.com/office/drawing/2014/main" id="{03AEC01C-6429-FB41-B158-1FF39694F589}"/>
              </a:ext>
            </a:extLst>
          </p:cNvPr>
          <p:cNvSpPr>
            <a:spLocks noGrp="1"/>
          </p:cNvSpPr>
          <p:nvPr>
            <p:ph idx="1"/>
          </p:nvPr>
        </p:nvSpPr>
        <p:spPr>
          <a:xfrm>
            <a:off x="166688" y="738529"/>
            <a:ext cx="8802824" cy="2353917"/>
          </a:xfrm>
        </p:spPr>
        <p:txBody>
          <a:bodyPr/>
          <a:lstStyle/>
          <a:p>
            <a:r>
              <a:rPr lang="en-US" sz="2000" dirty="0"/>
              <a:t>A GraphBLAS program defines a DAG of operations.</a:t>
            </a:r>
          </a:p>
          <a:p>
            <a:r>
              <a:rPr lang="en-US" sz="2000" dirty="0"/>
              <a:t>Objects are defined by the sequence of GraphBLAS method calls, but the value of the object is not assured until a GraphBLAS method queries its state.</a:t>
            </a:r>
          </a:p>
          <a:p>
            <a:r>
              <a:rPr lang="en-US" sz="2000" dirty="0"/>
              <a:t>This gives an implementation flexibility to optimize the execution (fusing methods, replacing method sequences by more efficient ones, etc.)</a:t>
            </a:r>
          </a:p>
        </p:txBody>
      </p:sp>
      <p:sp>
        <p:nvSpPr>
          <p:cNvPr id="4" name="Slide Number Placeholder 3">
            <a:extLst>
              <a:ext uri="{FF2B5EF4-FFF2-40B4-BE49-F238E27FC236}">
                <a16:creationId xmlns:a16="http://schemas.microsoft.com/office/drawing/2014/main" id="{1E9F2501-A348-E147-BD4D-3542436A9223}"/>
              </a:ext>
            </a:extLst>
          </p:cNvPr>
          <p:cNvSpPr>
            <a:spLocks noGrp="1"/>
          </p:cNvSpPr>
          <p:nvPr>
            <p:ph type="sldNum" sz="quarter" idx="10"/>
          </p:nvPr>
        </p:nvSpPr>
        <p:spPr/>
        <p:txBody>
          <a:bodyPr/>
          <a:lstStyle/>
          <a:p>
            <a:pPr>
              <a:defRPr/>
            </a:pPr>
            <a:fld id="{0C933AAA-F64E-4748-8A99-DCC60F15C72A}" type="slidenum">
              <a:rPr lang="en-US" smtClean="0">
                <a:solidFill>
                  <a:srgbClr val="000000"/>
                </a:solidFill>
                <a:ea typeface="ＭＳ Ｐゴシック" pitchFamily="34" charset="-128"/>
              </a:rPr>
              <a:pPr>
                <a:defRPr/>
              </a:pPr>
              <a:t>28</a:t>
            </a:fld>
            <a:endParaRPr lang="en-US" dirty="0">
              <a:solidFill>
                <a:srgbClr val="000000"/>
              </a:solidFill>
              <a:ea typeface="ＭＳ Ｐゴシック" pitchFamily="34" charset="-128"/>
            </a:endParaRPr>
          </a:p>
        </p:txBody>
      </p:sp>
      <p:sp>
        <p:nvSpPr>
          <p:cNvPr id="5" name="TextBox 4">
            <a:extLst>
              <a:ext uri="{FF2B5EF4-FFF2-40B4-BE49-F238E27FC236}">
                <a16:creationId xmlns:a16="http://schemas.microsoft.com/office/drawing/2014/main" id="{A4255A16-9431-9D4C-B8EF-87D30986037B}"/>
              </a:ext>
            </a:extLst>
          </p:cNvPr>
          <p:cNvSpPr txBox="1"/>
          <p:nvPr/>
        </p:nvSpPr>
        <p:spPr>
          <a:xfrm>
            <a:off x="606767" y="3123224"/>
            <a:ext cx="2254360" cy="923330"/>
          </a:xfrm>
          <a:prstGeom prst="rect">
            <a:avLst/>
          </a:prstGeom>
          <a:noFill/>
        </p:spPr>
        <p:txBody>
          <a:bodyPr wrap="square" rtlCol="0">
            <a:spAutoFit/>
          </a:bodyPr>
          <a:lstStyle/>
          <a:p>
            <a:r>
              <a:rPr lang="en-US" b="1" dirty="0">
                <a:latin typeface="Courier New" panose="02070309020205020404" pitchFamily="49" charset="0"/>
                <a:cs typeface="Courier New" panose="02070309020205020404" pitchFamily="49" charset="0"/>
              </a:rPr>
              <a:t>GrB_op1(A);</a:t>
            </a:r>
          </a:p>
          <a:p>
            <a:r>
              <a:rPr lang="en-US" b="1" dirty="0">
                <a:latin typeface="Courier New" panose="02070309020205020404" pitchFamily="49" charset="0"/>
                <a:cs typeface="Courier New" panose="02070309020205020404" pitchFamily="49" charset="0"/>
              </a:rPr>
              <a:t>GrB_op2(B);</a:t>
            </a:r>
          </a:p>
          <a:p>
            <a:r>
              <a:rPr lang="en-US" b="1" dirty="0">
                <a:latin typeface="Courier New" panose="02070309020205020404" pitchFamily="49" charset="0"/>
                <a:cs typeface="Courier New" panose="02070309020205020404" pitchFamily="49" charset="0"/>
              </a:rPr>
              <a:t>GrB_op3(C,A,B);</a:t>
            </a:r>
          </a:p>
        </p:txBody>
      </p:sp>
      <p:sp>
        <p:nvSpPr>
          <p:cNvPr id="6" name="TextBox 5">
            <a:extLst>
              <a:ext uri="{FF2B5EF4-FFF2-40B4-BE49-F238E27FC236}">
                <a16:creationId xmlns:a16="http://schemas.microsoft.com/office/drawing/2014/main" id="{9B2DADF4-103E-824D-928B-3C875E1F633D}"/>
              </a:ext>
            </a:extLst>
          </p:cNvPr>
          <p:cNvSpPr txBox="1"/>
          <p:nvPr/>
        </p:nvSpPr>
        <p:spPr>
          <a:xfrm>
            <a:off x="4277207" y="2907780"/>
            <a:ext cx="1574800" cy="338554"/>
          </a:xfrm>
          <a:prstGeom prst="rect">
            <a:avLst/>
          </a:prstGeom>
          <a:noFill/>
          <a:ln>
            <a:solidFill>
              <a:schemeClr val="tx1"/>
            </a:solidFill>
          </a:ln>
        </p:spPr>
        <p:txBody>
          <a:bodyPr wrap="square" rtlCol="0">
            <a:spAutoFit/>
          </a:bodyPr>
          <a:lstStyle/>
          <a:p>
            <a:r>
              <a:rPr lang="en-US" sz="1600" b="1" dirty="0">
                <a:latin typeface="Courier New" panose="02070309020205020404" pitchFamily="49" charset="0"/>
                <a:cs typeface="Courier New" panose="02070309020205020404" pitchFamily="49" charset="0"/>
              </a:rPr>
              <a:t>GrB_op1(A);</a:t>
            </a:r>
          </a:p>
        </p:txBody>
      </p:sp>
      <p:sp>
        <p:nvSpPr>
          <p:cNvPr id="7" name="TextBox 6">
            <a:extLst>
              <a:ext uri="{FF2B5EF4-FFF2-40B4-BE49-F238E27FC236}">
                <a16:creationId xmlns:a16="http://schemas.microsoft.com/office/drawing/2014/main" id="{957F5EC9-02E4-2341-9472-9FA90151EE9C}"/>
              </a:ext>
            </a:extLst>
          </p:cNvPr>
          <p:cNvSpPr txBox="1"/>
          <p:nvPr/>
        </p:nvSpPr>
        <p:spPr>
          <a:xfrm>
            <a:off x="6615044" y="2907780"/>
            <a:ext cx="1563185" cy="338554"/>
          </a:xfrm>
          <a:prstGeom prst="rect">
            <a:avLst/>
          </a:prstGeom>
          <a:noFill/>
          <a:ln>
            <a:solidFill>
              <a:schemeClr val="tx1"/>
            </a:solidFill>
          </a:ln>
        </p:spPr>
        <p:txBody>
          <a:bodyPr wrap="square" rtlCol="0">
            <a:spAutoFit/>
          </a:bodyPr>
          <a:lstStyle/>
          <a:p>
            <a:r>
              <a:rPr lang="en-US" sz="1600" b="1" dirty="0">
                <a:latin typeface="Courier New" panose="02070309020205020404" pitchFamily="49" charset="0"/>
                <a:cs typeface="Courier New" panose="02070309020205020404" pitchFamily="49" charset="0"/>
              </a:rPr>
              <a:t>GrB_op2(B);</a:t>
            </a:r>
          </a:p>
        </p:txBody>
      </p:sp>
      <p:sp>
        <p:nvSpPr>
          <p:cNvPr id="8" name="TextBox 7">
            <a:extLst>
              <a:ext uri="{FF2B5EF4-FFF2-40B4-BE49-F238E27FC236}">
                <a16:creationId xmlns:a16="http://schemas.microsoft.com/office/drawing/2014/main" id="{25FCA09B-E84E-4044-8BF0-3EA042157307}"/>
              </a:ext>
            </a:extLst>
          </p:cNvPr>
          <p:cNvSpPr txBox="1"/>
          <p:nvPr/>
        </p:nvSpPr>
        <p:spPr>
          <a:xfrm>
            <a:off x="5223496" y="3646444"/>
            <a:ext cx="2060881" cy="338554"/>
          </a:xfrm>
          <a:prstGeom prst="rect">
            <a:avLst/>
          </a:prstGeom>
          <a:noFill/>
          <a:ln>
            <a:solidFill>
              <a:schemeClr val="tx1"/>
            </a:solidFill>
          </a:ln>
        </p:spPr>
        <p:txBody>
          <a:bodyPr wrap="square" rtlCol="0">
            <a:spAutoFit/>
          </a:bodyPr>
          <a:lstStyle/>
          <a:p>
            <a:r>
              <a:rPr lang="en-US" sz="1600" b="1" dirty="0">
                <a:latin typeface="Courier New" panose="02070309020205020404" pitchFamily="49" charset="0"/>
                <a:cs typeface="Courier New" panose="02070309020205020404" pitchFamily="49" charset="0"/>
              </a:rPr>
              <a:t>GrB_op3(C,A,B);</a:t>
            </a:r>
          </a:p>
        </p:txBody>
      </p:sp>
      <p:cxnSp>
        <p:nvCxnSpPr>
          <p:cNvPr id="10" name="Straight Arrow Connector 9">
            <a:extLst>
              <a:ext uri="{FF2B5EF4-FFF2-40B4-BE49-F238E27FC236}">
                <a16:creationId xmlns:a16="http://schemas.microsoft.com/office/drawing/2014/main" id="{092287E7-E381-BE4A-A3F6-913AC1ACF1ED}"/>
              </a:ext>
            </a:extLst>
          </p:cNvPr>
          <p:cNvCxnSpPr>
            <a:stCxn id="6" idx="2"/>
          </p:cNvCxnSpPr>
          <p:nvPr/>
        </p:nvCxnSpPr>
        <p:spPr bwMode="auto">
          <a:xfrm>
            <a:off x="5064607" y="3246334"/>
            <a:ext cx="972636" cy="400110"/>
          </a:xfrm>
          <a:prstGeom prst="straightConnector1">
            <a:avLst/>
          </a:prstGeom>
          <a:noFill/>
          <a:ln w="28575" cap="flat" cmpd="sng" algn="ctr">
            <a:solidFill>
              <a:schemeClr val="tx1"/>
            </a:solidFill>
            <a:prstDash val="solid"/>
            <a:round/>
            <a:headEnd type="none" w="med" len="med"/>
            <a:tailEnd type="arrow" w="med" len="med"/>
          </a:ln>
          <a:effectLst/>
        </p:spPr>
      </p:cxnSp>
      <p:cxnSp>
        <p:nvCxnSpPr>
          <p:cNvPr id="11" name="Straight Arrow Connector 10">
            <a:extLst>
              <a:ext uri="{FF2B5EF4-FFF2-40B4-BE49-F238E27FC236}">
                <a16:creationId xmlns:a16="http://schemas.microsoft.com/office/drawing/2014/main" id="{F3958A5F-73E9-CB4B-8138-802592FDED69}"/>
              </a:ext>
            </a:extLst>
          </p:cNvPr>
          <p:cNvCxnSpPr>
            <a:cxnSpLocks/>
            <a:stCxn id="7" idx="2"/>
          </p:cNvCxnSpPr>
          <p:nvPr/>
        </p:nvCxnSpPr>
        <p:spPr bwMode="auto">
          <a:xfrm flipH="1">
            <a:off x="6488935" y="3246334"/>
            <a:ext cx="907702" cy="400110"/>
          </a:xfrm>
          <a:prstGeom prst="straightConnector1">
            <a:avLst/>
          </a:prstGeom>
          <a:noFill/>
          <a:ln w="28575" cap="flat" cmpd="sng" algn="ctr">
            <a:solidFill>
              <a:schemeClr val="tx1"/>
            </a:solidFill>
            <a:prstDash val="solid"/>
            <a:round/>
            <a:headEnd type="none" w="med" len="med"/>
            <a:tailEnd type="arrow" w="med" len="med"/>
          </a:ln>
          <a:effectLst/>
        </p:spPr>
      </p:cxnSp>
      <p:cxnSp>
        <p:nvCxnSpPr>
          <p:cNvPr id="19" name="Straight Connector 18">
            <a:extLst>
              <a:ext uri="{FF2B5EF4-FFF2-40B4-BE49-F238E27FC236}">
                <a16:creationId xmlns:a16="http://schemas.microsoft.com/office/drawing/2014/main" id="{05FF8D5C-C874-DA40-915B-1C6C80539A67}"/>
              </a:ext>
            </a:extLst>
          </p:cNvPr>
          <p:cNvCxnSpPr>
            <a:cxnSpLocks/>
          </p:cNvCxnSpPr>
          <p:nvPr/>
        </p:nvCxnSpPr>
        <p:spPr bwMode="auto">
          <a:xfrm>
            <a:off x="2923761" y="3525446"/>
            <a:ext cx="986182" cy="0"/>
          </a:xfrm>
          <a:prstGeom prst="line">
            <a:avLst/>
          </a:prstGeom>
          <a:noFill/>
          <a:ln w="34925" cap="flat" cmpd="sng" algn="ctr">
            <a:solidFill>
              <a:schemeClr val="tx1"/>
            </a:solidFill>
            <a:prstDash val="solid"/>
            <a:round/>
            <a:headEnd type="none" w="med" len="med"/>
            <a:tailEnd type="arrow" w="med" len="med"/>
          </a:ln>
          <a:effectLst/>
        </p:spPr>
      </p:cxnSp>
      <p:sp>
        <p:nvSpPr>
          <p:cNvPr id="21" name="Content Placeholder 2">
            <a:extLst>
              <a:ext uri="{FF2B5EF4-FFF2-40B4-BE49-F238E27FC236}">
                <a16:creationId xmlns:a16="http://schemas.microsoft.com/office/drawing/2014/main" id="{9049AB21-91AE-B54F-A9EC-1F4117F5C390}"/>
              </a:ext>
            </a:extLst>
          </p:cNvPr>
          <p:cNvSpPr txBox="1">
            <a:spLocks/>
          </p:cNvSpPr>
          <p:nvPr/>
        </p:nvSpPr>
        <p:spPr bwMode="auto">
          <a:xfrm>
            <a:off x="345316" y="4200442"/>
            <a:ext cx="8382759" cy="2505059"/>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225425" indent="-225425" algn="l" rtl="0" eaLnBrk="0" fontAlgn="base" hangingPunct="0">
              <a:spcBef>
                <a:spcPct val="20000"/>
              </a:spcBef>
              <a:spcAft>
                <a:spcPct val="0"/>
              </a:spcAft>
              <a:buChar char="•"/>
              <a:defRPr sz="2400">
                <a:solidFill>
                  <a:schemeClr val="tx1"/>
                </a:solidFill>
                <a:latin typeface="Arial" pitchFamily="34" charset="0"/>
                <a:ea typeface="+mn-ea"/>
                <a:cs typeface="+mn-cs"/>
              </a:defRPr>
            </a:lvl1pPr>
            <a:lvl2pPr marL="576263" indent="-236538" algn="l" rtl="0" eaLnBrk="0" fontAlgn="base" hangingPunct="0">
              <a:spcBef>
                <a:spcPct val="20000"/>
              </a:spcBef>
              <a:spcAft>
                <a:spcPct val="0"/>
              </a:spcAft>
              <a:buFont typeface="Verdana" pitchFamily="34" charset="0"/>
              <a:buChar char="–"/>
              <a:defRPr sz="2000">
                <a:solidFill>
                  <a:schemeClr val="tx1"/>
                </a:solidFill>
                <a:latin typeface="Arial" pitchFamily="34" charset="0"/>
              </a:defRPr>
            </a:lvl2pPr>
            <a:lvl3pPr marL="914400" indent="-223838" algn="l" rtl="0" eaLnBrk="0" fontAlgn="base" hangingPunct="0">
              <a:spcBef>
                <a:spcPct val="20000"/>
              </a:spcBef>
              <a:spcAft>
                <a:spcPct val="0"/>
              </a:spcAft>
              <a:buFont typeface="Verdana" pitchFamily="34" charset="0"/>
              <a:buChar char="–"/>
              <a:defRPr>
                <a:solidFill>
                  <a:schemeClr val="tx1"/>
                </a:solidFill>
                <a:latin typeface="Arial" pitchFamily="34" charset="0"/>
              </a:defRPr>
            </a:lvl3pPr>
            <a:lvl4pPr marL="1265238" indent="-236538" algn="l" rtl="0" eaLnBrk="0" fontAlgn="base" hangingPunct="0">
              <a:spcBef>
                <a:spcPct val="20000"/>
              </a:spcBef>
              <a:spcAft>
                <a:spcPct val="0"/>
              </a:spcAft>
              <a:buFont typeface="Verdana" pitchFamily="34" charset="0"/>
              <a:buChar char="–"/>
              <a:defRPr sz="1600">
                <a:solidFill>
                  <a:schemeClr val="tx1"/>
                </a:solidFill>
                <a:latin typeface="Arial" pitchFamily="34" charset="0"/>
              </a:defRPr>
            </a:lvl4pPr>
            <a:lvl5pPr marL="1660525" indent="-234950" algn="l" rtl="0" eaLnBrk="0" fontAlgn="base" hangingPunct="0">
              <a:spcBef>
                <a:spcPct val="20000"/>
              </a:spcBef>
              <a:spcAft>
                <a:spcPct val="0"/>
              </a:spcAft>
              <a:buFont typeface="Verdana" pitchFamily="34" charset="0"/>
              <a:buChar char="–"/>
              <a:defRPr sz="1400">
                <a:solidFill>
                  <a:schemeClr val="tx1"/>
                </a:solidFill>
                <a:latin typeface="Arial" pitchFamily="34" charset="0"/>
              </a:defRPr>
            </a:lvl5pPr>
            <a:lvl6pPr marL="2117725" indent="-234950" algn="l" rtl="0" eaLnBrk="1" fontAlgn="base" hangingPunct="1">
              <a:spcBef>
                <a:spcPct val="20000"/>
              </a:spcBef>
              <a:spcAft>
                <a:spcPct val="0"/>
              </a:spcAft>
              <a:buFont typeface="Verdana" pitchFamily="96" charset="0"/>
              <a:buChar char="–"/>
              <a:defRPr sz="1400">
                <a:solidFill>
                  <a:schemeClr val="tx1"/>
                </a:solidFill>
                <a:latin typeface="+mn-lt"/>
              </a:defRPr>
            </a:lvl6pPr>
            <a:lvl7pPr marL="2574925" indent="-234950" algn="l" rtl="0" eaLnBrk="1" fontAlgn="base" hangingPunct="1">
              <a:spcBef>
                <a:spcPct val="20000"/>
              </a:spcBef>
              <a:spcAft>
                <a:spcPct val="0"/>
              </a:spcAft>
              <a:buFont typeface="Verdana" pitchFamily="96" charset="0"/>
              <a:buChar char="–"/>
              <a:defRPr sz="1400">
                <a:solidFill>
                  <a:schemeClr val="tx1"/>
                </a:solidFill>
                <a:latin typeface="+mn-lt"/>
              </a:defRPr>
            </a:lvl7pPr>
            <a:lvl8pPr marL="3032125" indent="-234950" algn="l" rtl="0" eaLnBrk="1" fontAlgn="base" hangingPunct="1">
              <a:spcBef>
                <a:spcPct val="20000"/>
              </a:spcBef>
              <a:spcAft>
                <a:spcPct val="0"/>
              </a:spcAft>
              <a:buFont typeface="Verdana" pitchFamily="96" charset="0"/>
              <a:buChar char="–"/>
              <a:defRPr sz="1400">
                <a:solidFill>
                  <a:schemeClr val="tx1"/>
                </a:solidFill>
                <a:latin typeface="+mn-lt"/>
              </a:defRPr>
            </a:lvl8pPr>
            <a:lvl9pPr marL="3489325" indent="-234950" algn="l" rtl="0" eaLnBrk="1" fontAlgn="base" hangingPunct="1">
              <a:spcBef>
                <a:spcPct val="20000"/>
              </a:spcBef>
              <a:spcAft>
                <a:spcPct val="0"/>
              </a:spcAft>
              <a:buFont typeface="Verdana" pitchFamily="96" charset="0"/>
              <a:buChar char="–"/>
              <a:defRPr sz="1400">
                <a:solidFill>
                  <a:schemeClr val="tx1"/>
                </a:solidFill>
                <a:latin typeface="+mn-lt"/>
              </a:defRPr>
            </a:lvl9pPr>
          </a:lstStyle>
          <a:p>
            <a:r>
              <a:rPr lang="en-US" sz="2000" kern="0" dirty="0"/>
              <a:t>An execution of a GraphBLAS program defines a context for the library.</a:t>
            </a:r>
          </a:p>
          <a:p>
            <a:r>
              <a:rPr lang="en-US" sz="2000" kern="0" dirty="0"/>
              <a:t>The execution runs in one of two modes:</a:t>
            </a:r>
          </a:p>
          <a:p>
            <a:pPr lvl="1"/>
            <a:r>
              <a:rPr lang="en-US" sz="1600" kern="0" dirty="0"/>
              <a:t>Blocking mode … executes methods in program order with each method completing before the next is called</a:t>
            </a:r>
          </a:p>
          <a:p>
            <a:pPr lvl="1"/>
            <a:r>
              <a:rPr lang="en-US" sz="1600" kern="0" dirty="0"/>
              <a:t>Non-Blocking mode … methods launched in order. Complete in any order consistent with the DAG.  Objects </a:t>
            </a:r>
            <a:r>
              <a:rPr lang="en-US" sz="1600" b="1" i="1" kern="0" dirty="0"/>
              <a:t>may</a:t>
            </a:r>
            <a:r>
              <a:rPr lang="en-US" sz="1600" kern="0" dirty="0"/>
              <a:t> not exit in fully defined state until queried. </a:t>
            </a:r>
          </a:p>
          <a:p>
            <a:r>
              <a:rPr lang="en-US" sz="2000" b="1" kern="0" dirty="0">
                <a:solidFill>
                  <a:srgbClr val="C00000"/>
                </a:solidFill>
              </a:rPr>
              <a:t>Pygraphblas uses non-blocking mode</a:t>
            </a:r>
          </a:p>
        </p:txBody>
      </p:sp>
    </p:spTree>
    <p:extLst>
      <p:ext uri="{BB962C8B-B14F-4D97-AF65-F5344CB8AC3E}">
        <p14:creationId xmlns:p14="http://schemas.microsoft.com/office/powerpoint/2010/main" val="3936709691"/>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192D1E-4403-5541-82E3-25E1A2ED72EC}"/>
              </a:ext>
            </a:extLst>
          </p:cNvPr>
          <p:cNvSpPr>
            <a:spLocks noGrp="1"/>
          </p:cNvSpPr>
          <p:nvPr>
            <p:ph type="title"/>
          </p:nvPr>
        </p:nvSpPr>
        <p:spPr>
          <a:xfrm>
            <a:off x="166688" y="192088"/>
            <a:ext cx="8561387" cy="889000"/>
          </a:xfrm>
        </p:spPr>
        <p:txBody>
          <a:bodyPr/>
          <a:lstStyle/>
          <a:p>
            <a:r>
              <a:rPr lang="en-US" dirty="0"/>
              <a:t>Creating a matrix</a:t>
            </a:r>
          </a:p>
        </p:txBody>
      </p:sp>
      <p:sp>
        <p:nvSpPr>
          <p:cNvPr id="3" name="Content Placeholder 2">
            <a:extLst>
              <a:ext uri="{FF2B5EF4-FFF2-40B4-BE49-F238E27FC236}">
                <a16:creationId xmlns:a16="http://schemas.microsoft.com/office/drawing/2014/main" id="{DC2C0766-662D-0042-8ECC-79EC11B8176C}"/>
              </a:ext>
            </a:extLst>
          </p:cNvPr>
          <p:cNvSpPr>
            <a:spLocks noGrp="1"/>
          </p:cNvSpPr>
          <p:nvPr>
            <p:ph idx="1"/>
          </p:nvPr>
        </p:nvSpPr>
        <p:spPr>
          <a:xfrm>
            <a:off x="415926" y="897406"/>
            <a:ext cx="8642616" cy="4840287"/>
          </a:xfrm>
        </p:spPr>
        <p:txBody>
          <a:bodyPr/>
          <a:lstStyle/>
          <a:p>
            <a:r>
              <a:rPr lang="en-US" dirty="0"/>
              <a:t>Matrices in real problems are imported into the program from a file or an external application.</a:t>
            </a:r>
          </a:p>
          <a:p>
            <a:endParaRPr lang="en-US" dirty="0"/>
          </a:p>
          <a:p>
            <a:r>
              <a:rPr lang="en-US" dirty="0"/>
              <a:t>We can build a matrix element by element</a:t>
            </a:r>
          </a:p>
          <a:p>
            <a:pPr lvl="1"/>
            <a:r>
              <a:rPr lang="en-US" dirty="0"/>
              <a:t>Import pygraphblas      </a:t>
            </a:r>
            <a:r>
              <a:rPr lang="en-US" sz="1400" dirty="0"/>
              <a:t>  </a:t>
            </a:r>
            <a:r>
              <a:rPr lang="en-US" dirty="0"/>
              <a:t>    </a:t>
            </a:r>
            <a:r>
              <a:rPr lang="en-US" sz="1800" b="1" dirty="0">
                <a:latin typeface="Courier New" panose="02070309020205020404" pitchFamily="49" charset="0"/>
                <a:cs typeface="Courier New" panose="02070309020205020404" pitchFamily="49" charset="0"/>
              </a:rPr>
              <a:t>import pygraphblas as grb</a:t>
            </a:r>
            <a:endParaRPr lang="en-US" b="1" dirty="0">
              <a:latin typeface="Courier New" panose="02070309020205020404" pitchFamily="49" charset="0"/>
              <a:cs typeface="Courier New" panose="02070309020205020404" pitchFamily="49" charset="0"/>
            </a:endParaRPr>
          </a:p>
          <a:p>
            <a:pPr lvl="1"/>
            <a:r>
              <a:rPr lang="en-US" dirty="0"/>
              <a:t>Set size of matrix               </a:t>
            </a:r>
            <a:r>
              <a:rPr lang="en-US" sz="1800" b="1" dirty="0">
                <a:latin typeface="Courier New" panose="02070309020205020404" pitchFamily="49" charset="0"/>
                <a:cs typeface="Courier New" panose="02070309020205020404" pitchFamily="49" charset="0"/>
              </a:rPr>
              <a:t>n = 3</a:t>
            </a:r>
          </a:p>
          <a:p>
            <a:pPr lvl="1"/>
            <a:r>
              <a:rPr lang="en-US" dirty="0">
                <a:sym typeface="Wingdings" pitchFamily="2" charset="2"/>
              </a:rPr>
              <a:t>Build a square matrix:        </a:t>
            </a:r>
            <a:r>
              <a:rPr lang="en-US" sz="1800" b="1" dirty="0">
                <a:latin typeface="Courier New" panose="02070309020205020404" pitchFamily="49" charset="0"/>
                <a:cs typeface="Courier New" panose="02070309020205020404" pitchFamily="49" charset="0"/>
                <a:sym typeface="Wingdings" pitchFamily="2" charset="2"/>
              </a:rPr>
              <a:t>A = </a:t>
            </a:r>
            <a:r>
              <a:rPr lang="en-US" sz="1800" b="1" dirty="0" err="1">
                <a:latin typeface="Courier New" panose="02070309020205020404" pitchFamily="49" charset="0"/>
                <a:cs typeface="Courier New" panose="02070309020205020404" pitchFamily="49" charset="0"/>
                <a:sym typeface="Wingdings" pitchFamily="2" charset="2"/>
              </a:rPr>
              <a:t>grb.Matrix.sparse</a:t>
            </a:r>
            <a:r>
              <a:rPr lang="en-US" sz="1800" b="1" dirty="0">
                <a:latin typeface="Courier New" panose="02070309020205020404" pitchFamily="49" charset="0"/>
                <a:cs typeface="Courier New" panose="02070309020205020404" pitchFamily="49" charset="0"/>
                <a:sym typeface="Wingdings" pitchFamily="2" charset="2"/>
              </a:rPr>
              <a:t>(grb.UINT64,n,n)</a:t>
            </a:r>
          </a:p>
          <a:p>
            <a:pPr lvl="1"/>
            <a:r>
              <a:rPr lang="en-US" dirty="0">
                <a:sym typeface="Wingdings" pitchFamily="2" charset="2"/>
              </a:rPr>
              <a:t>Set a value in the matrix    </a:t>
            </a:r>
            <a:r>
              <a:rPr lang="en-US" sz="1800" b="1" dirty="0">
                <a:latin typeface="Courier New" panose="02070309020205020404" pitchFamily="49" charset="0"/>
                <a:cs typeface="Courier New" panose="02070309020205020404" pitchFamily="49" charset="0"/>
                <a:sym typeface="Wingdings" pitchFamily="2" charset="2"/>
              </a:rPr>
              <a:t>A[1,2] = 4</a:t>
            </a:r>
          </a:p>
          <a:p>
            <a:pPr lvl="1"/>
            <a:r>
              <a:rPr lang="en-US" dirty="0">
                <a:sym typeface="Wingdings" pitchFamily="2" charset="2"/>
              </a:rPr>
              <a:t>Look at the matrix              </a:t>
            </a:r>
            <a:r>
              <a:rPr lang="en-US" sz="1800" b="1" dirty="0">
                <a:latin typeface="Courier New" panose="02070309020205020404" pitchFamily="49" charset="0"/>
                <a:cs typeface="Courier New" panose="02070309020205020404" pitchFamily="49" charset="0"/>
                <a:sym typeface="Wingdings" pitchFamily="2" charset="2"/>
              </a:rPr>
              <a:t>print(A)</a:t>
            </a:r>
            <a:endParaRPr lang="en-US" b="1" dirty="0">
              <a:latin typeface="Courier New" panose="02070309020205020404" pitchFamily="49" charset="0"/>
              <a:cs typeface="Courier New" panose="02070309020205020404" pitchFamily="49" charset="0"/>
            </a:endParaRPr>
          </a:p>
          <a:p>
            <a:pPr lvl="1"/>
            <a:endParaRPr lang="en-US" dirty="0"/>
          </a:p>
        </p:txBody>
      </p:sp>
      <p:sp>
        <p:nvSpPr>
          <p:cNvPr id="4" name="Slide Number Placeholder 3">
            <a:extLst>
              <a:ext uri="{FF2B5EF4-FFF2-40B4-BE49-F238E27FC236}">
                <a16:creationId xmlns:a16="http://schemas.microsoft.com/office/drawing/2014/main" id="{1B9693AF-0E20-7F4A-8777-81030999971D}"/>
              </a:ext>
            </a:extLst>
          </p:cNvPr>
          <p:cNvSpPr>
            <a:spLocks noGrp="1"/>
          </p:cNvSpPr>
          <p:nvPr>
            <p:ph type="sldNum" sz="quarter" idx="10"/>
          </p:nvPr>
        </p:nvSpPr>
        <p:spPr/>
        <p:txBody>
          <a:bodyPr/>
          <a:lstStyle/>
          <a:p>
            <a:pPr>
              <a:defRPr/>
            </a:pPr>
            <a:fld id="{0C933AAA-F64E-4748-8A99-DCC60F15C72A}" type="slidenum">
              <a:rPr lang="en-US" smtClean="0">
                <a:solidFill>
                  <a:srgbClr val="000000"/>
                </a:solidFill>
                <a:ea typeface="ＭＳ Ｐゴシック" pitchFamily="34" charset="-128"/>
              </a:rPr>
              <a:pPr>
                <a:defRPr/>
              </a:pPr>
              <a:t>29</a:t>
            </a:fld>
            <a:endParaRPr lang="en-US" dirty="0">
              <a:solidFill>
                <a:srgbClr val="000000"/>
              </a:solidFill>
              <a:ea typeface="ＭＳ Ｐゴシック" pitchFamily="34" charset="-128"/>
            </a:endParaRPr>
          </a:p>
        </p:txBody>
      </p:sp>
    </p:spTree>
    <p:extLst>
      <p:ext uri="{BB962C8B-B14F-4D97-AF65-F5344CB8AC3E}">
        <p14:creationId xmlns:p14="http://schemas.microsoft.com/office/powerpoint/2010/main" val="3391384991"/>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A8B1E-D375-3640-BC0A-705E4FF525E5}"/>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1F6FFE55-2A71-0F4C-85A6-109EFB0B6B3A}"/>
              </a:ext>
            </a:extLst>
          </p:cNvPr>
          <p:cNvSpPr>
            <a:spLocks noGrp="1"/>
          </p:cNvSpPr>
          <p:nvPr>
            <p:ph idx="1"/>
          </p:nvPr>
        </p:nvSpPr>
        <p:spPr>
          <a:xfrm>
            <a:off x="778342" y="1141413"/>
            <a:ext cx="8157839" cy="4840287"/>
          </a:xfrm>
        </p:spPr>
        <p:txBody>
          <a:bodyPr/>
          <a:lstStyle/>
          <a:p>
            <a:r>
              <a:rPr lang="en-US" dirty="0"/>
              <a:t>Graphs and Linear Algebra</a:t>
            </a:r>
          </a:p>
          <a:p>
            <a:r>
              <a:rPr lang="en-US" dirty="0"/>
              <a:t>The </a:t>
            </a:r>
            <a:r>
              <a:rPr lang="en-US" dirty="0" err="1"/>
              <a:t>GraphBLAS</a:t>
            </a:r>
            <a:r>
              <a:rPr lang="en-US" dirty="0"/>
              <a:t> API and Adjacency Matrices</a:t>
            </a:r>
          </a:p>
          <a:p>
            <a:r>
              <a:rPr lang="en-US" dirty="0" err="1"/>
              <a:t>GraphBLAS</a:t>
            </a:r>
            <a:r>
              <a:rPr lang="en-US" dirty="0"/>
              <a:t> Operations</a:t>
            </a:r>
          </a:p>
          <a:p>
            <a:r>
              <a:rPr lang="en-US" dirty="0" err="1"/>
              <a:t>Pygraphblas</a:t>
            </a:r>
            <a:r>
              <a:rPr lang="en-US" dirty="0"/>
              <a:t> and modifying the behavior of operations.</a:t>
            </a:r>
          </a:p>
          <a:p>
            <a:r>
              <a:rPr lang="en-US" dirty="0"/>
              <a:t>Graph Algorithms expressed with </a:t>
            </a:r>
            <a:r>
              <a:rPr lang="en-US" dirty="0" err="1"/>
              <a:t>GraphBLAS</a:t>
            </a:r>
            <a:endParaRPr lang="en-US" dirty="0"/>
          </a:p>
          <a:p>
            <a:pPr lvl="1"/>
            <a:r>
              <a:rPr lang="en-US" dirty="0"/>
              <a:t>Breadth-First Traversal</a:t>
            </a:r>
          </a:p>
          <a:p>
            <a:pPr lvl="1"/>
            <a:r>
              <a:rPr lang="en-US" dirty="0"/>
              <a:t>Connected Components</a:t>
            </a:r>
          </a:p>
        </p:txBody>
      </p:sp>
      <p:sp>
        <p:nvSpPr>
          <p:cNvPr id="4" name="Slide Number Placeholder 3">
            <a:extLst>
              <a:ext uri="{FF2B5EF4-FFF2-40B4-BE49-F238E27FC236}">
                <a16:creationId xmlns:a16="http://schemas.microsoft.com/office/drawing/2014/main" id="{47A0324B-610E-A749-B17A-8FD7E6D791BD}"/>
              </a:ext>
            </a:extLst>
          </p:cNvPr>
          <p:cNvSpPr>
            <a:spLocks noGrp="1"/>
          </p:cNvSpPr>
          <p:nvPr>
            <p:ph type="sldNum" sz="quarter" idx="10"/>
          </p:nvPr>
        </p:nvSpPr>
        <p:spPr/>
        <p:txBody>
          <a:bodyPr/>
          <a:lstStyle/>
          <a:p>
            <a:pPr>
              <a:defRPr/>
            </a:pPr>
            <a:fld id="{0C933AAA-F64E-4748-8A99-DCC60F15C72A}" type="slidenum">
              <a:rPr lang="en-US" smtClean="0">
                <a:solidFill>
                  <a:srgbClr val="000000"/>
                </a:solidFill>
                <a:ea typeface="ＭＳ Ｐゴシック" pitchFamily="34" charset="-128"/>
              </a:rPr>
              <a:pPr>
                <a:defRPr/>
              </a:pPr>
              <a:t>3</a:t>
            </a:fld>
            <a:endParaRPr lang="en-US" dirty="0">
              <a:solidFill>
                <a:srgbClr val="000000"/>
              </a:solidFill>
              <a:ea typeface="ＭＳ Ｐゴシック" pitchFamily="34" charset="-128"/>
            </a:endParaRPr>
          </a:p>
        </p:txBody>
      </p:sp>
      <p:sp>
        <p:nvSpPr>
          <p:cNvPr id="5" name="Right Arrow 4">
            <a:extLst>
              <a:ext uri="{FF2B5EF4-FFF2-40B4-BE49-F238E27FC236}">
                <a16:creationId xmlns:a16="http://schemas.microsoft.com/office/drawing/2014/main" id="{8D529648-ED84-2A44-9090-39261BC0CCCB}"/>
              </a:ext>
            </a:extLst>
          </p:cNvPr>
          <p:cNvSpPr/>
          <p:nvPr/>
        </p:nvSpPr>
        <p:spPr bwMode="auto">
          <a:xfrm>
            <a:off x="182730" y="1143395"/>
            <a:ext cx="497305" cy="346659"/>
          </a:xfrm>
          <a:prstGeom prst="rightArrow">
            <a:avLst/>
          </a:prstGeom>
          <a:solidFill>
            <a:srgbClr val="7030A0"/>
          </a:solidFill>
          <a:ln w="19050" cap="flat" cmpd="sng" algn="ctr">
            <a:no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spTree>
    <p:extLst>
      <p:ext uri="{BB962C8B-B14F-4D97-AF65-F5344CB8AC3E}">
        <p14:creationId xmlns:p14="http://schemas.microsoft.com/office/powerpoint/2010/main" val="2166979381"/>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192D1E-4403-5541-82E3-25E1A2ED72EC}"/>
              </a:ext>
            </a:extLst>
          </p:cNvPr>
          <p:cNvSpPr>
            <a:spLocks noGrp="1"/>
          </p:cNvSpPr>
          <p:nvPr>
            <p:ph type="title"/>
          </p:nvPr>
        </p:nvSpPr>
        <p:spPr>
          <a:xfrm>
            <a:off x="166688" y="192088"/>
            <a:ext cx="8561387" cy="889000"/>
          </a:xfrm>
        </p:spPr>
        <p:txBody>
          <a:bodyPr/>
          <a:lstStyle/>
          <a:p>
            <a:r>
              <a:rPr lang="en-US" dirty="0"/>
              <a:t>Exercise 2: Your first </a:t>
            </a:r>
            <a:r>
              <a:rPr lang="en-US" dirty="0" err="1"/>
              <a:t>pygraphblas</a:t>
            </a:r>
            <a:r>
              <a:rPr lang="en-US" dirty="0"/>
              <a:t> program</a:t>
            </a:r>
          </a:p>
        </p:txBody>
      </p:sp>
      <p:sp>
        <p:nvSpPr>
          <p:cNvPr id="3" name="Content Placeholder 2">
            <a:extLst>
              <a:ext uri="{FF2B5EF4-FFF2-40B4-BE49-F238E27FC236}">
                <a16:creationId xmlns:a16="http://schemas.microsoft.com/office/drawing/2014/main" id="{DC2C0766-662D-0042-8ECC-79EC11B8176C}"/>
              </a:ext>
            </a:extLst>
          </p:cNvPr>
          <p:cNvSpPr>
            <a:spLocks noGrp="1"/>
          </p:cNvSpPr>
          <p:nvPr>
            <p:ph idx="1"/>
          </p:nvPr>
        </p:nvSpPr>
        <p:spPr>
          <a:xfrm>
            <a:off x="166609" y="1364498"/>
            <a:ext cx="2362102" cy="3021042"/>
          </a:xfrm>
        </p:spPr>
        <p:txBody>
          <a:bodyPr/>
          <a:lstStyle/>
          <a:p>
            <a:r>
              <a:rPr lang="en-US" sz="1800" dirty="0"/>
              <a:t>Open a new </a:t>
            </a:r>
            <a:r>
              <a:rPr lang="en-US" sz="1800" dirty="0" err="1"/>
              <a:t>jupyter</a:t>
            </a:r>
            <a:r>
              <a:rPr lang="en-US" sz="1800" dirty="0"/>
              <a:t> notebook with Python 3.</a:t>
            </a:r>
          </a:p>
          <a:p>
            <a:r>
              <a:rPr lang="en-US" sz="1800" dirty="0"/>
              <a:t>Create a matrix, set a few values, and print the result.</a:t>
            </a:r>
          </a:p>
          <a:p>
            <a:r>
              <a:rPr lang="en-US" sz="1800" dirty="0"/>
              <a:t>Play around to make sure you are comfortable with the environment</a:t>
            </a:r>
          </a:p>
          <a:p>
            <a:pPr marL="0" indent="0">
              <a:buNone/>
            </a:pPr>
            <a:endParaRPr lang="en-US" sz="1800" dirty="0">
              <a:latin typeface="Courier" pitchFamily="2" charset="0"/>
            </a:endParaRPr>
          </a:p>
        </p:txBody>
      </p:sp>
      <p:sp>
        <p:nvSpPr>
          <p:cNvPr id="4" name="Slide Number Placeholder 3">
            <a:extLst>
              <a:ext uri="{FF2B5EF4-FFF2-40B4-BE49-F238E27FC236}">
                <a16:creationId xmlns:a16="http://schemas.microsoft.com/office/drawing/2014/main" id="{1B9693AF-0E20-7F4A-8777-81030999971D}"/>
              </a:ext>
            </a:extLst>
          </p:cNvPr>
          <p:cNvSpPr>
            <a:spLocks noGrp="1"/>
          </p:cNvSpPr>
          <p:nvPr>
            <p:ph type="sldNum" sz="quarter" idx="10"/>
          </p:nvPr>
        </p:nvSpPr>
        <p:spPr/>
        <p:txBody>
          <a:bodyPr/>
          <a:lstStyle/>
          <a:p>
            <a:pPr>
              <a:defRPr/>
            </a:pPr>
            <a:fld id="{0C933AAA-F64E-4748-8A99-DCC60F15C72A}" type="slidenum">
              <a:rPr lang="en-US" smtClean="0">
                <a:solidFill>
                  <a:srgbClr val="000000"/>
                </a:solidFill>
                <a:ea typeface="ＭＳ Ｐゴシック" pitchFamily="34" charset="-128"/>
              </a:rPr>
              <a:pPr>
                <a:defRPr/>
              </a:pPr>
              <a:t>30</a:t>
            </a:fld>
            <a:endParaRPr lang="en-US" dirty="0">
              <a:solidFill>
                <a:srgbClr val="000000"/>
              </a:solidFill>
              <a:ea typeface="ＭＳ Ｐゴシック" pitchFamily="34" charset="-128"/>
            </a:endParaRPr>
          </a:p>
        </p:txBody>
      </p:sp>
      <p:pic>
        <p:nvPicPr>
          <p:cNvPr id="9" name="Picture 8" descr="Graphical user interface, text, application, email&#10;&#10;Description automatically generated">
            <a:extLst>
              <a:ext uri="{FF2B5EF4-FFF2-40B4-BE49-F238E27FC236}">
                <a16:creationId xmlns:a16="http://schemas.microsoft.com/office/drawing/2014/main" id="{98FCC7A7-0E41-8D47-B1AF-7E6D30D56F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28711" y="728874"/>
            <a:ext cx="6584068" cy="4292291"/>
          </a:xfrm>
          <a:prstGeom prst="rect">
            <a:avLst/>
          </a:prstGeom>
        </p:spPr>
      </p:pic>
      <p:sp>
        <p:nvSpPr>
          <p:cNvPr id="10" name="Content Placeholder 2">
            <a:extLst>
              <a:ext uri="{FF2B5EF4-FFF2-40B4-BE49-F238E27FC236}">
                <a16:creationId xmlns:a16="http://schemas.microsoft.com/office/drawing/2014/main" id="{E51D4755-AB4C-E647-8D16-37A5FD590A9A}"/>
              </a:ext>
            </a:extLst>
          </p:cNvPr>
          <p:cNvSpPr txBox="1">
            <a:spLocks/>
          </p:cNvSpPr>
          <p:nvPr/>
        </p:nvSpPr>
        <p:spPr bwMode="auto">
          <a:xfrm>
            <a:off x="931492" y="5178751"/>
            <a:ext cx="8060108" cy="161912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225425" indent="-225425" algn="l" rtl="0" eaLnBrk="0" fontAlgn="base" hangingPunct="0">
              <a:spcBef>
                <a:spcPct val="20000"/>
              </a:spcBef>
              <a:spcAft>
                <a:spcPct val="0"/>
              </a:spcAft>
              <a:buChar char="•"/>
              <a:defRPr sz="2400">
                <a:solidFill>
                  <a:schemeClr val="tx1"/>
                </a:solidFill>
                <a:latin typeface="Arial" pitchFamily="34" charset="0"/>
                <a:ea typeface="+mn-ea"/>
                <a:cs typeface="+mn-cs"/>
              </a:defRPr>
            </a:lvl1pPr>
            <a:lvl2pPr marL="576263" indent="-236538" algn="l" rtl="0" eaLnBrk="0" fontAlgn="base" hangingPunct="0">
              <a:spcBef>
                <a:spcPct val="20000"/>
              </a:spcBef>
              <a:spcAft>
                <a:spcPct val="0"/>
              </a:spcAft>
              <a:buFont typeface="Verdana" pitchFamily="34" charset="0"/>
              <a:buChar char="–"/>
              <a:defRPr sz="2000">
                <a:solidFill>
                  <a:schemeClr val="tx1"/>
                </a:solidFill>
                <a:latin typeface="Arial" pitchFamily="34" charset="0"/>
              </a:defRPr>
            </a:lvl2pPr>
            <a:lvl3pPr marL="914400" indent="-223838" algn="l" rtl="0" eaLnBrk="0" fontAlgn="base" hangingPunct="0">
              <a:spcBef>
                <a:spcPct val="20000"/>
              </a:spcBef>
              <a:spcAft>
                <a:spcPct val="0"/>
              </a:spcAft>
              <a:buFont typeface="Verdana" pitchFamily="34" charset="0"/>
              <a:buChar char="–"/>
              <a:defRPr>
                <a:solidFill>
                  <a:schemeClr val="tx1"/>
                </a:solidFill>
                <a:latin typeface="Arial" pitchFamily="34" charset="0"/>
              </a:defRPr>
            </a:lvl3pPr>
            <a:lvl4pPr marL="1265238" indent="-236538" algn="l" rtl="0" eaLnBrk="0" fontAlgn="base" hangingPunct="0">
              <a:spcBef>
                <a:spcPct val="20000"/>
              </a:spcBef>
              <a:spcAft>
                <a:spcPct val="0"/>
              </a:spcAft>
              <a:buFont typeface="Verdana" pitchFamily="34" charset="0"/>
              <a:buChar char="–"/>
              <a:defRPr sz="1600">
                <a:solidFill>
                  <a:schemeClr val="tx1"/>
                </a:solidFill>
                <a:latin typeface="Arial" pitchFamily="34" charset="0"/>
              </a:defRPr>
            </a:lvl4pPr>
            <a:lvl5pPr marL="1660525" indent="-234950" algn="l" rtl="0" eaLnBrk="0" fontAlgn="base" hangingPunct="0">
              <a:spcBef>
                <a:spcPct val="20000"/>
              </a:spcBef>
              <a:spcAft>
                <a:spcPct val="0"/>
              </a:spcAft>
              <a:buFont typeface="Verdana" pitchFamily="34" charset="0"/>
              <a:buChar char="–"/>
              <a:defRPr sz="1400">
                <a:solidFill>
                  <a:schemeClr val="tx1"/>
                </a:solidFill>
                <a:latin typeface="Arial" pitchFamily="34" charset="0"/>
              </a:defRPr>
            </a:lvl5pPr>
            <a:lvl6pPr marL="2117725" indent="-234950" algn="l" rtl="0" eaLnBrk="1" fontAlgn="base" hangingPunct="1">
              <a:spcBef>
                <a:spcPct val="20000"/>
              </a:spcBef>
              <a:spcAft>
                <a:spcPct val="0"/>
              </a:spcAft>
              <a:buFont typeface="Verdana" pitchFamily="96" charset="0"/>
              <a:buChar char="–"/>
              <a:defRPr sz="1400">
                <a:solidFill>
                  <a:schemeClr val="tx1"/>
                </a:solidFill>
                <a:latin typeface="+mn-lt"/>
              </a:defRPr>
            </a:lvl6pPr>
            <a:lvl7pPr marL="2574925" indent="-234950" algn="l" rtl="0" eaLnBrk="1" fontAlgn="base" hangingPunct="1">
              <a:spcBef>
                <a:spcPct val="20000"/>
              </a:spcBef>
              <a:spcAft>
                <a:spcPct val="0"/>
              </a:spcAft>
              <a:buFont typeface="Verdana" pitchFamily="96" charset="0"/>
              <a:buChar char="–"/>
              <a:defRPr sz="1400">
                <a:solidFill>
                  <a:schemeClr val="tx1"/>
                </a:solidFill>
                <a:latin typeface="+mn-lt"/>
              </a:defRPr>
            </a:lvl7pPr>
            <a:lvl8pPr marL="3032125" indent="-234950" algn="l" rtl="0" eaLnBrk="1" fontAlgn="base" hangingPunct="1">
              <a:spcBef>
                <a:spcPct val="20000"/>
              </a:spcBef>
              <a:spcAft>
                <a:spcPct val="0"/>
              </a:spcAft>
              <a:buFont typeface="Verdana" pitchFamily="96" charset="0"/>
              <a:buChar char="–"/>
              <a:defRPr sz="1400">
                <a:solidFill>
                  <a:schemeClr val="tx1"/>
                </a:solidFill>
                <a:latin typeface="+mn-lt"/>
              </a:defRPr>
            </a:lvl8pPr>
            <a:lvl9pPr marL="3489325" indent="-234950" algn="l" rtl="0" eaLnBrk="1" fontAlgn="base" hangingPunct="1">
              <a:spcBef>
                <a:spcPct val="20000"/>
              </a:spcBef>
              <a:spcAft>
                <a:spcPct val="0"/>
              </a:spcAft>
              <a:buFont typeface="Verdana" pitchFamily="96" charset="0"/>
              <a:buChar char="–"/>
              <a:defRPr sz="1400">
                <a:solidFill>
                  <a:schemeClr val="tx1"/>
                </a:solidFill>
                <a:latin typeface="+mn-lt"/>
              </a:defRPr>
            </a:lvl9pPr>
          </a:lstStyle>
          <a:p>
            <a:pPr marL="0" indent="-11113">
              <a:buNone/>
            </a:pPr>
            <a:r>
              <a:rPr lang="en-US" sz="1800" b="1" kern="0" dirty="0">
                <a:latin typeface="Courier New" panose="02070309020205020404" pitchFamily="49" charset="0"/>
                <a:cs typeface="Courier New" panose="02070309020205020404" pitchFamily="49" charset="0"/>
              </a:rPr>
              <a:t>import pygraphblas as grb</a:t>
            </a:r>
          </a:p>
          <a:p>
            <a:pPr marL="0" indent="-11113">
              <a:buNone/>
            </a:pPr>
            <a:r>
              <a:rPr lang="en-US" sz="1800" b="1" kern="0" dirty="0">
                <a:latin typeface="Courier New" panose="02070309020205020404" pitchFamily="49" charset="0"/>
                <a:cs typeface="Courier New" panose="02070309020205020404" pitchFamily="49" charset="0"/>
              </a:rPr>
              <a:t>A = </a:t>
            </a:r>
            <a:r>
              <a:rPr lang="en-US" sz="1800" b="1" kern="0" dirty="0" err="1">
                <a:latin typeface="Courier New" panose="02070309020205020404" pitchFamily="49" charset="0"/>
                <a:cs typeface="Courier New" panose="02070309020205020404" pitchFamily="49" charset="0"/>
              </a:rPr>
              <a:t>grb.Matrix.sparse</a:t>
            </a:r>
            <a:r>
              <a:rPr lang="en-US" sz="1800" b="1" kern="0" dirty="0">
                <a:latin typeface="Courier New" panose="02070309020205020404" pitchFamily="49" charset="0"/>
                <a:cs typeface="Courier New" panose="02070309020205020404" pitchFamily="49" charset="0"/>
              </a:rPr>
              <a:t>(</a:t>
            </a:r>
            <a:r>
              <a:rPr lang="en-US" sz="1800" b="1" kern="0" dirty="0" err="1">
                <a:latin typeface="Courier New" panose="02070309020205020404" pitchFamily="49" charset="0"/>
                <a:cs typeface="Courier New" panose="02070309020205020404" pitchFamily="49" charset="0"/>
              </a:rPr>
              <a:t>grb.</a:t>
            </a:r>
            <a:r>
              <a:rPr lang="en-US" sz="1800" b="1" i="1" kern="0" dirty="0" err="1">
                <a:latin typeface="Courier New" panose="02070309020205020404" pitchFamily="49" charset="0"/>
                <a:cs typeface="Courier New" panose="02070309020205020404" pitchFamily="49" charset="0"/>
              </a:rPr>
              <a:t>type</a:t>
            </a:r>
            <a:r>
              <a:rPr lang="en-US" sz="1800" b="1" kern="0" dirty="0">
                <a:latin typeface="Courier New" panose="02070309020205020404" pitchFamily="49" charset="0"/>
                <a:cs typeface="Courier New" panose="02070309020205020404" pitchFamily="49" charset="0"/>
              </a:rPr>
              <a:t>, n, n) </a:t>
            </a:r>
          </a:p>
          <a:p>
            <a:pPr marL="0" indent="-11113">
              <a:buNone/>
            </a:pPr>
            <a:r>
              <a:rPr lang="en-US" sz="1800" b="1" kern="0" dirty="0">
                <a:latin typeface="Courier New" panose="02070309020205020404" pitchFamily="49" charset="0"/>
                <a:cs typeface="Courier New" panose="02070309020205020404" pitchFamily="49" charset="0"/>
              </a:rPr>
              <a:t>A[</a:t>
            </a:r>
            <a:r>
              <a:rPr lang="en-US" sz="1800" b="1" kern="0" dirty="0" err="1">
                <a:latin typeface="Courier New" panose="02070309020205020404" pitchFamily="49" charset="0"/>
                <a:cs typeface="Courier New" panose="02070309020205020404" pitchFamily="49" charset="0"/>
              </a:rPr>
              <a:t>row,col</a:t>
            </a:r>
            <a:r>
              <a:rPr lang="en-US" sz="1800" b="1" kern="0" dirty="0">
                <a:latin typeface="Courier New" panose="02070309020205020404" pitchFamily="49" charset="0"/>
                <a:cs typeface="Courier New" panose="02070309020205020404" pitchFamily="49" charset="0"/>
              </a:rPr>
              <a:t>] = </a:t>
            </a:r>
            <a:r>
              <a:rPr lang="en-US" sz="1800" b="1" kern="0" dirty="0" err="1">
                <a:latin typeface="Courier New" panose="02070309020205020404" pitchFamily="49" charset="0"/>
                <a:cs typeface="Courier New" panose="02070309020205020404" pitchFamily="49" charset="0"/>
              </a:rPr>
              <a:t>val</a:t>
            </a:r>
            <a:r>
              <a:rPr lang="en-US" sz="1800" b="1" kern="0" dirty="0">
                <a:latin typeface="Courier New" panose="02070309020205020404" pitchFamily="49" charset="0"/>
                <a:cs typeface="Courier New" panose="02070309020205020404" pitchFamily="49" charset="0"/>
              </a:rPr>
              <a:t> </a:t>
            </a:r>
          </a:p>
          <a:p>
            <a:pPr marL="0" indent="-11113">
              <a:buNone/>
            </a:pPr>
            <a:r>
              <a:rPr lang="en-US" sz="1800" kern="0" dirty="0">
                <a:latin typeface="Courier New" panose="02070309020205020404" pitchFamily="49" charset="0"/>
                <a:cs typeface="Courier New" panose="02070309020205020404" pitchFamily="49" charset="0"/>
              </a:rPr>
              <a:t>some common </a:t>
            </a:r>
            <a:r>
              <a:rPr lang="en-US" sz="1800" b="1" i="1" kern="0" dirty="0">
                <a:latin typeface="Courier New" panose="02070309020205020404" pitchFamily="49" charset="0"/>
                <a:cs typeface="Courier New" panose="02070309020205020404" pitchFamily="49" charset="0"/>
              </a:rPr>
              <a:t>types</a:t>
            </a:r>
            <a:r>
              <a:rPr lang="en-US" sz="1800" kern="0" dirty="0">
                <a:latin typeface="Courier New" panose="02070309020205020404" pitchFamily="49" charset="0"/>
                <a:cs typeface="Courier New" panose="02070309020205020404" pitchFamily="49" charset="0"/>
              </a:rPr>
              <a:t> are UINT64, BOOL, FP32, INT8, FP64</a:t>
            </a:r>
          </a:p>
          <a:p>
            <a:pPr marL="0" indent="-11113">
              <a:buNone/>
            </a:pPr>
            <a:r>
              <a:rPr lang="en-US" sz="1800" b="1" kern="0" dirty="0">
                <a:latin typeface="Courier New" panose="02070309020205020404" pitchFamily="49" charset="0"/>
                <a:cs typeface="Courier New" panose="02070309020205020404" pitchFamily="49" charset="0"/>
              </a:rPr>
              <a:t>print(A)</a:t>
            </a:r>
          </a:p>
          <a:p>
            <a:pPr marL="339725" lvl="1" indent="0">
              <a:buNone/>
            </a:pPr>
            <a:endParaRPr lang="en-US" sz="2400" kern="0" dirty="0"/>
          </a:p>
        </p:txBody>
      </p:sp>
      <p:sp>
        <p:nvSpPr>
          <p:cNvPr id="11" name="Oval 10">
            <a:extLst>
              <a:ext uri="{FF2B5EF4-FFF2-40B4-BE49-F238E27FC236}">
                <a16:creationId xmlns:a16="http://schemas.microsoft.com/office/drawing/2014/main" id="{10EF3621-9602-BE49-92AD-83AFA282A568}"/>
              </a:ext>
            </a:extLst>
          </p:cNvPr>
          <p:cNvSpPr/>
          <p:nvPr/>
        </p:nvSpPr>
        <p:spPr bwMode="auto">
          <a:xfrm>
            <a:off x="7405510" y="2458393"/>
            <a:ext cx="587024" cy="239393"/>
          </a:xfrm>
          <a:prstGeom prst="ellipse">
            <a:avLst/>
          </a:prstGeom>
          <a:noFill/>
          <a:ln w="1905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sp>
        <p:nvSpPr>
          <p:cNvPr id="12" name="Oval 11">
            <a:extLst>
              <a:ext uri="{FF2B5EF4-FFF2-40B4-BE49-F238E27FC236}">
                <a16:creationId xmlns:a16="http://schemas.microsoft.com/office/drawing/2014/main" id="{85965968-697A-DE4F-9269-11AE5C7C2232}"/>
              </a:ext>
            </a:extLst>
          </p:cNvPr>
          <p:cNvSpPr/>
          <p:nvPr/>
        </p:nvSpPr>
        <p:spPr bwMode="auto">
          <a:xfrm>
            <a:off x="8132640" y="2135606"/>
            <a:ext cx="543012" cy="239393"/>
          </a:xfrm>
          <a:prstGeom prst="ellipse">
            <a:avLst/>
          </a:prstGeom>
          <a:noFill/>
          <a:ln w="1905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spTree>
    <p:extLst>
      <p:ext uri="{BB962C8B-B14F-4D97-AF65-F5344CB8AC3E}">
        <p14:creationId xmlns:p14="http://schemas.microsoft.com/office/powerpoint/2010/main" val="1956420190"/>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192D1E-4403-5541-82E3-25E1A2ED72EC}"/>
              </a:ext>
            </a:extLst>
          </p:cNvPr>
          <p:cNvSpPr>
            <a:spLocks noGrp="1"/>
          </p:cNvSpPr>
          <p:nvPr>
            <p:ph type="title"/>
          </p:nvPr>
        </p:nvSpPr>
        <p:spPr>
          <a:xfrm>
            <a:off x="166688" y="192088"/>
            <a:ext cx="8561387" cy="889000"/>
          </a:xfrm>
        </p:spPr>
        <p:txBody>
          <a:bodyPr/>
          <a:lstStyle/>
          <a:p>
            <a:r>
              <a:rPr lang="en-US" dirty="0"/>
              <a:t>Exercise 2: Your first </a:t>
            </a:r>
            <a:r>
              <a:rPr lang="en-US" dirty="0" err="1"/>
              <a:t>pygraphblas</a:t>
            </a:r>
            <a:r>
              <a:rPr lang="en-US" dirty="0"/>
              <a:t> program</a:t>
            </a:r>
          </a:p>
        </p:txBody>
      </p:sp>
      <p:sp>
        <p:nvSpPr>
          <p:cNvPr id="3" name="Content Placeholder 2">
            <a:extLst>
              <a:ext uri="{FF2B5EF4-FFF2-40B4-BE49-F238E27FC236}">
                <a16:creationId xmlns:a16="http://schemas.microsoft.com/office/drawing/2014/main" id="{DC2C0766-662D-0042-8ECC-79EC11B8176C}"/>
              </a:ext>
            </a:extLst>
          </p:cNvPr>
          <p:cNvSpPr>
            <a:spLocks noGrp="1"/>
          </p:cNvSpPr>
          <p:nvPr>
            <p:ph idx="1"/>
          </p:nvPr>
        </p:nvSpPr>
        <p:spPr>
          <a:xfrm>
            <a:off x="166609" y="1364498"/>
            <a:ext cx="2362102" cy="3021042"/>
          </a:xfrm>
        </p:spPr>
        <p:txBody>
          <a:bodyPr/>
          <a:lstStyle/>
          <a:p>
            <a:r>
              <a:rPr lang="en-US" sz="1800" dirty="0"/>
              <a:t>Open a new </a:t>
            </a:r>
            <a:r>
              <a:rPr lang="en-US" sz="1800" dirty="0" err="1"/>
              <a:t>jupyter</a:t>
            </a:r>
            <a:r>
              <a:rPr lang="en-US" sz="1800" dirty="0"/>
              <a:t> notebook with Python 3.</a:t>
            </a:r>
          </a:p>
          <a:p>
            <a:r>
              <a:rPr lang="en-US" sz="1800" dirty="0"/>
              <a:t>Create a matrix, set a few values, and print the result.</a:t>
            </a:r>
          </a:p>
          <a:p>
            <a:r>
              <a:rPr lang="en-US" sz="1800" dirty="0"/>
              <a:t>Play around to make sure you are comfortable with the environment</a:t>
            </a:r>
          </a:p>
          <a:p>
            <a:pPr marL="0" indent="0">
              <a:buNone/>
            </a:pPr>
            <a:endParaRPr lang="en-US" sz="1800" dirty="0">
              <a:latin typeface="Courier" pitchFamily="2" charset="0"/>
            </a:endParaRPr>
          </a:p>
        </p:txBody>
      </p:sp>
      <p:sp>
        <p:nvSpPr>
          <p:cNvPr id="4" name="Slide Number Placeholder 3">
            <a:extLst>
              <a:ext uri="{FF2B5EF4-FFF2-40B4-BE49-F238E27FC236}">
                <a16:creationId xmlns:a16="http://schemas.microsoft.com/office/drawing/2014/main" id="{1B9693AF-0E20-7F4A-8777-81030999971D}"/>
              </a:ext>
            </a:extLst>
          </p:cNvPr>
          <p:cNvSpPr>
            <a:spLocks noGrp="1"/>
          </p:cNvSpPr>
          <p:nvPr>
            <p:ph type="sldNum" sz="quarter" idx="10"/>
          </p:nvPr>
        </p:nvSpPr>
        <p:spPr/>
        <p:txBody>
          <a:bodyPr/>
          <a:lstStyle/>
          <a:p>
            <a:pPr>
              <a:defRPr/>
            </a:pPr>
            <a:fld id="{0C933AAA-F64E-4748-8A99-DCC60F15C72A}" type="slidenum">
              <a:rPr lang="en-US" smtClean="0">
                <a:solidFill>
                  <a:srgbClr val="000000"/>
                </a:solidFill>
                <a:ea typeface="ＭＳ Ｐゴシック" pitchFamily="34" charset="-128"/>
              </a:rPr>
              <a:pPr>
                <a:defRPr/>
              </a:pPr>
              <a:t>31</a:t>
            </a:fld>
            <a:endParaRPr lang="en-US" dirty="0">
              <a:solidFill>
                <a:srgbClr val="000000"/>
              </a:solidFill>
              <a:ea typeface="ＭＳ Ｐゴシック" pitchFamily="34" charset="-128"/>
            </a:endParaRPr>
          </a:p>
        </p:txBody>
      </p:sp>
      <p:pic>
        <p:nvPicPr>
          <p:cNvPr id="6" name="Picture 5" descr="A picture containing text&#10;&#10;Description automatically generated">
            <a:extLst>
              <a:ext uri="{FF2B5EF4-FFF2-40B4-BE49-F238E27FC236}">
                <a16:creationId xmlns:a16="http://schemas.microsoft.com/office/drawing/2014/main" id="{00002602-FF44-A144-A3EE-6BF135A663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9666" y="879235"/>
            <a:ext cx="6611825" cy="4292292"/>
          </a:xfrm>
          <a:prstGeom prst="rect">
            <a:avLst/>
          </a:prstGeom>
        </p:spPr>
      </p:pic>
      <p:sp>
        <p:nvSpPr>
          <p:cNvPr id="7" name="Content Placeholder 2">
            <a:extLst>
              <a:ext uri="{FF2B5EF4-FFF2-40B4-BE49-F238E27FC236}">
                <a16:creationId xmlns:a16="http://schemas.microsoft.com/office/drawing/2014/main" id="{FBAFB0FA-9014-471C-8B77-50D0DE809779}"/>
              </a:ext>
            </a:extLst>
          </p:cNvPr>
          <p:cNvSpPr txBox="1">
            <a:spLocks/>
          </p:cNvSpPr>
          <p:nvPr/>
        </p:nvSpPr>
        <p:spPr bwMode="auto">
          <a:xfrm>
            <a:off x="931492" y="5178751"/>
            <a:ext cx="7472654" cy="161912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225425" indent="-225425" algn="l" rtl="0" eaLnBrk="0" fontAlgn="base" hangingPunct="0">
              <a:spcBef>
                <a:spcPct val="20000"/>
              </a:spcBef>
              <a:spcAft>
                <a:spcPct val="0"/>
              </a:spcAft>
              <a:buChar char="•"/>
              <a:defRPr sz="2400">
                <a:solidFill>
                  <a:schemeClr val="tx1"/>
                </a:solidFill>
                <a:latin typeface="Arial" pitchFamily="34" charset="0"/>
                <a:ea typeface="+mn-ea"/>
                <a:cs typeface="+mn-cs"/>
              </a:defRPr>
            </a:lvl1pPr>
            <a:lvl2pPr marL="576263" indent="-236538" algn="l" rtl="0" eaLnBrk="0" fontAlgn="base" hangingPunct="0">
              <a:spcBef>
                <a:spcPct val="20000"/>
              </a:spcBef>
              <a:spcAft>
                <a:spcPct val="0"/>
              </a:spcAft>
              <a:buFont typeface="Verdana" pitchFamily="34" charset="0"/>
              <a:buChar char="–"/>
              <a:defRPr sz="2000">
                <a:solidFill>
                  <a:schemeClr val="tx1"/>
                </a:solidFill>
                <a:latin typeface="Arial" pitchFamily="34" charset="0"/>
              </a:defRPr>
            </a:lvl2pPr>
            <a:lvl3pPr marL="914400" indent="-223838" algn="l" rtl="0" eaLnBrk="0" fontAlgn="base" hangingPunct="0">
              <a:spcBef>
                <a:spcPct val="20000"/>
              </a:spcBef>
              <a:spcAft>
                <a:spcPct val="0"/>
              </a:spcAft>
              <a:buFont typeface="Verdana" pitchFamily="34" charset="0"/>
              <a:buChar char="–"/>
              <a:defRPr>
                <a:solidFill>
                  <a:schemeClr val="tx1"/>
                </a:solidFill>
                <a:latin typeface="Arial" pitchFamily="34" charset="0"/>
              </a:defRPr>
            </a:lvl3pPr>
            <a:lvl4pPr marL="1265238" indent="-236538" algn="l" rtl="0" eaLnBrk="0" fontAlgn="base" hangingPunct="0">
              <a:spcBef>
                <a:spcPct val="20000"/>
              </a:spcBef>
              <a:spcAft>
                <a:spcPct val="0"/>
              </a:spcAft>
              <a:buFont typeface="Verdana" pitchFamily="34" charset="0"/>
              <a:buChar char="–"/>
              <a:defRPr sz="1600">
                <a:solidFill>
                  <a:schemeClr val="tx1"/>
                </a:solidFill>
                <a:latin typeface="Arial" pitchFamily="34" charset="0"/>
              </a:defRPr>
            </a:lvl4pPr>
            <a:lvl5pPr marL="1660525" indent="-234950" algn="l" rtl="0" eaLnBrk="0" fontAlgn="base" hangingPunct="0">
              <a:spcBef>
                <a:spcPct val="20000"/>
              </a:spcBef>
              <a:spcAft>
                <a:spcPct val="0"/>
              </a:spcAft>
              <a:buFont typeface="Verdana" pitchFamily="34" charset="0"/>
              <a:buChar char="–"/>
              <a:defRPr sz="1400">
                <a:solidFill>
                  <a:schemeClr val="tx1"/>
                </a:solidFill>
                <a:latin typeface="Arial" pitchFamily="34" charset="0"/>
              </a:defRPr>
            </a:lvl5pPr>
            <a:lvl6pPr marL="2117725" indent="-234950" algn="l" rtl="0" eaLnBrk="1" fontAlgn="base" hangingPunct="1">
              <a:spcBef>
                <a:spcPct val="20000"/>
              </a:spcBef>
              <a:spcAft>
                <a:spcPct val="0"/>
              </a:spcAft>
              <a:buFont typeface="Verdana" pitchFamily="96" charset="0"/>
              <a:buChar char="–"/>
              <a:defRPr sz="1400">
                <a:solidFill>
                  <a:schemeClr val="tx1"/>
                </a:solidFill>
                <a:latin typeface="+mn-lt"/>
              </a:defRPr>
            </a:lvl6pPr>
            <a:lvl7pPr marL="2574925" indent="-234950" algn="l" rtl="0" eaLnBrk="1" fontAlgn="base" hangingPunct="1">
              <a:spcBef>
                <a:spcPct val="20000"/>
              </a:spcBef>
              <a:spcAft>
                <a:spcPct val="0"/>
              </a:spcAft>
              <a:buFont typeface="Verdana" pitchFamily="96" charset="0"/>
              <a:buChar char="–"/>
              <a:defRPr sz="1400">
                <a:solidFill>
                  <a:schemeClr val="tx1"/>
                </a:solidFill>
                <a:latin typeface="+mn-lt"/>
              </a:defRPr>
            </a:lvl7pPr>
            <a:lvl8pPr marL="3032125" indent="-234950" algn="l" rtl="0" eaLnBrk="1" fontAlgn="base" hangingPunct="1">
              <a:spcBef>
                <a:spcPct val="20000"/>
              </a:spcBef>
              <a:spcAft>
                <a:spcPct val="0"/>
              </a:spcAft>
              <a:buFont typeface="Verdana" pitchFamily="96" charset="0"/>
              <a:buChar char="–"/>
              <a:defRPr sz="1400">
                <a:solidFill>
                  <a:schemeClr val="tx1"/>
                </a:solidFill>
                <a:latin typeface="+mn-lt"/>
              </a:defRPr>
            </a:lvl8pPr>
            <a:lvl9pPr marL="3489325" indent="-234950" algn="l" rtl="0" eaLnBrk="1" fontAlgn="base" hangingPunct="1">
              <a:spcBef>
                <a:spcPct val="20000"/>
              </a:spcBef>
              <a:spcAft>
                <a:spcPct val="0"/>
              </a:spcAft>
              <a:buFont typeface="Verdana" pitchFamily="96" charset="0"/>
              <a:buChar char="–"/>
              <a:defRPr sz="1400">
                <a:solidFill>
                  <a:schemeClr val="tx1"/>
                </a:solidFill>
                <a:latin typeface="+mn-lt"/>
              </a:defRPr>
            </a:lvl9pPr>
          </a:lstStyle>
          <a:p>
            <a:pPr marL="0" indent="-11113">
              <a:buNone/>
            </a:pPr>
            <a:r>
              <a:rPr lang="en-US" sz="1800" b="1" kern="0" dirty="0">
                <a:latin typeface="Courier New" panose="02070309020205020404" pitchFamily="49" charset="0"/>
                <a:cs typeface="Courier New" panose="02070309020205020404" pitchFamily="49" charset="0"/>
              </a:rPr>
              <a:t>import pygraphblas as grb</a:t>
            </a:r>
          </a:p>
          <a:p>
            <a:pPr marL="0" indent="-11113">
              <a:buNone/>
            </a:pPr>
            <a:r>
              <a:rPr lang="en-US" sz="1800" b="1" kern="0" dirty="0">
                <a:latin typeface="Courier New" panose="02070309020205020404" pitchFamily="49" charset="0"/>
                <a:cs typeface="Courier New" panose="02070309020205020404" pitchFamily="49" charset="0"/>
              </a:rPr>
              <a:t>A = </a:t>
            </a:r>
            <a:r>
              <a:rPr lang="en-US" sz="1800" b="1" kern="0" dirty="0" err="1">
                <a:latin typeface="Courier New" panose="02070309020205020404" pitchFamily="49" charset="0"/>
                <a:cs typeface="Courier New" panose="02070309020205020404" pitchFamily="49" charset="0"/>
              </a:rPr>
              <a:t>grb.Matrix.sparse</a:t>
            </a:r>
            <a:r>
              <a:rPr lang="en-US" sz="1800" b="1" kern="0" dirty="0">
                <a:latin typeface="Courier New" panose="02070309020205020404" pitchFamily="49" charset="0"/>
                <a:cs typeface="Courier New" panose="02070309020205020404" pitchFamily="49" charset="0"/>
              </a:rPr>
              <a:t>(</a:t>
            </a:r>
            <a:r>
              <a:rPr lang="en-US" sz="1800" b="1" kern="0" dirty="0" err="1">
                <a:latin typeface="Courier New" panose="02070309020205020404" pitchFamily="49" charset="0"/>
                <a:cs typeface="Courier New" panose="02070309020205020404" pitchFamily="49" charset="0"/>
              </a:rPr>
              <a:t>grb.type</a:t>
            </a:r>
            <a:r>
              <a:rPr lang="en-US" sz="1800" b="1" kern="0" dirty="0">
                <a:latin typeface="Courier New" panose="02070309020205020404" pitchFamily="49" charset="0"/>
                <a:cs typeface="Courier New" panose="02070309020205020404" pitchFamily="49" charset="0"/>
              </a:rPr>
              <a:t>, n, n) </a:t>
            </a:r>
          </a:p>
          <a:p>
            <a:pPr marL="0" indent="-11113">
              <a:buNone/>
            </a:pPr>
            <a:r>
              <a:rPr lang="en-US" sz="1800" b="1" kern="0" dirty="0">
                <a:latin typeface="Courier New" panose="02070309020205020404" pitchFamily="49" charset="0"/>
                <a:cs typeface="Courier New" panose="02070309020205020404" pitchFamily="49" charset="0"/>
              </a:rPr>
              <a:t>A[</a:t>
            </a:r>
            <a:r>
              <a:rPr lang="en-US" sz="1800" b="1" kern="0" dirty="0" err="1">
                <a:latin typeface="Courier New" panose="02070309020205020404" pitchFamily="49" charset="0"/>
                <a:cs typeface="Courier New" panose="02070309020205020404" pitchFamily="49" charset="0"/>
              </a:rPr>
              <a:t>row,col</a:t>
            </a:r>
            <a:r>
              <a:rPr lang="en-US" sz="1800" b="1" kern="0" dirty="0">
                <a:latin typeface="Courier New" panose="02070309020205020404" pitchFamily="49" charset="0"/>
                <a:cs typeface="Courier New" panose="02070309020205020404" pitchFamily="49" charset="0"/>
              </a:rPr>
              <a:t>] = </a:t>
            </a:r>
            <a:r>
              <a:rPr lang="en-US" sz="1800" b="1" kern="0" dirty="0" err="1">
                <a:latin typeface="Courier New" panose="02070309020205020404" pitchFamily="49" charset="0"/>
                <a:cs typeface="Courier New" panose="02070309020205020404" pitchFamily="49" charset="0"/>
              </a:rPr>
              <a:t>val</a:t>
            </a:r>
            <a:r>
              <a:rPr lang="en-US" sz="1800" b="1" kern="0" dirty="0">
                <a:latin typeface="Courier New" panose="02070309020205020404" pitchFamily="49" charset="0"/>
                <a:cs typeface="Courier New" panose="02070309020205020404" pitchFamily="49" charset="0"/>
              </a:rPr>
              <a:t> </a:t>
            </a:r>
          </a:p>
          <a:p>
            <a:pPr marL="0" indent="-11113">
              <a:buNone/>
            </a:pPr>
            <a:r>
              <a:rPr lang="en-US" sz="1800" kern="0" dirty="0">
                <a:latin typeface="Courier New" panose="02070309020205020404" pitchFamily="49" charset="0"/>
                <a:cs typeface="Courier New" panose="02070309020205020404" pitchFamily="49" charset="0"/>
              </a:rPr>
              <a:t>some common </a:t>
            </a:r>
            <a:r>
              <a:rPr lang="en-US" sz="1800" b="1" i="1" kern="0" dirty="0">
                <a:latin typeface="Courier New" panose="02070309020205020404" pitchFamily="49" charset="0"/>
                <a:cs typeface="Courier New" panose="02070309020205020404" pitchFamily="49" charset="0"/>
              </a:rPr>
              <a:t>types</a:t>
            </a:r>
            <a:r>
              <a:rPr lang="en-US" sz="1800" kern="0" dirty="0">
                <a:latin typeface="Courier New" panose="02070309020205020404" pitchFamily="49" charset="0"/>
                <a:cs typeface="Courier New" panose="02070309020205020404" pitchFamily="49" charset="0"/>
              </a:rPr>
              <a:t> are UINT64, BOOL, FP32, INT8, FP64</a:t>
            </a:r>
          </a:p>
          <a:p>
            <a:pPr marL="0" indent="-11113">
              <a:buNone/>
            </a:pPr>
            <a:r>
              <a:rPr lang="en-US" sz="1800" b="1" kern="0" dirty="0">
                <a:latin typeface="Courier New" panose="02070309020205020404" pitchFamily="49" charset="0"/>
                <a:cs typeface="Courier New" panose="02070309020205020404" pitchFamily="49" charset="0"/>
              </a:rPr>
              <a:t>print(A)</a:t>
            </a:r>
          </a:p>
          <a:p>
            <a:pPr marL="339725" lvl="1" indent="0">
              <a:buNone/>
            </a:pPr>
            <a:endParaRPr lang="en-US" sz="2400" kern="0" dirty="0"/>
          </a:p>
        </p:txBody>
      </p:sp>
    </p:spTree>
    <p:extLst>
      <p:ext uri="{BB962C8B-B14F-4D97-AF65-F5344CB8AC3E}">
        <p14:creationId xmlns:p14="http://schemas.microsoft.com/office/powerpoint/2010/main" val="3390334159"/>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192D1E-4403-5541-82E3-25E1A2ED72EC}"/>
              </a:ext>
            </a:extLst>
          </p:cNvPr>
          <p:cNvSpPr>
            <a:spLocks noGrp="1"/>
          </p:cNvSpPr>
          <p:nvPr>
            <p:ph type="title"/>
          </p:nvPr>
        </p:nvSpPr>
        <p:spPr>
          <a:xfrm>
            <a:off x="166688" y="192088"/>
            <a:ext cx="8561387" cy="889000"/>
          </a:xfrm>
        </p:spPr>
        <p:txBody>
          <a:bodyPr/>
          <a:lstStyle/>
          <a:p>
            <a:r>
              <a:rPr lang="en-US" dirty="0"/>
              <a:t>Creating a matrix</a:t>
            </a:r>
          </a:p>
        </p:txBody>
      </p:sp>
      <p:sp>
        <p:nvSpPr>
          <p:cNvPr id="3" name="Content Placeholder 2">
            <a:extLst>
              <a:ext uri="{FF2B5EF4-FFF2-40B4-BE49-F238E27FC236}">
                <a16:creationId xmlns:a16="http://schemas.microsoft.com/office/drawing/2014/main" id="{DC2C0766-662D-0042-8ECC-79EC11B8176C}"/>
              </a:ext>
            </a:extLst>
          </p:cNvPr>
          <p:cNvSpPr>
            <a:spLocks noGrp="1"/>
          </p:cNvSpPr>
          <p:nvPr>
            <p:ph idx="1"/>
          </p:nvPr>
        </p:nvSpPr>
        <p:spPr>
          <a:xfrm>
            <a:off x="166688" y="897406"/>
            <a:ext cx="8810624" cy="5549114"/>
          </a:xfrm>
        </p:spPr>
        <p:txBody>
          <a:bodyPr/>
          <a:lstStyle/>
          <a:p>
            <a:r>
              <a:rPr lang="en-US" dirty="0"/>
              <a:t>Matrices in real problems are imported into the program from a file or an external application.</a:t>
            </a:r>
          </a:p>
          <a:p>
            <a:endParaRPr lang="en-US" dirty="0"/>
          </a:p>
          <a:p>
            <a:r>
              <a:rPr lang="en-US" dirty="0"/>
              <a:t>We can build Matrices from lists:</a:t>
            </a:r>
          </a:p>
          <a:p>
            <a:pPr lvl="1"/>
            <a:r>
              <a:rPr lang="en-US" dirty="0"/>
              <a:t>Import pygraphblas:    </a:t>
            </a:r>
            <a:r>
              <a:rPr lang="en-US" sz="1400" dirty="0"/>
              <a:t> </a:t>
            </a:r>
            <a:r>
              <a:rPr lang="en-US" dirty="0"/>
              <a:t>   </a:t>
            </a:r>
            <a:r>
              <a:rPr lang="en-US" sz="1600" b="1" dirty="0">
                <a:latin typeface="Courier New" panose="02070309020205020404" pitchFamily="49" charset="0"/>
                <a:cs typeface="Courier New" panose="02070309020205020404" pitchFamily="49" charset="0"/>
              </a:rPr>
              <a:t>import pygraphblas as grb</a:t>
            </a:r>
            <a:endParaRPr lang="en-US" b="1" dirty="0">
              <a:latin typeface="Courier New" panose="02070309020205020404" pitchFamily="49" charset="0"/>
              <a:cs typeface="Courier New" panose="02070309020205020404" pitchFamily="49" charset="0"/>
            </a:endParaRPr>
          </a:p>
          <a:p>
            <a:pPr lvl="1"/>
            <a:r>
              <a:rPr lang="en-US" dirty="0"/>
              <a:t>List of row indices:          </a:t>
            </a:r>
            <a:r>
              <a:rPr lang="en-US" sz="1600" b="1" dirty="0" err="1">
                <a:latin typeface="Courier New" panose="02070309020205020404" pitchFamily="49" charset="0"/>
                <a:cs typeface="Courier New" panose="02070309020205020404" pitchFamily="49" charset="0"/>
              </a:rPr>
              <a:t>ri</a:t>
            </a:r>
            <a:r>
              <a:rPr lang="en-US" sz="1600" b="1" dirty="0">
                <a:latin typeface="Courier New" panose="02070309020205020404" pitchFamily="49" charset="0"/>
                <a:cs typeface="Courier New" panose="02070309020205020404" pitchFamily="49" charset="0"/>
              </a:rPr>
              <a:t>  = [0, 2, 4, 5]</a:t>
            </a:r>
          </a:p>
          <a:p>
            <a:pPr lvl="1"/>
            <a:r>
              <a:rPr lang="en-US" dirty="0"/>
              <a:t>List of column indices:    </a:t>
            </a:r>
            <a:r>
              <a:rPr lang="en-US" sz="1600" b="1" dirty="0">
                <a:latin typeface="Courier New" panose="02070309020205020404" pitchFamily="49" charset="0"/>
                <a:cs typeface="Courier New" panose="02070309020205020404" pitchFamily="49" charset="0"/>
              </a:rPr>
              <a:t>ci  = [1, 3, 5, 5]</a:t>
            </a:r>
          </a:p>
          <a:p>
            <a:pPr lvl="1"/>
            <a:r>
              <a:rPr lang="en-US" dirty="0"/>
              <a:t>List of Values:                 </a:t>
            </a:r>
            <a:r>
              <a:rPr lang="en-US" sz="1600" b="1" dirty="0" err="1">
                <a:latin typeface="Courier New" panose="02070309020205020404" pitchFamily="49" charset="0"/>
                <a:cs typeface="Courier New" panose="02070309020205020404" pitchFamily="49" charset="0"/>
              </a:rPr>
              <a:t>val</a:t>
            </a:r>
            <a:r>
              <a:rPr lang="en-US" sz="1600" b="1" dirty="0">
                <a:latin typeface="Courier New" panose="02070309020205020404" pitchFamily="49" charset="0"/>
                <a:cs typeface="Courier New" panose="02070309020205020404" pitchFamily="49" charset="0"/>
              </a:rPr>
              <a:t> = [True]*</a:t>
            </a:r>
            <a:r>
              <a:rPr lang="en-US" sz="1600" b="1" dirty="0" err="1">
                <a:latin typeface="Courier New" panose="02070309020205020404" pitchFamily="49" charset="0"/>
                <a:cs typeface="Courier New" panose="02070309020205020404" pitchFamily="49" charset="0"/>
              </a:rPr>
              <a:t>len</a:t>
            </a:r>
            <a:r>
              <a:rPr lang="en-US" sz="1600" b="1" dirty="0">
                <a:latin typeface="Courier New" panose="02070309020205020404" pitchFamily="49" charset="0"/>
                <a:cs typeface="Courier New" panose="02070309020205020404" pitchFamily="49" charset="0"/>
              </a:rPr>
              <a:t>(</a:t>
            </a:r>
            <a:r>
              <a:rPr lang="en-US" sz="1600" b="1" dirty="0" err="1">
                <a:latin typeface="Courier New" panose="02070309020205020404" pitchFamily="49" charset="0"/>
                <a:cs typeface="Courier New" panose="02070309020205020404" pitchFamily="49" charset="0"/>
              </a:rPr>
              <a:t>ri</a:t>
            </a:r>
            <a:r>
              <a:rPr lang="en-US" sz="1600" b="1" dirty="0">
                <a:latin typeface="Courier New" panose="02070309020205020404" pitchFamily="49" charset="0"/>
                <a:cs typeface="Courier New" panose="02070309020205020404" pitchFamily="49" charset="0"/>
              </a:rPr>
              <a:t>)  </a:t>
            </a:r>
            <a:endParaRPr lang="en-US" sz="1400" dirty="0">
              <a:sym typeface="Wingdings" pitchFamily="2" charset="2"/>
            </a:endParaRPr>
          </a:p>
          <a:p>
            <a:pPr lvl="1"/>
            <a:r>
              <a:rPr lang="en-US" dirty="0">
                <a:sym typeface="Wingdings" pitchFamily="2" charset="2"/>
              </a:rPr>
              <a:t>Build the matrix:              </a:t>
            </a:r>
            <a:r>
              <a:rPr lang="en-US" sz="1600" b="1" dirty="0">
                <a:latin typeface="Courier New" panose="02070309020205020404" pitchFamily="49" charset="0"/>
                <a:cs typeface="Courier New" panose="02070309020205020404" pitchFamily="49" charset="0"/>
                <a:sym typeface="Wingdings" pitchFamily="2" charset="2"/>
              </a:rPr>
              <a:t>A = </a:t>
            </a:r>
            <a:r>
              <a:rPr lang="en-US" sz="1600" b="1" dirty="0" err="1">
                <a:latin typeface="Courier New" panose="02070309020205020404" pitchFamily="49" charset="0"/>
                <a:cs typeface="Courier New" panose="02070309020205020404" pitchFamily="49" charset="0"/>
                <a:sym typeface="Wingdings" pitchFamily="2" charset="2"/>
              </a:rPr>
              <a:t>grb.Matrix.from_lists</a:t>
            </a:r>
            <a:r>
              <a:rPr lang="en-US" sz="1600" b="1" dirty="0">
                <a:latin typeface="Courier New" panose="02070309020205020404" pitchFamily="49" charset="0"/>
                <a:cs typeface="Courier New" panose="02070309020205020404" pitchFamily="49" charset="0"/>
                <a:sym typeface="Wingdings" pitchFamily="2" charset="2"/>
              </a:rPr>
              <a:t>(</a:t>
            </a:r>
            <a:r>
              <a:rPr lang="en-US" sz="1600" b="1" dirty="0" err="1">
                <a:latin typeface="Courier New" panose="02070309020205020404" pitchFamily="49" charset="0"/>
                <a:cs typeface="Courier New" panose="02070309020205020404" pitchFamily="49" charset="0"/>
                <a:sym typeface="Wingdings" pitchFamily="2" charset="2"/>
              </a:rPr>
              <a:t>ri</a:t>
            </a:r>
            <a:r>
              <a:rPr lang="en-US" sz="1600" b="1" dirty="0">
                <a:latin typeface="Courier New" panose="02070309020205020404" pitchFamily="49" charset="0"/>
                <a:cs typeface="Courier New" panose="02070309020205020404" pitchFamily="49" charset="0"/>
                <a:sym typeface="Wingdings" pitchFamily="2" charset="2"/>
              </a:rPr>
              <a:t>, ci, </a:t>
            </a:r>
            <a:r>
              <a:rPr lang="en-US" sz="1600" b="1" dirty="0" err="1">
                <a:latin typeface="Courier New" panose="02070309020205020404" pitchFamily="49" charset="0"/>
                <a:cs typeface="Courier New" panose="02070309020205020404" pitchFamily="49" charset="0"/>
                <a:sym typeface="Wingdings" pitchFamily="2" charset="2"/>
              </a:rPr>
              <a:t>val</a:t>
            </a:r>
            <a:r>
              <a:rPr lang="en-US" sz="1600" b="1" dirty="0">
                <a:latin typeface="Courier New" panose="02070309020205020404" pitchFamily="49" charset="0"/>
                <a:cs typeface="Courier New" panose="02070309020205020404" pitchFamily="49" charset="0"/>
                <a:sym typeface="Wingdings" pitchFamily="2" charset="2"/>
              </a:rPr>
              <a:t>)</a:t>
            </a:r>
          </a:p>
          <a:p>
            <a:pPr lvl="1"/>
            <a:r>
              <a:rPr lang="en-US" dirty="0">
                <a:sym typeface="Wingdings" pitchFamily="2" charset="2"/>
              </a:rPr>
              <a:t>Number of columns:       </a:t>
            </a:r>
            <a:r>
              <a:rPr lang="en-US" sz="1600" b="1" dirty="0">
                <a:latin typeface="Courier New" panose="02070309020205020404" pitchFamily="49" charset="0"/>
                <a:cs typeface="Courier New" panose="02070309020205020404" pitchFamily="49" charset="0"/>
                <a:sym typeface="Wingdings" pitchFamily="2" charset="2"/>
              </a:rPr>
              <a:t>NUM_NODES = </a:t>
            </a:r>
            <a:r>
              <a:rPr lang="en-US" sz="1600" b="1" dirty="0" err="1">
                <a:latin typeface="Courier New" panose="02070309020205020404" pitchFamily="49" charset="0"/>
                <a:cs typeface="Courier New" panose="02070309020205020404" pitchFamily="49" charset="0"/>
                <a:sym typeface="Wingdings" pitchFamily="2" charset="2"/>
              </a:rPr>
              <a:t>A.ncol</a:t>
            </a:r>
            <a:endParaRPr lang="en-US" b="1" dirty="0">
              <a:latin typeface="Courier New" panose="02070309020205020404" pitchFamily="49" charset="0"/>
              <a:cs typeface="Courier New" panose="02070309020205020404" pitchFamily="49" charset="0"/>
              <a:sym typeface="Wingdings" pitchFamily="2" charset="2"/>
            </a:endParaRPr>
          </a:p>
          <a:p>
            <a:pPr lvl="1"/>
            <a:endParaRPr lang="en-US" dirty="0">
              <a:sym typeface="Wingdings" pitchFamily="2" charset="2"/>
            </a:endParaRPr>
          </a:p>
          <a:p>
            <a:r>
              <a:rPr lang="en-US" dirty="0">
                <a:sym typeface="Wingdings" pitchFamily="2" charset="2"/>
              </a:rPr>
              <a:t>We can look at a matrix as a matrix (with print) or as a graph:</a:t>
            </a:r>
          </a:p>
          <a:p>
            <a:pPr marL="677862" lvl="2" indent="0">
              <a:buNone/>
            </a:pPr>
            <a:endParaRPr lang="en-US" sz="1200" b="1" dirty="0">
              <a:latin typeface="Courier" pitchFamily="2" charset="0"/>
              <a:sym typeface="Wingdings" pitchFamily="2" charset="2"/>
            </a:endParaRPr>
          </a:p>
          <a:p>
            <a:pPr marL="677862" lvl="2" indent="0">
              <a:buNone/>
            </a:pPr>
            <a:r>
              <a:rPr lang="en-US" b="1" dirty="0">
                <a:latin typeface="Courier New" panose="02070309020205020404" pitchFamily="49" charset="0"/>
                <a:cs typeface="Courier New" panose="02070309020205020404" pitchFamily="49" charset="0"/>
                <a:sym typeface="Wingdings" pitchFamily="2" charset="2"/>
              </a:rPr>
              <a:t>from </a:t>
            </a:r>
            <a:r>
              <a:rPr lang="en-US" b="1" dirty="0" err="1">
                <a:latin typeface="Courier New" panose="02070309020205020404" pitchFamily="49" charset="0"/>
                <a:cs typeface="Courier New" panose="02070309020205020404" pitchFamily="49" charset="0"/>
                <a:sym typeface="Wingdings" pitchFamily="2" charset="2"/>
              </a:rPr>
              <a:t>pygraphblas.gviz</a:t>
            </a:r>
            <a:r>
              <a:rPr lang="en-US" b="1" dirty="0">
                <a:latin typeface="Courier New" panose="02070309020205020404" pitchFamily="49" charset="0"/>
                <a:cs typeface="Courier New" panose="02070309020205020404" pitchFamily="49" charset="0"/>
                <a:sym typeface="Wingdings" pitchFamily="2" charset="2"/>
              </a:rPr>
              <a:t> import </a:t>
            </a:r>
            <a:r>
              <a:rPr lang="en-US" b="1" dirty="0" err="1">
                <a:latin typeface="Courier New" panose="02070309020205020404" pitchFamily="49" charset="0"/>
                <a:cs typeface="Courier New" panose="02070309020205020404" pitchFamily="49" charset="0"/>
                <a:sym typeface="Wingdings" pitchFamily="2" charset="2"/>
              </a:rPr>
              <a:t>draw_graph</a:t>
            </a:r>
            <a:r>
              <a:rPr lang="en-US" b="1" dirty="0">
                <a:latin typeface="Courier New" panose="02070309020205020404" pitchFamily="49" charset="0"/>
                <a:cs typeface="Courier New" panose="02070309020205020404" pitchFamily="49" charset="0"/>
                <a:sym typeface="Wingdings" pitchFamily="2" charset="2"/>
              </a:rPr>
              <a:t> as draw</a:t>
            </a:r>
          </a:p>
          <a:p>
            <a:pPr marL="677862" lvl="2" indent="0">
              <a:buNone/>
            </a:pPr>
            <a:r>
              <a:rPr lang="en-US" b="1" dirty="0">
                <a:latin typeface="Courier New" panose="02070309020205020404" pitchFamily="49" charset="0"/>
                <a:cs typeface="Courier New" panose="02070309020205020404" pitchFamily="49" charset="0"/>
                <a:sym typeface="Wingdings" pitchFamily="2" charset="2"/>
              </a:rPr>
              <a:t>draw(A)</a:t>
            </a:r>
          </a:p>
        </p:txBody>
      </p:sp>
      <p:sp>
        <p:nvSpPr>
          <p:cNvPr id="4" name="Slide Number Placeholder 3">
            <a:extLst>
              <a:ext uri="{FF2B5EF4-FFF2-40B4-BE49-F238E27FC236}">
                <a16:creationId xmlns:a16="http://schemas.microsoft.com/office/drawing/2014/main" id="{1B9693AF-0E20-7F4A-8777-81030999971D}"/>
              </a:ext>
            </a:extLst>
          </p:cNvPr>
          <p:cNvSpPr>
            <a:spLocks noGrp="1"/>
          </p:cNvSpPr>
          <p:nvPr>
            <p:ph type="sldNum" sz="quarter" idx="10"/>
          </p:nvPr>
        </p:nvSpPr>
        <p:spPr/>
        <p:txBody>
          <a:bodyPr/>
          <a:lstStyle/>
          <a:p>
            <a:pPr>
              <a:defRPr/>
            </a:pPr>
            <a:fld id="{0C933AAA-F64E-4748-8A99-DCC60F15C72A}" type="slidenum">
              <a:rPr lang="en-US" smtClean="0">
                <a:solidFill>
                  <a:srgbClr val="000000"/>
                </a:solidFill>
                <a:ea typeface="ＭＳ Ｐゴシック" pitchFamily="34" charset="-128"/>
              </a:rPr>
              <a:pPr>
                <a:defRPr/>
              </a:pPr>
              <a:t>32</a:t>
            </a:fld>
            <a:endParaRPr lang="en-US" dirty="0">
              <a:solidFill>
                <a:srgbClr val="000000"/>
              </a:solidFill>
              <a:ea typeface="ＭＳ Ｐゴシック" pitchFamily="34" charset="-128"/>
            </a:endParaRPr>
          </a:p>
        </p:txBody>
      </p:sp>
      <p:sp>
        <p:nvSpPr>
          <p:cNvPr id="5" name="TextBox 4">
            <a:extLst>
              <a:ext uri="{FF2B5EF4-FFF2-40B4-BE49-F238E27FC236}">
                <a16:creationId xmlns:a16="http://schemas.microsoft.com/office/drawing/2014/main" id="{D6A667E2-E721-AA4A-AC9C-583E2607FF3E}"/>
              </a:ext>
            </a:extLst>
          </p:cNvPr>
          <p:cNvSpPr txBox="1"/>
          <p:nvPr/>
        </p:nvSpPr>
        <p:spPr>
          <a:xfrm>
            <a:off x="5894387" y="3697363"/>
            <a:ext cx="2638425" cy="307777"/>
          </a:xfrm>
          <a:prstGeom prst="rect">
            <a:avLst/>
          </a:prstGeom>
          <a:noFill/>
        </p:spPr>
        <p:txBody>
          <a:bodyPr wrap="square" rtlCol="0">
            <a:spAutoFit/>
          </a:bodyPr>
          <a:lstStyle/>
          <a:p>
            <a:r>
              <a:rPr lang="en-US" sz="1400" dirty="0">
                <a:solidFill>
                  <a:srgbClr val="C00000"/>
                </a:solidFill>
                <a:sym typeface="Wingdings" pitchFamily="2" charset="2"/>
              </a:rPr>
              <a:t> </a:t>
            </a:r>
            <a:r>
              <a:rPr lang="en-US" sz="1400" dirty="0">
                <a:solidFill>
                  <a:srgbClr val="C00000"/>
                </a:solidFill>
              </a:rPr>
              <a:t>A list of True as long as </a:t>
            </a:r>
            <a:r>
              <a:rPr lang="en-US" sz="1400" dirty="0" err="1">
                <a:solidFill>
                  <a:srgbClr val="C00000"/>
                </a:solidFill>
              </a:rPr>
              <a:t>ri</a:t>
            </a:r>
            <a:endParaRPr lang="en-US" sz="1400" dirty="0">
              <a:solidFill>
                <a:srgbClr val="C00000"/>
              </a:solidFill>
            </a:endParaRPr>
          </a:p>
        </p:txBody>
      </p:sp>
    </p:spTree>
    <p:extLst>
      <p:ext uri="{BB962C8B-B14F-4D97-AF65-F5344CB8AC3E}">
        <p14:creationId xmlns:p14="http://schemas.microsoft.com/office/powerpoint/2010/main" val="2212943872"/>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81E8E-DF3C-504F-8123-3D58E9C6B0ED}"/>
              </a:ext>
            </a:extLst>
          </p:cNvPr>
          <p:cNvSpPr>
            <a:spLocks noGrp="1"/>
          </p:cNvSpPr>
          <p:nvPr>
            <p:ph type="title"/>
          </p:nvPr>
        </p:nvSpPr>
        <p:spPr/>
        <p:txBody>
          <a:bodyPr/>
          <a:lstStyle/>
          <a:p>
            <a:r>
              <a:rPr lang="en-US" dirty="0"/>
              <a:t>Exercise 3: Adjacency matrix</a:t>
            </a:r>
          </a:p>
        </p:txBody>
      </p:sp>
      <p:sp>
        <p:nvSpPr>
          <p:cNvPr id="3" name="Content Placeholder 2">
            <a:extLst>
              <a:ext uri="{FF2B5EF4-FFF2-40B4-BE49-F238E27FC236}">
                <a16:creationId xmlns:a16="http://schemas.microsoft.com/office/drawing/2014/main" id="{B0CD3C32-FCDD-8D49-ADB6-7427AEC5CFD4}"/>
              </a:ext>
            </a:extLst>
          </p:cNvPr>
          <p:cNvSpPr>
            <a:spLocks noGrp="1"/>
          </p:cNvSpPr>
          <p:nvPr>
            <p:ph idx="1"/>
          </p:nvPr>
        </p:nvSpPr>
        <p:spPr>
          <a:xfrm>
            <a:off x="280429" y="1081087"/>
            <a:ext cx="4757769" cy="2754629"/>
          </a:xfrm>
        </p:spPr>
        <p:txBody>
          <a:bodyPr/>
          <a:lstStyle/>
          <a:p>
            <a:r>
              <a:rPr lang="en-US" sz="2000" dirty="0"/>
              <a:t>Look at the matrix from Exercise 2 as a graph using </a:t>
            </a:r>
            <a:r>
              <a:rPr lang="en-US" sz="2000" dirty="0" err="1"/>
              <a:t>draw_graph</a:t>
            </a:r>
            <a:r>
              <a:rPr lang="en-US" sz="2000" dirty="0"/>
              <a:t>().</a:t>
            </a:r>
          </a:p>
          <a:p>
            <a:r>
              <a:rPr lang="en-US" sz="2000" dirty="0"/>
              <a:t>Experiment with setting different elements until you are comfortable with the connection between a graph and an adjacency matrix.</a:t>
            </a:r>
          </a:p>
          <a:p>
            <a:r>
              <a:rPr lang="en-US" sz="2000" dirty="0"/>
              <a:t>Create the adjacency matrix of the “</a:t>
            </a:r>
            <a:r>
              <a:rPr lang="en-US" sz="2000" dirty="0" err="1"/>
              <a:t>GraphBLAS</a:t>
            </a:r>
            <a:r>
              <a:rPr lang="en-US" sz="2000" dirty="0"/>
              <a:t> logo graph” from lists</a:t>
            </a:r>
          </a:p>
        </p:txBody>
      </p:sp>
      <p:sp>
        <p:nvSpPr>
          <p:cNvPr id="4" name="Slide Number Placeholder 3">
            <a:extLst>
              <a:ext uri="{FF2B5EF4-FFF2-40B4-BE49-F238E27FC236}">
                <a16:creationId xmlns:a16="http://schemas.microsoft.com/office/drawing/2014/main" id="{AEDE09F1-FEA6-CA4A-A8C0-6E0A8002FAB7}"/>
              </a:ext>
            </a:extLst>
          </p:cNvPr>
          <p:cNvSpPr>
            <a:spLocks noGrp="1"/>
          </p:cNvSpPr>
          <p:nvPr>
            <p:ph type="sldNum" sz="quarter" idx="10"/>
          </p:nvPr>
        </p:nvSpPr>
        <p:spPr/>
        <p:txBody>
          <a:bodyPr/>
          <a:lstStyle/>
          <a:p>
            <a:pPr>
              <a:defRPr/>
            </a:pPr>
            <a:fld id="{0C933AAA-F64E-4748-8A99-DCC60F15C72A}" type="slidenum">
              <a:rPr lang="en-US" smtClean="0">
                <a:solidFill>
                  <a:srgbClr val="000000"/>
                </a:solidFill>
                <a:ea typeface="ＭＳ Ｐゴシック" pitchFamily="34" charset="-128"/>
              </a:rPr>
              <a:pPr>
                <a:defRPr/>
              </a:pPr>
              <a:t>33</a:t>
            </a:fld>
            <a:endParaRPr lang="en-US" dirty="0">
              <a:solidFill>
                <a:srgbClr val="000000"/>
              </a:solidFill>
              <a:ea typeface="ＭＳ Ｐゴシック" pitchFamily="34" charset="-128"/>
            </a:endParaRPr>
          </a:p>
        </p:txBody>
      </p:sp>
      <p:sp>
        <p:nvSpPr>
          <p:cNvPr id="5" name="Content Placeholder 2">
            <a:extLst>
              <a:ext uri="{FF2B5EF4-FFF2-40B4-BE49-F238E27FC236}">
                <a16:creationId xmlns:a16="http://schemas.microsoft.com/office/drawing/2014/main" id="{FBE9887B-01D0-A643-9719-4F416A3E9589}"/>
              </a:ext>
            </a:extLst>
          </p:cNvPr>
          <p:cNvSpPr txBox="1">
            <a:spLocks/>
          </p:cNvSpPr>
          <p:nvPr/>
        </p:nvSpPr>
        <p:spPr bwMode="auto">
          <a:xfrm>
            <a:off x="279703" y="4063424"/>
            <a:ext cx="8010057" cy="2754629"/>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225425" indent="-225425" algn="l" rtl="0" eaLnBrk="0" fontAlgn="base" hangingPunct="0">
              <a:spcBef>
                <a:spcPct val="20000"/>
              </a:spcBef>
              <a:spcAft>
                <a:spcPct val="0"/>
              </a:spcAft>
              <a:buChar char="•"/>
              <a:defRPr sz="2400">
                <a:solidFill>
                  <a:schemeClr val="tx1"/>
                </a:solidFill>
                <a:latin typeface="Arial" pitchFamily="34" charset="0"/>
                <a:ea typeface="+mn-ea"/>
                <a:cs typeface="+mn-cs"/>
              </a:defRPr>
            </a:lvl1pPr>
            <a:lvl2pPr marL="576263" indent="-236538" algn="l" rtl="0" eaLnBrk="0" fontAlgn="base" hangingPunct="0">
              <a:spcBef>
                <a:spcPct val="20000"/>
              </a:spcBef>
              <a:spcAft>
                <a:spcPct val="0"/>
              </a:spcAft>
              <a:buFont typeface="Verdana" pitchFamily="34" charset="0"/>
              <a:buChar char="–"/>
              <a:defRPr sz="2000">
                <a:solidFill>
                  <a:schemeClr val="tx1"/>
                </a:solidFill>
                <a:latin typeface="Arial" pitchFamily="34" charset="0"/>
              </a:defRPr>
            </a:lvl2pPr>
            <a:lvl3pPr marL="914400" indent="-223838" algn="l" rtl="0" eaLnBrk="0" fontAlgn="base" hangingPunct="0">
              <a:spcBef>
                <a:spcPct val="20000"/>
              </a:spcBef>
              <a:spcAft>
                <a:spcPct val="0"/>
              </a:spcAft>
              <a:buFont typeface="Verdana" pitchFamily="34" charset="0"/>
              <a:buChar char="–"/>
              <a:defRPr>
                <a:solidFill>
                  <a:schemeClr val="tx1"/>
                </a:solidFill>
                <a:latin typeface="Arial" pitchFamily="34" charset="0"/>
              </a:defRPr>
            </a:lvl3pPr>
            <a:lvl4pPr marL="1265238" indent="-236538" algn="l" rtl="0" eaLnBrk="0" fontAlgn="base" hangingPunct="0">
              <a:spcBef>
                <a:spcPct val="20000"/>
              </a:spcBef>
              <a:spcAft>
                <a:spcPct val="0"/>
              </a:spcAft>
              <a:buFont typeface="Verdana" pitchFamily="34" charset="0"/>
              <a:buChar char="–"/>
              <a:defRPr sz="1600">
                <a:solidFill>
                  <a:schemeClr val="tx1"/>
                </a:solidFill>
                <a:latin typeface="Arial" pitchFamily="34" charset="0"/>
              </a:defRPr>
            </a:lvl4pPr>
            <a:lvl5pPr marL="1660525" indent="-234950" algn="l" rtl="0" eaLnBrk="0" fontAlgn="base" hangingPunct="0">
              <a:spcBef>
                <a:spcPct val="20000"/>
              </a:spcBef>
              <a:spcAft>
                <a:spcPct val="0"/>
              </a:spcAft>
              <a:buFont typeface="Verdana" pitchFamily="34" charset="0"/>
              <a:buChar char="–"/>
              <a:defRPr sz="1400">
                <a:solidFill>
                  <a:schemeClr val="tx1"/>
                </a:solidFill>
                <a:latin typeface="Arial" pitchFamily="34" charset="0"/>
              </a:defRPr>
            </a:lvl5pPr>
            <a:lvl6pPr marL="2117725" indent="-234950" algn="l" rtl="0" eaLnBrk="1" fontAlgn="base" hangingPunct="1">
              <a:spcBef>
                <a:spcPct val="20000"/>
              </a:spcBef>
              <a:spcAft>
                <a:spcPct val="0"/>
              </a:spcAft>
              <a:buFont typeface="Verdana" pitchFamily="96" charset="0"/>
              <a:buChar char="–"/>
              <a:defRPr sz="1400">
                <a:solidFill>
                  <a:schemeClr val="tx1"/>
                </a:solidFill>
                <a:latin typeface="+mn-lt"/>
              </a:defRPr>
            </a:lvl6pPr>
            <a:lvl7pPr marL="2574925" indent="-234950" algn="l" rtl="0" eaLnBrk="1" fontAlgn="base" hangingPunct="1">
              <a:spcBef>
                <a:spcPct val="20000"/>
              </a:spcBef>
              <a:spcAft>
                <a:spcPct val="0"/>
              </a:spcAft>
              <a:buFont typeface="Verdana" pitchFamily="96" charset="0"/>
              <a:buChar char="–"/>
              <a:defRPr sz="1400">
                <a:solidFill>
                  <a:schemeClr val="tx1"/>
                </a:solidFill>
                <a:latin typeface="+mn-lt"/>
              </a:defRPr>
            </a:lvl7pPr>
            <a:lvl8pPr marL="3032125" indent="-234950" algn="l" rtl="0" eaLnBrk="1" fontAlgn="base" hangingPunct="1">
              <a:spcBef>
                <a:spcPct val="20000"/>
              </a:spcBef>
              <a:spcAft>
                <a:spcPct val="0"/>
              </a:spcAft>
              <a:buFont typeface="Verdana" pitchFamily="96" charset="0"/>
              <a:buChar char="–"/>
              <a:defRPr sz="1400">
                <a:solidFill>
                  <a:schemeClr val="tx1"/>
                </a:solidFill>
                <a:latin typeface="+mn-lt"/>
              </a:defRPr>
            </a:lvl8pPr>
            <a:lvl9pPr marL="3489325" indent="-234950" algn="l" rtl="0" eaLnBrk="1" fontAlgn="base" hangingPunct="1">
              <a:spcBef>
                <a:spcPct val="20000"/>
              </a:spcBef>
              <a:spcAft>
                <a:spcPct val="0"/>
              </a:spcAft>
              <a:buFont typeface="Verdana" pitchFamily="96" charset="0"/>
              <a:buChar char="–"/>
              <a:defRPr sz="1400">
                <a:solidFill>
                  <a:schemeClr val="tx1"/>
                </a:solidFill>
                <a:latin typeface="+mn-lt"/>
              </a:defRPr>
            </a:lvl9pPr>
          </a:lstStyle>
          <a:p>
            <a:r>
              <a:rPr lang="en-US" sz="2000" kern="0" dirty="0"/>
              <a:t>Items you will need from the </a:t>
            </a:r>
            <a:r>
              <a:rPr lang="en-US" sz="2000" kern="0" dirty="0" err="1"/>
              <a:t>pygraphblas</a:t>
            </a:r>
            <a:endParaRPr lang="en-US" sz="1800" b="1" kern="0" dirty="0">
              <a:latin typeface="Courier New" panose="02070309020205020404" pitchFamily="49" charset="0"/>
              <a:cs typeface="Courier New" panose="02070309020205020404" pitchFamily="49" charset="0"/>
            </a:endParaRPr>
          </a:p>
          <a:p>
            <a:pPr marL="1028700" lvl="3" indent="0">
              <a:buFont typeface="Verdana" pitchFamily="34" charset="0"/>
              <a:buNone/>
            </a:pPr>
            <a:r>
              <a:rPr lang="en-US" b="1" kern="0" dirty="0">
                <a:latin typeface="Courier New" panose="02070309020205020404" pitchFamily="49" charset="0"/>
                <a:cs typeface="Courier New" panose="02070309020205020404" pitchFamily="49" charset="0"/>
              </a:rPr>
              <a:t>import pygraphblas as grb</a:t>
            </a:r>
          </a:p>
          <a:p>
            <a:pPr marL="1028700" lvl="3" indent="0">
              <a:buFont typeface="Verdana" pitchFamily="34" charset="0"/>
              <a:buNone/>
            </a:pPr>
            <a:r>
              <a:rPr lang="en-US" b="1" kern="0" dirty="0">
                <a:latin typeface="Courier New" panose="02070309020205020404" pitchFamily="49" charset="0"/>
                <a:cs typeface="Courier New" panose="02070309020205020404" pitchFamily="49" charset="0"/>
              </a:rPr>
              <a:t>from </a:t>
            </a:r>
            <a:r>
              <a:rPr lang="en-US" b="1" kern="0" dirty="0" err="1">
                <a:latin typeface="Courier New" panose="02070309020205020404" pitchFamily="49" charset="0"/>
                <a:cs typeface="Courier New" panose="02070309020205020404" pitchFamily="49" charset="0"/>
              </a:rPr>
              <a:t>pygraphblas.gviz</a:t>
            </a:r>
            <a:r>
              <a:rPr lang="en-US" b="1" kern="0" dirty="0">
                <a:latin typeface="Courier New" panose="02070309020205020404" pitchFamily="49" charset="0"/>
                <a:cs typeface="Courier New" panose="02070309020205020404" pitchFamily="49" charset="0"/>
              </a:rPr>
              <a:t> import </a:t>
            </a:r>
            <a:r>
              <a:rPr lang="en-US" b="1" kern="0" dirty="0" err="1">
                <a:latin typeface="Courier New" panose="02070309020205020404" pitchFamily="49" charset="0"/>
                <a:cs typeface="Courier New" panose="02070309020205020404" pitchFamily="49" charset="0"/>
              </a:rPr>
              <a:t>draw_graph</a:t>
            </a:r>
            <a:r>
              <a:rPr lang="en-US" b="1" kern="0" dirty="0">
                <a:latin typeface="Courier New" panose="02070309020205020404" pitchFamily="49" charset="0"/>
                <a:cs typeface="Courier New" panose="02070309020205020404" pitchFamily="49" charset="0"/>
              </a:rPr>
              <a:t> as draw</a:t>
            </a:r>
          </a:p>
          <a:p>
            <a:pPr marL="1028700" lvl="3" indent="0">
              <a:buFont typeface="Verdana" pitchFamily="34" charset="0"/>
              <a:buNone/>
            </a:pPr>
            <a:r>
              <a:rPr lang="en-US" b="1" kern="0" dirty="0">
                <a:latin typeface="Courier New" panose="02070309020205020404" pitchFamily="49" charset="0"/>
                <a:cs typeface="Courier New" panose="02070309020205020404" pitchFamily="49" charset="0"/>
              </a:rPr>
              <a:t>A = </a:t>
            </a:r>
            <a:r>
              <a:rPr lang="en-US" b="1" kern="0" dirty="0" err="1">
                <a:latin typeface="Courier New" panose="02070309020205020404" pitchFamily="49" charset="0"/>
                <a:cs typeface="Courier New" panose="02070309020205020404" pitchFamily="49" charset="0"/>
              </a:rPr>
              <a:t>grb.Matrix.from_lists</a:t>
            </a:r>
            <a:r>
              <a:rPr lang="en-US" b="1" kern="0" dirty="0">
                <a:latin typeface="Courier New" panose="02070309020205020404" pitchFamily="49" charset="0"/>
                <a:cs typeface="Courier New" panose="02070309020205020404" pitchFamily="49" charset="0"/>
              </a:rPr>
              <a:t>(</a:t>
            </a:r>
            <a:r>
              <a:rPr lang="en-US" b="1" kern="0" dirty="0" err="1">
                <a:latin typeface="Courier New" panose="02070309020205020404" pitchFamily="49" charset="0"/>
                <a:cs typeface="Courier New" panose="02070309020205020404" pitchFamily="49" charset="0"/>
              </a:rPr>
              <a:t>rowList</a:t>
            </a:r>
            <a:r>
              <a:rPr lang="en-US" b="1" kern="0" dirty="0">
                <a:latin typeface="Courier New" panose="02070309020205020404" pitchFamily="49" charset="0"/>
                <a:cs typeface="Courier New" panose="02070309020205020404" pitchFamily="49" charset="0"/>
              </a:rPr>
              <a:t>, </a:t>
            </a:r>
            <a:r>
              <a:rPr lang="en-US" b="1" kern="0" dirty="0" err="1">
                <a:latin typeface="Courier New" panose="02070309020205020404" pitchFamily="49" charset="0"/>
                <a:cs typeface="Courier New" panose="02070309020205020404" pitchFamily="49" charset="0"/>
              </a:rPr>
              <a:t>columnList</a:t>
            </a:r>
            <a:r>
              <a:rPr lang="en-US" b="1" kern="0" dirty="0">
                <a:latin typeface="Courier New" panose="02070309020205020404" pitchFamily="49" charset="0"/>
                <a:cs typeface="Courier New" panose="02070309020205020404" pitchFamily="49" charset="0"/>
              </a:rPr>
              <a:t>, </a:t>
            </a:r>
            <a:r>
              <a:rPr lang="en-US" b="1" kern="0" dirty="0" err="1">
                <a:latin typeface="Courier New" panose="02070309020205020404" pitchFamily="49" charset="0"/>
                <a:cs typeface="Courier New" panose="02070309020205020404" pitchFamily="49" charset="0"/>
              </a:rPr>
              <a:t>valueList</a:t>
            </a:r>
            <a:r>
              <a:rPr lang="en-US" b="1" kern="0" dirty="0">
                <a:latin typeface="Courier New" panose="02070309020205020404" pitchFamily="49" charset="0"/>
                <a:cs typeface="Courier New" panose="02070309020205020404" pitchFamily="49" charset="0"/>
              </a:rPr>
              <a:t>)</a:t>
            </a:r>
          </a:p>
          <a:p>
            <a:pPr marL="1028700" lvl="3" indent="0">
              <a:buFont typeface="Verdana" pitchFamily="34" charset="0"/>
              <a:buNone/>
            </a:pPr>
            <a:r>
              <a:rPr lang="en-US" b="1" kern="0" dirty="0">
                <a:latin typeface="Courier New" panose="02070309020205020404" pitchFamily="49" charset="0"/>
                <a:cs typeface="Courier New" panose="02070309020205020404" pitchFamily="49" charset="0"/>
              </a:rPr>
              <a:t>A = </a:t>
            </a:r>
            <a:r>
              <a:rPr lang="en-US" b="1" kern="0" dirty="0" err="1">
                <a:latin typeface="Courier New" panose="02070309020205020404" pitchFamily="49" charset="0"/>
                <a:cs typeface="Courier New" panose="02070309020205020404" pitchFamily="49" charset="0"/>
              </a:rPr>
              <a:t>grb.Matrix.sparse</a:t>
            </a:r>
            <a:r>
              <a:rPr lang="en-US" b="1" kern="0" dirty="0">
                <a:latin typeface="Courier New" panose="02070309020205020404" pitchFamily="49" charset="0"/>
                <a:cs typeface="Courier New" panose="02070309020205020404" pitchFamily="49" charset="0"/>
              </a:rPr>
              <a:t>(type, n, n) </a:t>
            </a:r>
          </a:p>
          <a:p>
            <a:pPr marL="1028700" lvl="3" indent="0">
              <a:buFont typeface="Verdana" pitchFamily="34" charset="0"/>
              <a:buNone/>
            </a:pPr>
            <a:r>
              <a:rPr lang="en-US" b="1" kern="0" dirty="0">
                <a:latin typeface="Courier New" panose="02070309020205020404" pitchFamily="49" charset="0"/>
                <a:cs typeface="Courier New" panose="02070309020205020404" pitchFamily="49" charset="0"/>
              </a:rPr>
              <a:t>A[</a:t>
            </a:r>
            <a:r>
              <a:rPr lang="en-US" b="1" kern="0" dirty="0" err="1">
                <a:latin typeface="Courier New" panose="02070309020205020404" pitchFamily="49" charset="0"/>
                <a:cs typeface="Courier New" panose="02070309020205020404" pitchFamily="49" charset="0"/>
              </a:rPr>
              <a:t>row,col</a:t>
            </a:r>
            <a:r>
              <a:rPr lang="en-US" b="1" kern="0" dirty="0">
                <a:latin typeface="Courier New" panose="02070309020205020404" pitchFamily="49" charset="0"/>
                <a:cs typeface="Courier New" panose="02070309020205020404" pitchFamily="49" charset="0"/>
              </a:rPr>
              <a:t>] = </a:t>
            </a:r>
            <a:r>
              <a:rPr lang="en-US" b="1" kern="0" dirty="0" err="1">
                <a:latin typeface="Courier New" panose="02070309020205020404" pitchFamily="49" charset="0"/>
                <a:cs typeface="Courier New" panose="02070309020205020404" pitchFamily="49" charset="0"/>
              </a:rPr>
              <a:t>val</a:t>
            </a:r>
            <a:r>
              <a:rPr lang="en-US" b="1" kern="0" dirty="0">
                <a:latin typeface="Courier New" panose="02070309020205020404" pitchFamily="49" charset="0"/>
                <a:cs typeface="Courier New" panose="02070309020205020404" pitchFamily="49" charset="0"/>
              </a:rPr>
              <a:t> </a:t>
            </a:r>
          </a:p>
          <a:p>
            <a:pPr marL="1028700" lvl="3" indent="0">
              <a:buFont typeface="Verdana" pitchFamily="34" charset="0"/>
              <a:buNone/>
            </a:pPr>
            <a:r>
              <a:rPr lang="en-US" b="1" kern="0" dirty="0">
                <a:latin typeface="Courier New" panose="02070309020205020404" pitchFamily="49" charset="0"/>
                <a:cs typeface="Courier New" panose="02070309020205020404" pitchFamily="49" charset="0"/>
              </a:rPr>
              <a:t>print(A)</a:t>
            </a:r>
          </a:p>
          <a:p>
            <a:pPr marL="1028700" lvl="3" indent="0">
              <a:buFont typeface="Verdana" pitchFamily="34" charset="0"/>
              <a:buNone/>
            </a:pPr>
            <a:r>
              <a:rPr lang="en-US" b="1" kern="0" dirty="0">
                <a:latin typeface="Courier New" panose="02070309020205020404" pitchFamily="49" charset="0"/>
                <a:cs typeface="Courier New" panose="02070309020205020404" pitchFamily="49" charset="0"/>
              </a:rPr>
              <a:t>draw(A)</a:t>
            </a:r>
          </a:p>
          <a:p>
            <a:pPr marL="1028700" lvl="3" indent="0">
              <a:buFont typeface="Verdana" pitchFamily="34" charset="0"/>
              <a:buNone/>
            </a:pPr>
            <a:r>
              <a:rPr lang="en-US" b="1" kern="0" dirty="0">
                <a:latin typeface="Courier New" panose="02070309020205020404" pitchFamily="49" charset="0"/>
                <a:cs typeface="Courier New" panose="02070309020205020404" pitchFamily="49" charset="0"/>
              </a:rPr>
              <a:t>some common types are UINT64, BOOL, FP32, INT8, FP64</a:t>
            </a:r>
          </a:p>
          <a:p>
            <a:pPr marL="0" indent="0">
              <a:buFontTx/>
              <a:buNone/>
            </a:pPr>
            <a:endParaRPr lang="en-US" sz="2000" kern="0" dirty="0"/>
          </a:p>
        </p:txBody>
      </p:sp>
      <p:grpSp>
        <p:nvGrpSpPr>
          <p:cNvPr id="6" name="Group 5">
            <a:extLst>
              <a:ext uri="{FF2B5EF4-FFF2-40B4-BE49-F238E27FC236}">
                <a16:creationId xmlns:a16="http://schemas.microsoft.com/office/drawing/2014/main" id="{7EF3A656-875C-7549-B021-2DC72E7E12EF}"/>
              </a:ext>
            </a:extLst>
          </p:cNvPr>
          <p:cNvGrpSpPr/>
          <p:nvPr/>
        </p:nvGrpSpPr>
        <p:grpSpPr>
          <a:xfrm>
            <a:off x="5238952" y="886778"/>
            <a:ext cx="3738360" cy="2928490"/>
            <a:chOff x="1223785" y="3766524"/>
            <a:chExt cx="2791124" cy="2186461"/>
          </a:xfrm>
        </p:grpSpPr>
        <p:grpSp>
          <p:nvGrpSpPr>
            <p:cNvPr id="7" name="Group 6">
              <a:extLst>
                <a:ext uri="{FF2B5EF4-FFF2-40B4-BE49-F238E27FC236}">
                  <a16:creationId xmlns:a16="http://schemas.microsoft.com/office/drawing/2014/main" id="{16A93E0A-DE3B-5D4B-96FD-ABDCA96BFD2D}"/>
                </a:ext>
              </a:extLst>
            </p:cNvPr>
            <p:cNvGrpSpPr/>
            <p:nvPr/>
          </p:nvGrpSpPr>
          <p:grpSpPr>
            <a:xfrm>
              <a:off x="1335803" y="4157242"/>
              <a:ext cx="219364" cy="718577"/>
              <a:chOff x="1335803" y="4157242"/>
              <a:chExt cx="219364" cy="718577"/>
            </a:xfrm>
          </p:grpSpPr>
          <p:sp>
            <p:nvSpPr>
              <p:cNvPr id="53" name="Line 24">
                <a:extLst>
                  <a:ext uri="{FF2B5EF4-FFF2-40B4-BE49-F238E27FC236}">
                    <a16:creationId xmlns:a16="http://schemas.microsoft.com/office/drawing/2014/main" id="{9AF92DCA-8974-204B-8B28-D26BD08BAD31}"/>
                  </a:ext>
                </a:extLst>
              </p:cNvPr>
              <p:cNvSpPr>
                <a:spLocks noChangeAspect="1" noChangeShapeType="1"/>
              </p:cNvSpPr>
              <p:nvPr/>
            </p:nvSpPr>
            <p:spPr bwMode="auto">
              <a:xfrm rot="1855532" flipH="1" flipV="1">
                <a:off x="1410849" y="4293113"/>
                <a:ext cx="1443" cy="123265"/>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54" name="Freeform 25">
                <a:extLst>
                  <a:ext uri="{FF2B5EF4-FFF2-40B4-BE49-F238E27FC236}">
                    <a16:creationId xmlns:a16="http://schemas.microsoft.com/office/drawing/2014/main" id="{79384101-D9FB-8543-A59B-008A9232B58B}"/>
                  </a:ext>
                </a:extLst>
              </p:cNvPr>
              <p:cNvSpPr>
                <a:spLocks/>
              </p:cNvSpPr>
              <p:nvPr/>
            </p:nvSpPr>
            <p:spPr bwMode="auto">
              <a:xfrm>
                <a:off x="1335803" y="4157242"/>
                <a:ext cx="219364" cy="718577"/>
              </a:xfrm>
              <a:custGeom>
                <a:avLst/>
                <a:gdLst>
                  <a:gd name="T0" fmla="*/ 152 w 152"/>
                  <a:gd name="T1" fmla="*/ 513 h 513"/>
                  <a:gd name="T2" fmla="*/ 38 w 152"/>
                  <a:gd name="T3" fmla="*/ 371 h 513"/>
                  <a:gd name="T4" fmla="*/ 19 w 152"/>
                  <a:gd name="T5" fmla="*/ 212 h 513"/>
                  <a:gd name="T6" fmla="*/ 152 w 152"/>
                  <a:gd name="T7" fmla="*/ 0 h 513"/>
                </a:gdLst>
                <a:ahLst/>
                <a:cxnLst>
                  <a:cxn ang="0">
                    <a:pos x="T0" y="T1"/>
                  </a:cxn>
                  <a:cxn ang="0">
                    <a:pos x="T2" y="T3"/>
                  </a:cxn>
                  <a:cxn ang="0">
                    <a:pos x="T4" y="T5"/>
                  </a:cxn>
                  <a:cxn ang="0">
                    <a:pos x="T6" y="T7"/>
                  </a:cxn>
                </a:cxnLst>
                <a:rect l="0" t="0" r="r" b="b"/>
                <a:pathLst>
                  <a:path w="152" h="513">
                    <a:moveTo>
                      <a:pt x="152" y="513"/>
                    </a:moveTo>
                    <a:cubicBezTo>
                      <a:pt x="106" y="467"/>
                      <a:pt x="60" y="421"/>
                      <a:pt x="38" y="371"/>
                    </a:cubicBezTo>
                    <a:cubicBezTo>
                      <a:pt x="16" y="321"/>
                      <a:pt x="0" y="274"/>
                      <a:pt x="19" y="212"/>
                    </a:cubicBezTo>
                    <a:cubicBezTo>
                      <a:pt x="38" y="150"/>
                      <a:pt x="95" y="75"/>
                      <a:pt x="152"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grpSp>
        <p:grpSp>
          <p:nvGrpSpPr>
            <p:cNvPr id="8" name="Group 7">
              <a:extLst>
                <a:ext uri="{FF2B5EF4-FFF2-40B4-BE49-F238E27FC236}">
                  <a16:creationId xmlns:a16="http://schemas.microsoft.com/office/drawing/2014/main" id="{0AC0ED82-CB07-E44B-9DA8-F89E9D93DCA4}"/>
                </a:ext>
              </a:extLst>
            </p:cNvPr>
            <p:cNvGrpSpPr/>
            <p:nvPr/>
          </p:nvGrpSpPr>
          <p:grpSpPr>
            <a:xfrm>
              <a:off x="1571763" y="4183811"/>
              <a:ext cx="219364" cy="718577"/>
              <a:chOff x="1571763" y="4183811"/>
              <a:chExt cx="219364" cy="718577"/>
            </a:xfrm>
          </p:grpSpPr>
          <p:sp>
            <p:nvSpPr>
              <p:cNvPr id="51" name="Line 27">
                <a:extLst>
                  <a:ext uri="{FF2B5EF4-FFF2-40B4-BE49-F238E27FC236}">
                    <a16:creationId xmlns:a16="http://schemas.microsoft.com/office/drawing/2014/main" id="{D4B767AB-7A0E-B144-BB19-45B9824034D3}"/>
                  </a:ext>
                </a:extLst>
              </p:cNvPr>
              <p:cNvSpPr>
                <a:spLocks noChangeAspect="1" noChangeShapeType="1"/>
              </p:cNvSpPr>
              <p:nvPr/>
            </p:nvSpPr>
            <p:spPr bwMode="auto">
              <a:xfrm rot="1855532">
                <a:off x="1732678" y="4616683"/>
                <a:ext cx="1443" cy="123265"/>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52" name="Freeform 28">
                <a:extLst>
                  <a:ext uri="{FF2B5EF4-FFF2-40B4-BE49-F238E27FC236}">
                    <a16:creationId xmlns:a16="http://schemas.microsoft.com/office/drawing/2014/main" id="{09049DA4-6E95-7542-ADF4-2A13811A8858}"/>
                  </a:ext>
                </a:extLst>
              </p:cNvPr>
              <p:cNvSpPr>
                <a:spLocks/>
              </p:cNvSpPr>
              <p:nvPr/>
            </p:nvSpPr>
            <p:spPr bwMode="auto">
              <a:xfrm flipH="1" flipV="1">
                <a:off x="1571763" y="4183811"/>
                <a:ext cx="219364" cy="718577"/>
              </a:xfrm>
              <a:custGeom>
                <a:avLst/>
                <a:gdLst>
                  <a:gd name="T0" fmla="*/ 152 w 152"/>
                  <a:gd name="T1" fmla="*/ 513 h 513"/>
                  <a:gd name="T2" fmla="*/ 38 w 152"/>
                  <a:gd name="T3" fmla="*/ 371 h 513"/>
                  <a:gd name="T4" fmla="*/ 19 w 152"/>
                  <a:gd name="T5" fmla="*/ 212 h 513"/>
                  <a:gd name="T6" fmla="*/ 152 w 152"/>
                  <a:gd name="T7" fmla="*/ 0 h 513"/>
                </a:gdLst>
                <a:ahLst/>
                <a:cxnLst>
                  <a:cxn ang="0">
                    <a:pos x="T0" y="T1"/>
                  </a:cxn>
                  <a:cxn ang="0">
                    <a:pos x="T2" y="T3"/>
                  </a:cxn>
                  <a:cxn ang="0">
                    <a:pos x="T4" y="T5"/>
                  </a:cxn>
                  <a:cxn ang="0">
                    <a:pos x="T6" y="T7"/>
                  </a:cxn>
                </a:cxnLst>
                <a:rect l="0" t="0" r="r" b="b"/>
                <a:pathLst>
                  <a:path w="152" h="513">
                    <a:moveTo>
                      <a:pt x="152" y="513"/>
                    </a:moveTo>
                    <a:cubicBezTo>
                      <a:pt x="106" y="467"/>
                      <a:pt x="60" y="421"/>
                      <a:pt x="38" y="371"/>
                    </a:cubicBezTo>
                    <a:cubicBezTo>
                      <a:pt x="16" y="321"/>
                      <a:pt x="0" y="274"/>
                      <a:pt x="19" y="212"/>
                    </a:cubicBezTo>
                    <a:cubicBezTo>
                      <a:pt x="38" y="150"/>
                      <a:pt x="95" y="75"/>
                      <a:pt x="152"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grpSp>
        <p:grpSp>
          <p:nvGrpSpPr>
            <p:cNvPr id="9" name="Group 8">
              <a:extLst>
                <a:ext uri="{FF2B5EF4-FFF2-40B4-BE49-F238E27FC236}">
                  <a16:creationId xmlns:a16="http://schemas.microsoft.com/office/drawing/2014/main" id="{3EB67D4D-B883-9445-920E-78E77E735B92}"/>
                </a:ext>
              </a:extLst>
            </p:cNvPr>
            <p:cNvGrpSpPr/>
            <p:nvPr/>
          </p:nvGrpSpPr>
          <p:grpSpPr>
            <a:xfrm>
              <a:off x="1555166" y="3962540"/>
              <a:ext cx="1121352" cy="186298"/>
              <a:chOff x="1555166" y="3962540"/>
              <a:chExt cx="1121352" cy="186298"/>
            </a:xfrm>
          </p:grpSpPr>
          <p:sp>
            <p:nvSpPr>
              <p:cNvPr id="49" name="Line 30">
                <a:extLst>
                  <a:ext uri="{FF2B5EF4-FFF2-40B4-BE49-F238E27FC236}">
                    <a16:creationId xmlns:a16="http://schemas.microsoft.com/office/drawing/2014/main" id="{1A008D40-BCCA-3E48-AF25-8D7637F8C82C}"/>
                  </a:ext>
                </a:extLst>
              </p:cNvPr>
              <p:cNvSpPr>
                <a:spLocks noChangeAspect="1" noChangeShapeType="1"/>
              </p:cNvSpPr>
              <p:nvPr/>
            </p:nvSpPr>
            <p:spPr bwMode="auto">
              <a:xfrm rot="17163330" flipH="1">
                <a:off x="2309971" y="3939661"/>
                <a:ext cx="1401" cy="127000"/>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50" name="Freeform 31">
                <a:extLst>
                  <a:ext uri="{FF2B5EF4-FFF2-40B4-BE49-F238E27FC236}">
                    <a16:creationId xmlns:a16="http://schemas.microsoft.com/office/drawing/2014/main" id="{195C459C-AD3E-0D46-821F-B4BB5E2DC976}"/>
                  </a:ext>
                </a:extLst>
              </p:cNvPr>
              <p:cNvSpPr>
                <a:spLocks/>
              </p:cNvSpPr>
              <p:nvPr/>
            </p:nvSpPr>
            <p:spPr bwMode="auto">
              <a:xfrm>
                <a:off x="1555166" y="3962540"/>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grpSp>
        <p:grpSp>
          <p:nvGrpSpPr>
            <p:cNvPr id="10" name="Group 9">
              <a:extLst>
                <a:ext uri="{FF2B5EF4-FFF2-40B4-BE49-F238E27FC236}">
                  <a16:creationId xmlns:a16="http://schemas.microsoft.com/office/drawing/2014/main" id="{E170044D-BF9C-5F4C-B8D7-20430B7AD45A}"/>
                </a:ext>
              </a:extLst>
            </p:cNvPr>
            <p:cNvGrpSpPr/>
            <p:nvPr/>
          </p:nvGrpSpPr>
          <p:grpSpPr>
            <a:xfrm>
              <a:off x="1563825" y="4891227"/>
              <a:ext cx="1121352" cy="732585"/>
              <a:chOff x="1563825" y="4891227"/>
              <a:chExt cx="1121352" cy="732585"/>
            </a:xfrm>
          </p:grpSpPr>
          <p:sp>
            <p:nvSpPr>
              <p:cNvPr id="47" name="Line 34">
                <a:extLst>
                  <a:ext uri="{FF2B5EF4-FFF2-40B4-BE49-F238E27FC236}">
                    <a16:creationId xmlns:a16="http://schemas.microsoft.com/office/drawing/2014/main" id="{355F54F4-FE48-5947-AF5B-538997A0E32B}"/>
                  </a:ext>
                </a:extLst>
              </p:cNvPr>
              <p:cNvSpPr>
                <a:spLocks noChangeAspect="1" noChangeShapeType="1"/>
              </p:cNvSpPr>
              <p:nvPr/>
            </p:nvSpPr>
            <p:spPr bwMode="auto">
              <a:xfrm rot="3635357">
                <a:off x="1779303" y="5328258"/>
                <a:ext cx="1401" cy="127000"/>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48" name="Freeform 35">
                <a:extLst>
                  <a:ext uri="{FF2B5EF4-FFF2-40B4-BE49-F238E27FC236}">
                    <a16:creationId xmlns:a16="http://schemas.microsoft.com/office/drawing/2014/main" id="{530A1875-7C4E-B747-A55D-CAB8FAB703C9}"/>
                  </a:ext>
                </a:extLst>
              </p:cNvPr>
              <p:cNvSpPr>
                <a:spLocks/>
              </p:cNvSpPr>
              <p:nvPr/>
            </p:nvSpPr>
            <p:spPr bwMode="auto">
              <a:xfrm>
                <a:off x="1563825" y="4891227"/>
                <a:ext cx="1121352" cy="732585"/>
              </a:xfrm>
              <a:custGeom>
                <a:avLst/>
                <a:gdLst>
                  <a:gd name="T0" fmla="*/ 0 w 777"/>
                  <a:gd name="T1" fmla="*/ 514 h 523"/>
                  <a:gd name="T2" fmla="*/ 6 w 777"/>
                  <a:gd name="T3" fmla="*/ 523 h 523"/>
                  <a:gd name="T4" fmla="*/ 176 w 777"/>
                  <a:gd name="T5" fmla="*/ 343 h 523"/>
                  <a:gd name="T6" fmla="*/ 615 w 777"/>
                  <a:gd name="T7" fmla="*/ 247 h 523"/>
                  <a:gd name="T8" fmla="*/ 777 w 777"/>
                  <a:gd name="T9" fmla="*/ 0 h 523"/>
                </a:gdLst>
                <a:ahLst/>
                <a:cxnLst>
                  <a:cxn ang="0">
                    <a:pos x="T0" y="T1"/>
                  </a:cxn>
                  <a:cxn ang="0">
                    <a:pos x="T2" y="T3"/>
                  </a:cxn>
                  <a:cxn ang="0">
                    <a:pos x="T4" y="T5"/>
                  </a:cxn>
                  <a:cxn ang="0">
                    <a:pos x="T6" y="T7"/>
                  </a:cxn>
                  <a:cxn ang="0">
                    <a:pos x="T8" y="T9"/>
                  </a:cxn>
                </a:cxnLst>
                <a:rect l="0" t="0" r="r" b="b"/>
                <a:pathLst>
                  <a:path w="777" h="523">
                    <a:moveTo>
                      <a:pt x="0" y="514"/>
                    </a:moveTo>
                    <a:lnTo>
                      <a:pt x="6" y="523"/>
                    </a:lnTo>
                    <a:cubicBezTo>
                      <a:pt x="35" y="495"/>
                      <a:pt x="74" y="389"/>
                      <a:pt x="176" y="343"/>
                    </a:cubicBezTo>
                    <a:cubicBezTo>
                      <a:pt x="278" y="297"/>
                      <a:pt x="515" y="304"/>
                      <a:pt x="615" y="247"/>
                    </a:cubicBezTo>
                    <a:cubicBezTo>
                      <a:pt x="715" y="190"/>
                      <a:pt x="746" y="95"/>
                      <a:pt x="777"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grpSp>
        <p:sp>
          <p:nvSpPr>
            <p:cNvPr id="11" name="Line 46">
              <a:extLst>
                <a:ext uri="{FF2B5EF4-FFF2-40B4-BE49-F238E27FC236}">
                  <a16:creationId xmlns:a16="http://schemas.microsoft.com/office/drawing/2014/main" id="{CC357509-F0B3-1F4F-9F5B-64C7C9BC4A18}"/>
                </a:ext>
              </a:extLst>
            </p:cNvPr>
            <p:cNvSpPr>
              <a:spLocks noChangeAspect="1" noChangeShapeType="1"/>
            </p:cNvSpPr>
            <p:nvPr/>
          </p:nvSpPr>
          <p:spPr bwMode="auto">
            <a:xfrm rot="17163330" flipH="1">
              <a:off x="3452972" y="4690455"/>
              <a:ext cx="1401" cy="127000"/>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12" name="Freeform 47">
              <a:extLst>
                <a:ext uri="{FF2B5EF4-FFF2-40B4-BE49-F238E27FC236}">
                  <a16:creationId xmlns:a16="http://schemas.microsoft.com/office/drawing/2014/main" id="{8B2E759A-4C8D-5B41-9B9A-9C69B1A5BC96}"/>
                </a:ext>
              </a:extLst>
            </p:cNvPr>
            <p:cNvSpPr>
              <a:spLocks/>
            </p:cNvSpPr>
            <p:nvPr/>
          </p:nvSpPr>
          <p:spPr bwMode="auto">
            <a:xfrm>
              <a:off x="2698167" y="4713334"/>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grpSp>
          <p:nvGrpSpPr>
            <p:cNvPr id="13" name="Group 12">
              <a:extLst>
                <a:ext uri="{FF2B5EF4-FFF2-40B4-BE49-F238E27FC236}">
                  <a16:creationId xmlns:a16="http://schemas.microsoft.com/office/drawing/2014/main" id="{F7ACCFC6-25A2-9247-986A-F80F6C27793B}"/>
                </a:ext>
              </a:extLst>
            </p:cNvPr>
            <p:cNvGrpSpPr/>
            <p:nvPr/>
          </p:nvGrpSpPr>
          <p:grpSpPr>
            <a:xfrm>
              <a:off x="1566712" y="5458525"/>
              <a:ext cx="1121352" cy="186298"/>
              <a:chOff x="1566712" y="5458525"/>
              <a:chExt cx="1121352" cy="186298"/>
            </a:xfrm>
          </p:grpSpPr>
          <p:sp>
            <p:nvSpPr>
              <p:cNvPr id="45" name="Line 49">
                <a:extLst>
                  <a:ext uri="{FF2B5EF4-FFF2-40B4-BE49-F238E27FC236}">
                    <a16:creationId xmlns:a16="http://schemas.microsoft.com/office/drawing/2014/main" id="{4EDFD9F6-E77D-CE4A-939E-516377EA7581}"/>
                  </a:ext>
                </a:extLst>
              </p:cNvPr>
              <p:cNvSpPr>
                <a:spLocks noChangeAspect="1" noChangeShapeType="1"/>
              </p:cNvSpPr>
              <p:nvPr/>
            </p:nvSpPr>
            <p:spPr bwMode="auto">
              <a:xfrm rot="17163330" flipH="1">
                <a:off x="2321517" y="5435646"/>
                <a:ext cx="1401" cy="127000"/>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46" name="Freeform 50">
                <a:extLst>
                  <a:ext uri="{FF2B5EF4-FFF2-40B4-BE49-F238E27FC236}">
                    <a16:creationId xmlns:a16="http://schemas.microsoft.com/office/drawing/2014/main" id="{54CC1D49-0F21-C84D-861B-E751BF32796B}"/>
                  </a:ext>
                </a:extLst>
              </p:cNvPr>
              <p:cNvSpPr>
                <a:spLocks/>
              </p:cNvSpPr>
              <p:nvPr/>
            </p:nvSpPr>
            <p:spPr bwMode="auto">
              <a:xfrm>
                <a:off x="1566712" y="5458525"/>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grpSp>
        <p:grpSp>
          <p:nvGrpSpPr>
            <p:cNvPr id="14" name="Group 13">
              <a:extLst>
                <a:ext uri="{FF2B5EF4-FFF2-40B4-BE49-F238E27FC236}">
                  <a16:creationId xmlns:a16="http://schemas.microsoft.com/office/drawing/2014/main" id="{D81EAC15-7DE8-2A49-8FE9-03AC2D02684B}"/>
                </a:ext>
              </a:extLst>
            </p:cNvPr>
            <p:cNvGrpSpPr/>
            <p:nvPr/>
          </p:nvGrpSpPr>
          <p:grpSpPr>
            <a:xfrm>
              <a:off x="1549394" y="5643422"/>
              <a:ext cx="1121352" cy="186298"/>
              <a:chOff x="1549394" y="5643422"/>
              <a:chExt cx="1121352" cy="186298"/>
            </a:xfrm>
          </p:grpSpPr>
          <p:sp>
            <p:nvSpPr>
              <p:cNvPr id="43" name="Line 52">
                <a:extLst>
                  <a:ext uri="{FF2B5EF4-FFF2-40B4-BE49-F238E27FC236}">
                    <a16:creationId xmlns:a16="http://schemas.microsoft.com/office/drawing/2014/main" id="{C2A37E0B-9067-3F4E-A7FC-7EC0EFFF9D54}"/>
                  </a:ext>
                </a:extLst>
              </p:cNvPr>
              <p:cNvSpPr>
                <a:spLocks noChangeAspect="1" noChangeShapeType="1"/>
              </p:cNvSpPr>
              <p:nvPr/>
            </p:nvSpPr>
            <p:spPr bwMode="auto">
              <a:xfrm rot="17163330" flipV="1">
                <a:off x="1913097" y="5725599"/>
                <a:ext cx="1401" cy="127000"/>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44" name="Freeform 53">
                <a:extLst>
                  <a:ext uri="{FF2B5EF4-FFF2-40B4-BE49-F238E27FC236}">
                    <a16:creationId xmlns:a16="http://schemas.microsoft.com/office/drawing/2014/main" id="{A4BB7BB3-3A93-504D-BE96-357E560566B0}"/>
                  </a:ext>
                </a:extLst>
              </p:cNvPr>
              <p:cNvSpPr>
                <a:spLocks/>
              </p:cNvSpPr>
              <p:nvPr/>
            </p:nvSpPr>
            <p:spPr bwMode="auto">
              <a:xfrm flipH="1" flipV="1">
                <a:off x="1549394" y="5643422"/>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grpSp>
        <p:grpSp>
          <p:nvGrpSpPr>
            <p:cNvPr id="15" name="Group 14">
              <a:extLst>
                <a:ext uri="{FF2B5EF4-FFF2-40B4-BE49-F238E27FC236}">
                  <a16:creationId xmlns:a16="http://schemas.microsoft.com/office/drawing/2014/main" id="{B791E1F8-50CF-9940-A2E0-52EE141718ED}"/>
                </a:ext>
              </a:extLst>
            </p:cNvPr>
            <p:cNvGrpSpPr/>
            <p:nvPr/>
          </p:nvGrpSpPr>
          <p:grpSpPr>
            <a:xfrm>
              <a:off x="1572485" y="4892628"/>
              <a:ext cx="1121352" cy="186298"/>
              <a:chOff x="1572485" y="4892628"/>
              <a:chExt cx="1121352" cy="186298"/>
            </a:xfrm>
          </p:grpSpPr>
          <p:sp>
            <p:nvSpPr>
              <p:cNvPr id="41" name="Line 55">
                <a:extLst>
                  <a:ext uri="{FF2B5EF4-FFF2-40B4-BE49-F238E27FC236}">
                    <a16:creationId xmlns:a16="http://schemas.microsoft.com/office/drawing/2014/main" id="{3EEAAF8C-6041-2B47-B1A2-614D6188D625}"/>
                  </a:ext>
                </a:extLst>
              </p:cNvPr>
              <p:cNvSpPr>
                <a:spLocks noChangeAspect="1" noChangeShapeType="1"/>
              </p:cNvSpPr>
              <p:nvPr/>
            </p:nvSpPr>
            <p:spPr bwMode="auto">
              <a:xfrm rot="17163330" flipV="1">
                <a:off x="1936188" y="4974805"/>
                <a:ext cx="1401" cy="127000"/>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42" name="Freeform 56">
                <a:extLst>
                  <a:ext uri="{FF2B5EF4-FFF2-40B4-BE49-F238E27FC236}">
                    <a16:creationId xmlns:a16="http://schemas.microsoft.com/office/drawing/2014/main" id="{B22F3492-3DFD-BB40-9AF9-FA11020140A1}"/>
                  </a:ext>
                </a:extLst>
              </p:cNvPr>
              <p:cNvSpPr>
                <a:spLocks/>
              </p:cNvSpPr>
              <p:nvPr/>
            </p:nvSpPr>
            <p:spPr bwMode="auto">
              <a:xfrm flipH="1" flipV="1">
                <a:off x="1572485" y="4892628"/>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grpSp>
        <p:grpSp>
          <p:nvGrpSpPr>
            <p:cNvPr id="16" name="Group 15">
              <a:extLst>
                <a:ext uri="{FF2B5EF4-FFF2-40B4-BE49-F238E27FC236}">
                  <a16:creationId xmlns:a16="http://schemas.microsoft.com/office/drawing/2014/main" id="{4723ECBC-0474-A74C-BCBE-F5F2476FCBCB}"/>
                </a:ext>
              </a:extLst>
            </p:cNvPr>
            <p:cNvGrpSpPr/>
            <p:nvPr/>
          </p:nvGrpSpPr>
          <p:grpSpPr>
            <a:xfrm>
              <a:off x="1330030" y="4919242"/>
              <a:ext cx="219364" cy="718577"/>
              <a:chOff x="1330030" y="4919242"/>
              <a:chExt cx="219364" cy="718577"/>
            </a:xfrm>
          </p:grpSpPr>
          <p:sp>
            <p:nvSpPr>
              <p:cNvPr id="39" name="Line 58">
                <a:extLst>
                  <a:ext uri="{FF2B5EF4-FFF2-40B4-BE49-F238E27FC236}">
                    <a16:creationId xmlns:a16="http://schemas.microsoft.com/office/drawing/2014/main" id="{BE7D3215-93D4-A644-B6D4-46F4DEA8D3CA}"/>
                  </a:ext>
                </a:extLst>
              </p:cNvPr>
              <p:cNvSpPr>
                <a:spLocks noChangeAspect="1" noChangeShapeType="1"/>
              </p:cNvSpPr>
              <p:nvPr/>
            </p:nvSpPr>
            <p:spPr bwMode="auto">
              <a:xfrm rot="19744468" flipH="1">
                <a:off x="1419831" y="5404742"/>
                <a:ext cx="1443" cy="123265"/>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40" name="Freeform 59">
                <a:extLst>
                  <a:ext uri="{FF2B5EF4-FFF2-40B4-BE49-F238E27FC236}">
                    <a16:creationId xmlns:a16="http://schemas.microsoft.com/office/drawing/2014/main" id="{A263C461-4AE4-6F45-9E0A-DDC39C256E0A}"/>
                  </a:ext>
                </a:extLst>
              </p:cNvPr>
              <p:cNvSpPr>
                <a:spLocks/>
              </p:cNvSpPr>
              <p:nvPr/>
            </p:nvSpPr>
            <p:spPr bwMode="auto">
              <a:xfrm flipV="1">
                <a:off x="1330030" y="4919242"/>
                <a:ext cx="219364" cy="718577"/>
              </a:xfrm>
              <a:custGeom>
                <a:avLst/>
                <a:gdLst>
                  <a:gd name="T0" fmla="*/ 152 w 152"/>
                  <a:gd name="T1" fmla="*/ 513 h 513"/>
                  <a:gd name="T2" fmla="*/ 38 w 152"/>
                  <a:gd name="T3" fmla="*/ 371 h 513"/>
                  <a:gd name="T4" fmla="*/ 19 w 152"/>
                  <a:gd name="T5" fmla="*/ 212 h 513"/>
                  <a:gd name="T6" fmla="*/ 152 w 152"/>
                  <a:gd name="T7" fmla="*/ 0 h 513"/>
                </a:gdLst>
                <a:ahLst/>
                <a:cxnLst>
                  <a:cxn ang="0">
                    <a:pos x="T0" y="T1"/>
                  </a:cxn>
                  <a:cxn ang="0">
                    <a:pos x="T2" y="T3"/>
                  </a:cxn>
                  <a:cxn ang="0">
                    <a:pos x="T4" y="T5"/>
                  </a:cxn>
                  <a:cxn ang="0">
                    <a:pos x="T6" y="T7"/>
                  </a:cxn>
                </a:cxnLst>
                <a:rect l="0" t="0" r="r" b="b"/>
                <a:pathLst>
                  <a:path w="152" h="513">
                    <a:moveTo>
                      <a:pt x="152" y="513"/>
                    </a:moveTo>
                    <a:cubicBezTo>
                      <a:pt x="106" y="467"/>
                      <a:pt x="60" y="421"/>
                      <a:pt x="38" y="371"/>
                    </a:cubicBezTo>
                    <a:cubicBezTo>
                      <a:pt x="16" y="321"/>
                      <a:pt x="0" y="274"/>
                      <a:pt x="19" y="212"/>
                    </a:cubicBezTo>
                    <a:cubicBezTo>
                      <a:pt x="38" y="150"/>
                      <a:pt x="95" y="75"/>
                      <a:pt x="152"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grpSp>
        <p:sp>
          <p:nvSpPr>
            <p:cNvPr id="17" name="Line 61">
              <a:extLst>
                <a:ext uri="{FF2B5EF4-FFF2-40B4-BE49-F238E27FC236}">
                  <a16:creationId xmlns:a16="http://schemas.microsoft.com/office/drawing/2014/main" id="{7053A1F6-BB63-914C-ABF7-81156D65CC7D}"/>
                </a:ext>
              </a:extLst>
            </p:cNvPr>
            <p:cNvSpPr>
              <a:spLocks noChangeAspect="1" noChangeShapeType="1"/>
            </p:cNvSpPr>
            <p:nvPr/>
          </p:nvSpPr>
          <p:spPr bwMode="auto">
            <a:xfrm rot="1855532">
              <a:off x="2829496" y="4616683"/>
              <a:ext cx="1443" cy="123265"/>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18" name="Freeform 17">
              <a:extLst>
                <a:ext uri="{FF2B5EF4-FFF2-40B4-BE49-F238E27FC236}">
                  <a16:creationId xmlns:a16="http://schemas.microsoft.com/office/drawing/2014/main" id="{EB64950F-FEE2-D447-89A2-645B8FAFBEF2}"/>
                </a:ext>
              </a:extLst>
            </p:cNvPr>
            <p:cNvSpPr>
              <a:spLocks/>
            </p:cNvSpPr>
            <p:nvPr/>
          </p:nvSpPr>
          <p:spPr bwMode="auto">
            <a:xfrm flipH="1" flipV="1">
              <a:off x="2686621" y="4157242"/>
              <a:ext cx="219364" cy="718577"/>
            </a:xfrm>
            <a:custGeom>
              <a:avLst/>
              <a:gdLst>
                <a:gd name="T0" fmla="*/ 152 w 152"/>
                <a:gd name="T1" fmla="*/ 513 h 513"/>
                <a:gd name="T2" fmla="*/ 38 w 152"/>
                <a:gd name="T3" fmla="*/ 371 h 513"/>
                <a:gd name="T4" fmla="*/ 19 w 152"/>
                <a:gd name="T5" fmla="*/ 212 h 513"/>
                <a:gd name="T6" fmla="*/ 152 w 152"/>
                <a:gd name="T7" fmla="*/ 0 h 513"/>
              </a:gdLst>
              <a:ahLst/>
              <a:cxnLst>
                <a:cxn ang="0">
                  <a:pos x="T0" y="T1"/>
                </a:cxn>
                <a:cxn ang="0">
                  <a:pos x="T2" y="T3"/>
                </a:cxn>
                <a:cxn ang="0">
                  <a:pos x="T4" y="T5"/>
                </a:cxn>
                <a:cxn ang="0">
                  <a:pos x="T6" y="T7"/>
                </a:cxn>
              </a:cxnLst>
              <a:rect l="0" t="0" r="r" b="b"/>
              <a:pathLst>
                <a:path w="152" h="513">
                  <a:moveTo>
                    <a:pt x="152" y="513"/>
                  </a:moveTo>
                  <a:cubicBezTo>
                    <a:pt x="106" y="467"/>
                    <a:pt x="60" y="421"/>
                    <a:pt x="38" y="371"/>
                  </a:cubicBezTo>
                  <a:cubicBezTo>
                    <a:pt x="16" y="321"/>
                    <a:pt x="0" y="274"/>
                    <a:pt x="19" y="212"/>
                  </a:cubicBezTo>
                  <a:cubicBezTo>
                    <a:pt x="38" y="150"/>
                    <a:pt x="95" y="75"/>
                    <a:pt x="152"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grpSp>
          <p:nvGrpSpPr>
            <p:cNvPr id="19" name="Group 18">
              <a:extLst>
                <a:ext uri="{FF2B5EF4-FFF2-40B4-BE49-F238E27FC236}">
                  <a16:creationId xmlns:a16="http://schemas.microsoft.com/office/drawing/2014/main" id="{8BBA3D7C-DF25-554A-943A-97D2ECEE5E81}"/>
                </a:ext>
              </a:extLst>
            </p:cNvPr>
            <p:cNvGrpSpPr/>
            <p:nvPr/>
          </p:nvGrpSpPr>
          <p:grpSpPr>
            <a:xfrm>
              <a:off x="2676519" y="4882823"/>
              <a:ext cx="1102591" cy="760599"/>
              <a:chOff x="2676519" y="4882823"/>
              <a:chExt cx="1102591" cy="760599"/>
            </a:xfrm>
          </p:grpSpPr>
          <p:sp>
            <p:nvSpPr>
              <p:cNvPr id="37" name="Line 64">
                <a:extLst>
                  <a:ext uri="{FF2B5EF4-FFF2-40B4-BE49-F238E27FC236}">
                    <a16:creationId xmlns:a16="http://schemas.microsoft.com/office/drawing/2014/main" id="{F50F895B-AC4D-624B-8889-A5A75C2C0F65}"/>
                  </a:ext>
                </a:extLst>
              </p:cNvPr>
              <p:cNvSpPr>
                <a:spLocks noChangeAspect="1" noChangeShapeType="1"/>
              </p:cNvSpPr>
              <p:nvPr/>
            </p:nvSpPr>
            <p:spPr bwMode="auto">
              <a:xfrm rot="4334049">
                <a:off x="3099393" y="5477202"/>
                <a:ext cx="1401" cy="127000"/>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38" name="Freeform 65">
                <a:extLst>
                  <a:ext uri="{FF2B5EF4-FFF2-40B4-BE49-F238E27FC236}">
                    <a16:creationId xmlns:a16="http://schemas.microsoft.com/office/drawing/2014/main" id="{A8C4B743-EFA6-D84B-9901-9389E75AB76E}"/>
                  </a:ext>
                </a:extLst>
              </p:cNvPr>
              <p:cNvSpPr>
                <a:spLocks/>
              </p:cNvSpPr>
              <p:nvPr/>
            </p:nvSpPr>
            <p:spPr bwMode="auto">
              <a:xfrm>
                <a:off x="2676519" y="4882823"/>
                <a:ext cx="1102591" cy="760599"/>
              </a:xfrm>
              <a:custGeom>
                <a:avLst/>
                <a:gdLst>
                  <a:gd name="T0" fmla="*/ 753 w 764"/>
                  <a:gd name="T1" fmla="*/ 0 h 543"/>
                  <a:gd name="T2" fmla="*/ 764 w 764"/>
                  <a:gd name="T3" fmla="*/ 14 h 543"/>
                  <a:gd name="T4" fmla="*/ 485 w 764"/>
                  <a:gd name="T5" fmla="*/ 380 h 543"/>
                  <a:gd name="T6" fmla="*/ 0 w 764"/>
                  <a:gd name="T7" fmla="*/ 543 h 543"/>
                </a:gdLst>
                <a:ahLst/>
                <a:cxnLst>
                  <a:cxn ang="0">
                    <a:pos x="T0" y="T1"/>
                  </a:cxn>
                  <a:cxn ang="0">
                    <a:pos x="T2" y="T3"/>
                  </a:cxn>
                  <a:cxn ang="0">
                    <a:pos x="T4" y="T5"/>
                  </a:cxn>
                  <a:cxn ang="0">
                    <a:pos x="T6" y="T7"/>
                  </a:cxn>
                </a:cxnLst>
                <a:rect l="0" t="0" r="r" b="b"/>
                <a:pathLst>
                  <a:path w="764" h="543">
                    <a:moveTo>
                      <a:pt x="753" y="0"/>
                    </a:moveTo>
                    <a:lnTo>
                      <a:pt x="764" y="14"/>
                    </a:lnTo>
                    <a:cubicBezTo>
                      <a:pt x="719" y="77"/>
                      <a:pt x="612" y="292"/>
                      <a:pt x="485" y="380"/>
                    </a:cubicBezTo>
                    <a:cubicBezTo>
                      <a:pt x="358" y="468"/>
                      <a:pt x="179" y="505"/>
                      <a:pt x="0" y="54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grpSp>
        <p:grpSp>
          <p:nvGrpSpPr>
            <p:cNvPr id="20" name="Group 19">
              <a:extLst>
                <a:ext uri="{FF2B5EF4-FFF2-40B4-BE49-F238E27FC236}">
                  <a16:creationId xmlns:a16="http://schemas.microsoft.com/office/drawing/2014/main" id="{DC5530A3-68FF-C845-A29E-DEECCDDC1C61}"/>
                </a:ext>
              </a:extLst>
            </p:cNvPr>
            <p:cNvGrpSpPr/>
            <p:nvPr/>
          </p:nvGrpSpPr>
          <p:grpSpPr>
            <a:xfrm>
              <a:off x="2706826" y="4161444"/>
              <a:ext cx="1102591" cy="760599"/>
              <a:chOff x="2706826" y="4161444"/>
              <a:chExt cx="1102591" cy="760599"/>
            </a:xfrm>
          </p:grpSpPr>
          <p:sp>
            <p:nvSpPr>
              <p:cNvPr id="35" name="Line 67">
                <a:extLst>
                  <a:ext uri="{FF2B5EF4-FFF2-40B4-BE49-F238E27FC236}">
                    <a16:creationId xmlns:a16="http://schemas.microsoft.com/office/drawing/2014/main" id="{15868C80-8E64-AC40-91D1-AF6964976CDF}"/>
                  </a:ext>
                </a:extLst>
              </p:cNvPr>
              <p:cNvSpPr>
                <a:spLocks noChangeAspect="1" noChangeShapeType="1"/>
              </p:cNvSpPr>
              <p:nvPr/>
            </p:nvSpPr>
            <p:spPr bwMode="auto">
              <a:xfrm rot="19202490" flipH="1">
                <a:off x="3540985" y="4454198"/>
                <a:ext cx="1443" cy="123265"/>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36" name="Freeform 68">
                <a:extLst>
                  <a:ext uri="{FF2B5EF4-FFF2-40B4-BE49-F238E27FC236}">
                    <a16:creationId xmlns:a16="http://schemas.microsoft.com/office/drawing/2014/main" id="{702E94D0-CAB5-CB44-82DF-7FC674C11615}"/>
                  </a:ext>
                </a:extLst>
              </p:cNvPr>
              <p:cNvSpPr>
                <a:spLocks/>
              </p:cNvSpPr>
              <p:nvPr/>
            </p:nvSpPr>
            <p:spPr bwMode="auto">
              <a:xfrm rot="10800000" flipH="1">
                <a:off x="2706826" y="4161444"/>
                <a:ext cx="1102591" cy="760599"/>
              </a:xfrm>
              <a:custGeom>
                <a:avLst/>
                <a:gdLst>
                  <a:gd name="T0" fmla="*/ 753 w 764"/>
                  <a:gd name="T1" fmla="*/ 0 h 543"/>
                  <a:gd name="T2" fmla="*/ 764 w 764"/>
                  <a:gd name="T3" fmla="*/ 14 h 543"/>
                  <a:gd name="T4" fmla="*/ 485 w 764"/>
                  <a:gd name="T5" fmla="*/ 380 h 543"/>
                  <a:gd name="T6" fmla="*/ 0 w 764"/>
                  <a:gd name="T7" fmla="*/ 543 h 543"/>
                </a:gdLst>
                <a:ahLst/>
                <a:cxnLst>
                  <a:cxn ang="0">
                    <a:pos x="T0" y="T1"/>
                  </a:cxn>
                  <a:cxn ang="0">
                    <a:pos x="T2" y="T3"/>
                  </a:cxn>
                  <a:cxn ang="0">
                    <a:pos x="T4" y="T5"/>
                  </a:cxn>
                  <a:cxn ang="0">
                    <a:pos x="T6" y="T7"/>
                  </a:cxn>
                </a:cxnLst>
                <a:rect l="0" t="0" r="r" b="b"/>
                <a:pathLst>
                  <a:path w="764" h="543">
                    <a:moveTo>
                      <a:pt x="753" y="0"/>
                    </a:moveTo>
                    <a:lnTo>
                      <a:pt x="764" y="14"/>
                    </a:lnTo>
                    <a:cubicBezTo>
                      <a:pt x="719" y="77"/>
                      <a:pt x="612" y="292"/>
                      <a:pt x="485" y="380"/>
                    </a:cubicBezTo>
                    <a:cubicBezTo>
                      <a:pt x="358" y="468"/>
                      <a:pt x="179" y="505"/>
                      <a:pt x="0" y="54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grpSp>
        <p:sp>
          <p:nvSpPr>
            <p:cNvPr id="21" name="Rectangle 20">
              <a:extLst>
                <a:ext uri="{FF2B5EF4-FFF2-40B4-BE49-F238E27FC236}">
                  <a16:creationId xmlns:a16="http://schemas.microsoft.com/office/drawing/2014/main" id="{C685E857-067F-3243-ADF9-B85918E7F547}"/>
                </a:ext>
              </a:extLst>
            </p:cNvPr>
            <p:cNvSpPr>
              <a:spLocks noChangeArrowheads="1"/>
            </p:cNvSpPr>
            <p:nvPr/>
          </p:nvSpPr>
          <p:spPr bwMode="auto">
            <a:xfrm>
              <a:off x="2683417" y="5677252"/>
              <a:ext cx="233588" cy="2757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r>
                <a:rPr lang="en-US" sz="1800" b="1" dirty="0">
                  <a:solidFill>
                    <a:srgbClr val="C00000"/>
                  </a:solidFill>
                  <a:latin typeface="Helvetica"/>
                  <a:cs typeface="Helvetica"/>
                </a:rPr>
                <a:t>5</a:t>
              </a:r>
            </a:p>
          </p:txBody>
        </p:sp>
        <p:sp>
          <p:nvSpPr>
            <p:cNvPr id="22" name="Rectangle 104">
              <a:extLst>
                <a:ext uri="{FF2B5EF4-FFF2-40B4-BE49-F238E27FC236}">
                  <a16:creationId xmlns:a16="http://schemas.microsoft.com/office/drawing/2014/main" id="{86739330-962F-DB41-9226-73C8F6959E7F}"/>
                </a:ext>
              </a:extLst>
            </p:cNvPr>
            <p:cNvSpPr>
              <a:spLocks noChangeArrowheads="1"/>
            </p:cNvSpPr>
            <p:nvPr/>
          </p:nvSpPr>
          <p:spPr bwMode="auto">
            <a:xfrm>
              <a:off x="1223785" y="4692170"/>
              <a:ext cx="233588" cy="2757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r>
                <a:rPr lang="en-US" sz="1800" b="1" dirty="0">
                  <a:solidFill>
                    <a:srgbClr val="C00000"/>
                  </a:solidFill>
                  <a:latin typeface="Helvetica"/>
                  <a:cs typeface="Helvetica"/>
                </a:rPr>
                <a:t>3</a:t>
              </a:r>
            </a:p>
          </p:txBody>
        </p:sp>
        <p:sp>
          <p:nvSpPr>
            <p:cNvPr id="23" name="Rectangle 105">
              <a:extLst>
                <a:ext uri="{FF2B5EF4-FFF2-40B4-BE49-F238E27FC236}">
                  <a16:creationId xmlns:a16="http://schemas.microsoft.com/office/drawing/2014/main" id="{EB14E082-10EE-E44F-B238-0A1280FC9AE9}"/>
                </a:ext>
              </a:extLst>
            </p:cNvPr>
            <p:cNvSpPr>
              <a:spLocks noChangeArrowheads="1"/>
            </p:cNvSpPr>
            <p:nvPr/>
          </p:nvSpPr>
          <p:spPr bwMode="auto">
            <a:xfrm>
              <a:off x="1269289" y="5561284"/>
              <a:ext cx="233588" cy="2757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r>
                <a:rPr lang="en-US" sz="1800" b="1" dirty="0">
                  <a:solidFill>
                    <a:srgbClr val="C00000"/>
                  </a:solidFill>
                  <a:latin typeface="Helvetica"/>
                  <a:cs typeface="Helvetica"/>
                </a:rPr>
                <a:t>2</a:t>
              </a:r>
            </a:p>
          </p:txBody>
        </p:sp>
        <p:sp>
          <p:nvSpPr>
            <p:cNvPr id="24" name="Rectangle 23">
              <a:extLst>
                <a:ext uri="{FF2B5EF4-FFF2-40B4-BE49-F238E27FC236}">
                  <a16:creationId xmlns:a16="http://schemas.microsoft.com/office/drawing/2014/main" id="{94315028-6CC3-A748-8F6D-568FE43C001B}"/>
                </a:ext>
              </a:extLst>
            </p:cNvPr>
            <p:cNvSpPr>
              <a:spLocks noChangeArrowheads="1"/>
            </p:cNvSpPr>
            <p:nvPr/>
          </p:nvSpPr>
          <p:spPr bwMode="auto">
            <a:xfrm>
              <a:off x="2671447" y="3766524"/>
              <a:ext cx="233588" cy="2757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r>
                <a:rPr lang="en-US" sz="1800" b="1" dirty="0">
                  <a:solidFill>
                    <a:srgbClr val="C00000"/>
                  </a:solidFill>
                  <a:latin typeface="Helvetica"/>
                  <a:cs typeface="Helvetica"/>
                </a:rPr>
                <a:t>1</a:t>
              </a:r>
            </a:p>
          </p:txBody>
        </p:sp>
        <p:sp>
          <p:nvSpPr>
            <p:cNvPr id="25" name="Oval 24">
              <a:extLst>
                <a:ext uri="{FF2B5EF4-FFF2-40B4-BE49-F238E27FC236}">
                  <a16:creationId xmlns:a16="http://schemas.microsoft.com/office/drawing/2014/main" id="{683AFEAA-83EE-6A4B-A599-0FC49BDC4EDD}"/>
                </a:ext>
              </a:extLst>
            </p:cNvPr>
            <p:cNvSpPr>
              <a:spLocks noChangeArrowheads="1"/>
            </p:cNvSpPr>
            <p:nvPr/>
          </p:nvSpPr>
          <p:spPr bwMode="auto">
            <a:xfrm>
              <a:off x="1485894" y="4068996"/>
              <a:ext cx="164592" cy="168088"/>
            </a:xfrm>
            <a:prstGeom prst="ellipse">
              <a:avLst/>
            </a:prstGeom>
            <a:solidFill>
              <a:schemeClr val="tx1"/>
            </a:solidFill>
            <a:ln w="12700">
              <a:solidFill>
                <a:schemeClr val="tx1"/>
              </a:solidFill>
              <a:round/>
              <a:headEnd/>
              <a:tailEnd/>
            </a:ln>
            <a:effectLst/>
          </p:spPr>
          <p:txBody>
            <a:bodyPr wrap="none" anchor="ctr"/>
            <a:lstStyle/>
            <a:p>
              <a:pPr eaLnBrk="1" hangingPunct="1">
                <a:spcBef>
                  <a:spcPct val="45000"/>
                </a:spcBef>
                <a:defRPr/>
              </a:pPr>
              <a:endParaRPr lang="en-US" sz="2400" b="1">
                <a:solidFill>
                  <a:srgbClr val="C00000"/>
                </a:solidFill>
                <a:latin typeface="Verdana" charset="0"/>
              </a:endParaRPr>
            </a:p>
          </p:txBody>
        </p:sp>
        <p:sp>
          <p:nvSpPr>
            <p:cNvPr id="26" name="Oval 25">
              <a:extLst>
                <a:ext uri="{FF2B5EF4-FFF2-40B4-BE49-F238E27FC236}">
                  <a16:creationId xmlns:a16="http://schemas.microsoft.com/office/drawing/2014/main" id="{690906FF-1CF2-C642-BD46-104A54243C08}"/>
                </a:ext>
              </a:extLst>
            </p:cNvPr>
            <p:cNvSpPr>
              <a:spLocks noChangeArrowheads="1"/>
            </p:cNvSpPr>
            <p:nvPr/>
          </p:nvSpPr>
          <p:spPr bwMode="auto">
            <a:xfrm>
              <a:off x="2594257" y="5548172"/>
              <a:ext cx="164592" cy="168088"/>
            </a:xfrm>
            <a:prstGeom prst="ellipse">
              <a:avLst/>
            </a:prstGeom>
            <a:solidFill>
              <a:schemeClr val="tx1"/>
            </a:solidFill>
            <a:ln w="12700">
              <a:solidFill>
                <a:srgbClr val="0000FF"/>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sz="1800" b="1">
                <a:solidFill>
                  <a:srgbClr val="C00000"/>
                </a:solidFill>
              </a:endParaRPr>
            </a:p>
          </p:txBody>
        </p:sp>
        <p:sp>
          <p:nvSpPr>
            <p:cNvPr id="27" name="Oval 26">
              <a:extLst>
                <a:ext uri="{FF2B5EF4-FFF2-40B4-BE49-F238E27FC236}">
                  <a16:creationId xmlns:a16="http://schemas.microsoft.com/office/drawing/2014/main" id="{AD01A643-1AF6-CF46-BFC7-A885B47C75E4}"/>
                </a:ext>
              </a:extLst>
            </p:cNvPr>
            <p:cNvSpPr>
              <a:spLocks noChangeArrowheads="1"/>
            </p:cNvSpPr>
            <p:nvPr/>
          </p:nvSpPr>
          <p:spPr bwMode="auto">
            <a:xfrm>
              <a:off x="2594257" y="4068996"/>
              <a:ext cx="164592" cy="168088"/>
            </a:xfrm>
            <a:prstGeom prst="ellipse">
              <a:avLst/>
            </a:prstGeom>
            <a:solidFill>
              <a:schemeClr val="tx1"/>
            </a:solidFill>
            <a:ln w="12700">
              <a:solidFill>
                <a:srgbClr val="0000FF"/>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sz="1800" b="1">
                <a:solidFill>
                  <a:srgbClr val="C00000"/>
                </a:solidFill>
              </a:endParaRPr>
            </a:p>
          </p:txBody>
        </p:sp>
        <p:sp>
          <p:nvSpPr>
            <p:cNvPr id="28" name="Oval 27">
              <a:extLst>
                <a:ext uri="{FF2B5EF4-FFF2-40B4-BE49-F238E27FC236}">
                  <a16:creationId xmlns:a16="http://schemas.microsoft.com/office/drawing/2014/main" id="{5FF5CEC4-AA95-CD43-9A9C-5D5C7DDEB6A4}"/>
                </a:ext>
              </a:extLst>
            </p:cNvPr>
            <p:cNvSpPr>
              <a:spLocks noChangeArrowheads="1"/>
            </p:cNvSpPr>
            <p:nvPr/>
          </p:nvSpPr>
          <p:spPr bwMode="auto">
            <a:xfrm>
              <a:off x="2594257" y="4808584"/>
              <a:ext cx="164592" cy="168088"/>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sz="1800" b="1">
                <a:solidFill>
                  <a:srgbClr val="C00000"/>
                </a:solidFill>
              </a:endParaRPr>
            </a:p>
          </p:txBody>
        </p:sp>
        <p:sp>
          <p:nvSpPr>
            <p:cNvPr id="29" name="Oval 28">
              <a:extLst>
                <a:ext uri="{FF2B5EF4-FFF2-40B4-BE49-F238E27FC236}">
                  <a16:creationId xmlns:a16="http://schemas.microsoft.com/office/drawing/2014/main" id="{A72D4BD2-4256-C349-A5CE-699425DB97AC}"/>
                </a:ext>
              </a:extLst>
            </p:cNvPr>
            <p:cNvSpPr>
              <a:spLocks noChangeArrowheads="1"/>
            </p:cNvSpPr>
            <p:nvPr/>
          </p:nvSpPr>
          <p:spPr bwMode="auto">
            <a:xfrm>
              <a:off x="3672737" y="4801113"/>
              <a:ext cx="164592" cy="168088"/>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sz="1800" b="1">
                <a:solidFill>
                  <a:srgbClr val="C00000"/>
                </a:solidFill>
              </a:endParaRPr>
            </a:p>
          </p:txBody>
        </p:sp>
        <p:sp>
          <p:nvSpPr>
            <p:cNvPr id="30" name="Oval 71">
              <a:extLst>
                <a:ext uri="{FF2B5EF4-FFF2-40B4-BE49-F238E27FC236}">
                  <a16:creationId xmlns:a16="http://schemas.microsoft.com/office/drawing/2014/main" id="{08ED20DA-1215-5A4D-BCB9-4F471A0F24B9}"/>
                </a:ext>
              </a:extLst>
            </p:cNvPr>
            <p:cNvSpPr>
              <a:spLocks noChangeArrowheads="1"/>
            </p:cNvSpPr>
            <p:nvPr/>
          </p:nvSpPr>
          <p:spPr bwMode="auto">
            <a:xfrm>
              <a:off x="1485894" y="4808584"/>
              <a:ext cx="164592" cy="168088"/>
            </a:xfrm>
            <a:prstGeom prst="ellipse">
              <a:avLst/>
            </a:prstGeom>
            <a:solidFill>
              <a:schemeClr val="tx1"/>
            </a:solidFill>
            <a:ln>
              <a:solidFill>
                <a:srgbClr val="0000FF"/>
              </a:solidFill>
            </a:ln>
            <a:effectLst/>
          </p:spPr>
          <p:txBody>
            <a:bodyPr wrap="none" anchor="ctr"/>
            <a:lstStyle/>
            <a:p>
              <a:pPr>
                <a:defRPr/>
              </a:pPr>
              <a:endParaRPr lang="en-US" sz="1800" b="1">
                <a:solidFill>
                  <a:srgbClr val="C00000"/>
                </a:solidFill>
              </a:endParaRPr>
            </a:p>
          </p:txBody>
        </p:sp>
        <p:sp>
          <p:nvSpPr>
            <p:cNvPr id="31" name="Oval 72">
              <a:extLst>
                <a:ext uri="{FF2B5EF4-FFF2-40B4-BE49-F238E27FC236}">
                  <a16:creationId xmlns:a16="http://schemas.microsoft.com/office/drawing/2014/main" id="{6307084D-A193-1244-AF4D-0FFCDF5D882F}"/>
                </a:ext>
              </a:extLst>
            </p:cNvPr>
            <p:cNvSpPr>
              <a:spLocks noChangeArrowheads="1"/>
            </p:cNvSpPr>
            <p:nvPr/>
          </p:nvSpPr>
          <p:spPr bwMode="auto">
            <a:xfrm>
              <a:off x="1485894" y="5548172"/>
              <a:ext cx="164592" cy="168088"/>
            </a:xfrm>
            <a:prstGeom prst="ellipse">
              <a:avLst/>
            </a:prstGeom>
            <a:solidFill>
              <a:schemeClr val="tx1"/>
            </a:solidFill>
            <a:ln w="12700">
              <a:solidFill>
                <a:schemeClr val="tx1"/>
              </a:solidFill>
              <a:round/>
              <a:headEnd/>
              <a:tailEnd/>
            </a:ln>
            <a:effectLst/>
          </p:spPr>
          <p:txBody>
            <a:bodyPr wrap="none" anchor="ctr"/>
            <a:lstStyle/>
            <a:p>
              <a:pPr>
                <a:defRPr/>
              </a:pPr>
              <a:endParaRPr lang="en-US" sz="1800" b="1">
                <a:solidFill>
                  <a:srgbClr val="C00000"/>
                </a:solidFill>
              </a:endParaRPr>
            </a:p>
          </p:txBody>
        </p:sp>
        <p:sp>
          <p:nvSpPr>
            <p:cNvPr id="32" name="Rectangle 31">
              <a:extLst>
                <a:ext uri="{FF2B5EF4-FFF2-40B4-BE49-F238E27FC236}">
                  <a16:creationId xmlns:a16="http://schemas.microsoft.com/office/drawing/2014/main" id="{3F865B7B-65D7-7B4C-BE61-E2C6004F8AAF}"/>
                </a:ext>
              </a:extLst>
            </p:cNvPr>
            <p:cNvSpPr>
              <a:spLocks noChangeArrowheads="1"/>
            </p:cNvSpPr>
            <p:nvPr/>
          </p:nvSpPr>
          <p:spPr bwMode="auto">
            <a:xfrm>
              <a:off x="1327213" y="3845792"/>
              <a:ext cx="233588" cy="2757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r>
                <a:rPr lang="en-US" sz="1800" b="1" dirty="0">
                  <a:solidFill>
                    <a:srgbClr val="C00000"/>
                  </a:solidFill>
                  <a:latin typeface="Helvetica"/>
                  <a:cs typeface="Helvetica"/>
                </a:rPr>
                <a:t>0</a:t>
              </a:r>
            </a:p>
          </p:txBody>
        </p:sp>
        <p:sp>
          <p:nvSpPr>
            <p:cNvPr id="33" name="Rectangle 32">
              <a:extLst>
                <a:ext uri="{FF2B5EF4-FFF2-40B4-BE49-F238E27FC236}">
                  <a16:creationId xmlns:a16="http://schemas.microsoft.com/office/drawing/2014/main" id="{84D3F716-7E7D-364B-BB02-0F94BBCFFB85}"/>
                </a:ext>
              </a:extLst>
            </p:cNvPr>
            <p:cNvSpPr>
              <a:spLocks noChangeArrowheads="1"/>
            </p:cNvSpPr>
            <p:nvPr/>
          </p:nvSpPr>
          <p:spPr bwMode="auto">
            <a:xfrm>
              <a:off x="3781321" y="4654363"/>
              <a:ext cx="233588" cy="2757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r>
                <a:rPr lang="en-US" sz="1800" b="1" dirty="0">
                  <a:solidFill>
                    <a:srgbClr val="C00000"/>
                  </a:solidFill>
                  <a:latin typeface="Helvetica"/>
                  <a:cs typeface="Helvetica"/>
                </a:rPr>
                <a:t>4</a:t>
              </a:r>
            </a:p>
          </p:txBody>
        </p:sp>
        <p:sp>
          <p:nvSpPr>
            <p:cNvPr id="34" name="Rectangle 33">
              <a:extLst>
                <a:ext uri="{FF2B5EF4-FFF2-40B4-BE49-F238E27FC236}">
                  <a16:creationId xmlns:a16="http://schemas.microsoft.com/office/drawing/2014/main" id="{34E7C77D-E53B-B74D-9E16-F99E618DC891}"/>
                </a:ext>
              </a:extLst>
            </p:cNvPr>
            <p:cNvSpPr>
              <a:spLocks noChangeArrowheads="1"/>
            </p:cNvSpPr>
            <p:nvPr/>
          </p:nvSpPr>
          <p:spPr bwMode="auto">
            <a:xfrm>
              <a:off x="2457576" y="4531163"/>
              <a:ext cx="233588" cy="2757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r>
                <a:rPr lang="en-US" sz="1800" b="1" dirty="0">
                  <a:solidFill>
                    <a:srgbClr val="C00000"/>
                  </a:solidFill>
                  <a:latin typeface="Helvetica"/>
                  <a:cs typeface="Helvetica"/>
                </a:rPr>
                <a:t>6</a:t>
              </a:r>
            </a:p>
          </p:txBody>
        </p:sp>
      </p:grpSp>
    </p:spTree>
    <p:extLst>
      <p:ext uri="{BB962C8B-B14F-4D97-AF65-F5344CB8AC3E}">
        <p14:creationId xmlns:p14="http://schemas.microsoft.com/office/powerpoint/2010/main" val="768209508"/>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 name="Picture 57" descr="Diagram&#10;&#10;Description automatically generated">
            <a:extLst>
              <a:ext uri="{FF2B5EF4-FFF2-40B4-BE49-F238E27FC236}">
                <a16:creationId xmlns:a16="http://schemas.microsoft.com/office/drawing/2014/main" id="{652E28DF-231A-9844-A5FF-B6F1210D2D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748156"/>
            <a:ext cx="9144000" cy="5029200"/>
          </a:xfrm>
          <a:prstGeom prst="rect">
            <a:avLst/>
          </a:prstGeom>
        </p:spPr>
      </p:pic>
      <p:sp>
        <p:nvSpPr>
          <p:cNvPr id="2" name="Title 1">
            <a:extLst>
              <a:ext uri="{FF2B5EF4-FFF2-40B4-BE49-F238E27FC236}">
                <a16:creationId xmlns:a16="http://schemas.microsoft.com/office/drawing/2014/main" id="{58081E8E-DF3C-504F-8123-3D58E9C6B0ED}"/>
              </a:ext>
            </a:extLst>
          </p:cNvPr>
          <p:cNvSpPr>
            <a:spLocks noGrp="1"/>
          </p:cNvSpPr>
          <p:nvPr>
            <p:ph type="title"/>
          </p:nvPr>
        </p:nvSpPr>
        <p:spPr/>
        <p:txBody>
          <a:bodyPr/>
          <a:lstStyle/>
          <a:p>
            <a:r>
              <a:rPr lang="en-US" dirty="0"/>
              <a:t>Exercise 3: Adjacency matrix</a:t>
            </a:r>
          </a:p>
        </p:txBody>
      </p:sp>
      <p:sp>
        <p:nvSpPr>
          <p:cNvPr id="4" name="Slide Number Placeholder 3">
            <a:extLst>
              <a:ext uri="{FF2B5EF4-FFF2-40B4-BE49-F238E27FC236}">
                <a16:creationId xmlns:a16="http://schemas.microsoft.com/office/drawing/2014/main" id="{AEDE09F1-FEA6-CA4A-A8C0-6E0A8002FAB7}"/>
              </a:ext>
            </a:extLst>
          </p:cNvPr>
          <p:cNvSpPr>
            <a:spLocks noGrp="1"/>
          </p:cNvSpPr>
          <p:nvPr>
            <p:ph type="sldNum" sz="quarter" idx="10"/>
          </p:nvPr>
        </p:nvSpPr>
        <p:spPr/>
        <p:txBody>
          <a:bodyPr/>
          <a:lstStyle/>
          <a:p>
            <a:pPr>
              <a:defRPr/>
            </a:pPr>
            <a:fld id="{0C933AAA-F64E-4748-8A99-DCC60F15C72A}" type="slidenum">
              <a:rPr lang="en-US" smtClean="0">
                <a:solidFill>
                  <a:srgbClr val="000000"/>
                </a:solidFill>
                <a:ea typeface="ＭＳ Ｐゴシック" pitchFamily="34" charset="-128"/>
              </a:rPr>
              <a:pPr>
                <a:defRPr/>
              </a:pPr>
              <a:t>34</a:t>
            </a:fld>
            <a:endParaRPr lang="en-US" dirty="0">
              <a:solidFill>
                <a:srgbClr val="000000"/>
              </a:solidFill>
              <a:ea typeface="ＭＳ Ｐゴシック" pitchFamily="34" charset="-128"/>
            </a:endParaRPr>
          </a:p>
        </p:txBody>
      </p:sp>
      <p:grpSp>
        <p:nvGrpSpPr>
          <p:cNvPr id="61" name="Group 60">
            <a:extLst>
              <a:ext uri="{FF2B5EF4-FFF2-40B4-BE49-F238E27FC236}">
                <a16:creationId xmlns:a16="http://schemas.microsoft.com/office/drawing/2014/main" id="{99625228-B532-E045-A2A4-34FE7BD33505}"/>
              </a:ext>
            </a:extLst>
          </p:cNvPr>
          <p:cNvGrpSpPr/>
          <p:nvPr/>
        </p:nvGrpSpPr>
        <p:grpSpPr>
          <a:xfrm>
            <a:off x="4888333" y="867497"/>
            <a:ext cx="3873914" cy="3047149"/>
            <a:chOff x="4888333" y="867497"/>
            <a:chExt cx="3873914" cy="3047149"/>
          </a:xfrm>
        </p:grpSpPr>
        <p:sp>
          <p:nvSpPr>
            <p:cNvPr id="60" name="Rectangle 59">
              <a:extLst>
                <a:ext uri="{FF2B5EF4-FFF2-40B4-BE49-F238E27FC236}">
                  <a16:creationId xmlns:a16="http://schemas.microsoft.com/office/drawing/2014/main" id="{9241BD13-ECC8-F544-B179-81245B40A437}"/>
                </a:ext>
              </a:extLst>
            </p:cNvPr>
            <p:cNvSpPr/>
            <p:nvPr/>
          </p:nvSpPr>
          <p:spPr bwMode="auto">
            <a:xfrm>
              <a:off x="4888333" y="867497"/>
              <a:ext cx="3873914" cy="3023106"/>
            </a:xfrm>
            <a:prstGeom prst="rect">
              <a:avLst/>
            </a:prstGeom>
            <a:solidFill>
              <a:schemeClr val="bg1"/>
            </a:solidFill>
            <a:ln w="19050"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grpSp>
          <p:nvGrpSpPr>
            <p:cNvPr id="6" name="Group 5">
              <a:extLst>
                <a:ext uri="{FF2B5EF4-FFF2-40B4-BE49-F238E27FC236}">
                  <a16:creationId xmlns:a16="http://schemas.microsoft.com/office/drawing/2014/main" id="{7EF3A656-875C-7549-B021-2DC72E7E12EF}"/>
                </a:ext>
              </a:extLst>
            </p:cNvPr>
            <p:cNvGrpSpPr/>
            <p:nvPr/>
          </p:nvGrpSpPr>
          <p:grpSpPr>
            <a:xfrm>
              <a:off x="4989715" y="986156"/>
              <a:ext cx="3738360" cy="2928490"/>
              <a:chOff x="1223785" y="3766524"/>
              <a:chExt cx="2791124" cy="2186461"/>
            </a:xfrm>
          </p:grpSpPr>
          <p:grpSp>
            <p:nvGrpSpPr>
              <p:cNvPr id="7" name="Group 6">
                <a:extLst>
                  <a:ext uri="{FF2B5EF4-FFF2-40B4-BE49-F238E27FC236}">
                    <a16:creationId xmlns:a16="http://schemas.microsoft.com/office/drawing/2014/main" id="{16A93E0A-DE3B-5D4B-96FD-ABDCA96BFD2D}"/>
                  </a:ext>
                </a:extLst>
              </p:cNvPr>
              <p:cNvGrpSpPr/>
              <p:nvPr/>
            </p:nvGrpSpPr>
            <p:grpSpPr>
              <a:xfrm>
                <a:off x="1335803" y="4157242"/>
                <a:ext cx="219364" cy="718577"/>
                <a:chOff x="1335803" y="4157242"/>
                <a:chExt cx="219364" cy="718577"/>
              </a:xfrm>
            </p:grpSpPr>
            <p:sp>
              <p:nvSpPr>
                <p:cNvPr id="53" name="Line 24">
                  <a:extLst>
                    <a:ext uri="{FF2B5EF4-FFF2-40B4-BE49-F238E27FC236}">
                      <a16:creationId xmlns:a16="http://schemas.microsoft.com/office/drawing/2014/main" id="{9AF92DCA-8974-204B-8B28-D26BD08BAD31}"/>
                    </a:ext>
                  </a:extLst>
                </p:cNvPr>
                <p:cNvSpPr>
                  <a:spLocks noChangeAspect="1" noChangeShapeType="1"/>
                </p:cNvSpPr>
                <p:nvPr/>
              </p:nvSpPr>
              <p:spPr bwMode="auto">
                <a:xfrm rot="1855532" flipH="1" flipV="1">
                  <a:off x="1410849" y="4293113"/>
                  <a:ext cx="1443" cy="123265"/>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54" name="Freeform 25">
                  <a:extLst>
                    <a:ext uri="{FF2B5EF4-FFF2-40B4-BE49-F238E27FC236}">
                      <a16:creationId xmlns:a16="http://schemas.microsoft.com/office/drawing/2014/main" id="{79384101-D9FB-8543-A59B-008A9232B58B}"/>
                    </a:ext>
                  </a:extLst>
                </p:cNvPr>
                <p:cNvSpPr>
                  <a:spLocks/>
                </p:cNvSpPr>
                <p:nvPr/>
              </p:nvSpPr>
              <p:spPr bwMode="auto">
                <a:xfrm>
                  <a:off x="1335803" y="4157242"/>
                  <a:ext cx="219364" cy="718577"/>
                </a:xfrm>
                <a:custGeom>
                  <a:avLst/>
                  <a:gdLst>
                    <a:gd name="T0" fmla="*/ 152 w 152"/>
                    <a:gd name="T1" fmla="*/ 513 h 513"/>
                    <a:gd name="T2" fmla="*/ 38 w 152"/>
                    <a:gd name="T3" fmla="*/ 371 h 513"/>
                    <a:gd name="T4" fmla="*/ 19 w 152"/>
                    <a:gd name="T5" fmla="*/ 212 h 513"/>
                    <a:gd name="T6" fmla="*/ 152 w 152"/>
                    <a:gd name="T7" fmla="*/ 0 h 513"/>
                  </a:gdLst>
                  <a:ahLst/>
                  <a:cxnLst>
                    <a:cxn ang="0">
                      <a:pos x="T0" y="T1"/>
                    </a:cxn>
                    <a:cxn ang="0">
                      <a:pos x="T2" y="T3"/>
                    </a:cxn>
                    <a:cxn ang="0">
                      <a:pos x="T4" y="T5"/>
                    </a:cxn>
                    <a:cxn ang="0">
                      <a:pos x="T6" y="T7"/>
                    </a:cxn>
                  </a:cxnLst>
                  <a:rect l="0" t="0" r="r" b="b"/>
                  <a:pathLst>
                    <a:path w="152" h="513">
                      <a:moveTo>
                        <a:pt x="152" y="513"/>
                      </a:moveTo>
                      <a:cubicBezTo>
                        <a:pt x="106" y="467"/>
                        <a:pt x="60" y="421"/>
                        <a:pt x="38" y="371"/>
                      </a:cubicBezTo>
                      <a:cubicBezTo>
                        <a:pt x="16" y="321"/>
                        <a:pt x="0" y="274"/>
                        <a:pt x="19" y="212"/>
                      </a:cubicBezTo>
                      <a:cubicBezTo>
                        <a:pt x="38" y="150"/>
                        <a:pt x="95" y="75"/>
                        <a:pt x="152"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grpSp>
          <p:grpSp>
            <p:nvGrpSpPr>
              <p:cNvPr id="8" name="Group 7">
                <a:extLst>
                  <a:ext uri="{FF2B5EF4-FFF2-40B4-BE49-F238E27FC236}">
                    <a16:creationId xmlns:a16="http://schemas.microsoft.com/office/drawing/2014/main" id="{0AC0ED82-CB07-E44B-9DA8-F89E9D93DCA4}"/>
                  </a:ext>
                </a:extLst>
              </p:cNvPr>
              <p:cNvGrpSpPr/>
              <p:nvPr/>
            </p:nvGrpSpPr>
            <p:grpSpPr>
              <a:xfrm>
                <a:off x="1571763" y="4183811"/>
                <a:ext cx="219364" cy="718577"/>
                <a:chOff x="1571763" y="4183811"/>
                <a:chExt cx="219364" cy="718577"/>
              </a:xfrm>
            </p:grpSpPr>
            <p:sp>
              <p:nvSpPr>
                <p:cNvPr id="51" name="Line 27">
                  <a:extLst>
                    <a:ext uri="{FF2B5EF4-FFF2-40B4-BE49-F238E27FC236}">
                      <a16:creationId xmlns:a16="http://schemas.microsoft.com/office/drawing/2014/main" id="{D4B767AB-7A0E-B144-BB19-45B9824034D3}"/>
                    </a:ext>
                  </a:extLst>
                </p:cNvPr>
                <p:cNvSpPr>
                  <a:spLocks noChangeAspect="1" noChangeShapeType="1"/>
                </p:cNvSpPr>
                <p:nvPr/>
              </p:nvSpPr>
              <p:spPr bwMode="auto">
                <a:xfrm rot="1855532">
                  <a:off x="1732678" y="4616683"/>
                  <a:ext cx="1443" cy="123265"/>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52" name="Freeform 28">
                  <a:extLst>
                    <a:ext uri="{FF2B5EF4-FFF2-40B4-BE49-F238E27FC236}">
                      <a16:creationId xmlns:a16="http://schemas.microsoft.com/office/drawing/2014/main" id="{09049DA4-6E95-7542-ADF4-2A13811A8858}"/>
                    </a:ext>
                  </a:extLst>
                </p:cNvPr>
                <p:cNvSpPr>
                  <a:spLocks/>
                </p:cNvSpPr>
                <p:nvPr/>
              </p:nvSpPr>
              <p:spPr bwMode="auto">
                <a:xfrm flipH="1" flipV="1">
                  <a:off x="1571763" y="4183811"/>
                  <a:ext cx="219364" cy="718577"/>
                </a:xfrm>
                <a:custGeom>
                  <a:avLst/>
                  <a:gdLst>
                    <a:gd name="T0" fmla="*/ 152 w 152"/>
                    <a:gd name="T1" fmla="*/ 513 h 513"/>
                    <a:gd name="T2" fmla="*/ 38 w 152"/>
                    <a:gd name="T3" fmla="*/ 371 h 513"/>
                    <a:gd name="T4" fmla="*/ 19 w 152"/>
                    <a:gd name="T5" fmla="*/ 212 h 513"/>
                    <a:gd name="T6" fmla="*/ 152 w 152"/>
                    <a:gd name="T7" fmla="*/ 0 h 513"/>
                  </a:gdLst>
                  <a:ahLst/>
                  <a:cxnLst>
                    <a:cxn ang="0">
                      <a:pos x="T0" y="T1"/>
                    </a:cxn>
                    <a:cxn ang="0">
                      <a:pos x="T2" y="T3"/>
                    </a:cxn>
                    <a:cxn ang="0">
                      <a:pos x="T4" y="T5"/>
                    </a:cxn>
                    <a:cxn ang="0">
                      <a:pos x="T6" y="T7"/>
                    </a:cxn>
                  </a:cxnLst>
                  <a:rect l="0" t="0" r="r" b="b"/>
                  <a:pathLst>
                    <a:path w="152" h="513">
                      <a:moveTo>
                        <a:pt x="152" y="513"/>
                      </a:moveTo>
                      <a:cubicBezTo>
                        <a:pt x="106" y="467"/>
                        <a:pt x="60" y="421"/>
                        <a:pt x="38" y="371"/>
                      </a:cubicBezTo>
                      <a:cubicBezTo>
                        <a:pt x="16" y="321"/>
                        <a:pt x="0" y="274"/>
                        <a:pt x="19" y="212"/>
                      </a:cubicBezTo>
                      <a:cubicBezTo>
                        <a:pt x="38" y="150"/>
                        <a:pt x="95" y="75"/>
                        <a:pt x="152"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grpSp>
          <p:grpSp>
            <p:nvGrpSpPr>
              <p:cNvPr id="9" name="Group 8">
                <a:extLst>
                  <a:ext uri="{FF2B5EF4-FFF2-40B4-BE49-F238E27FC236}">
                    <a16:creationId xmlns:a16="http://schemas.microsoft.com/office/drawing/2014/main" id="{3EB67D4D-B883-9445-920E-78E77E735B92}"/>
                  </a:ext>
                </a:extLst>
              </p:cNvPr>
              <p:cNvGrpSpPr/>
              <p:nvPr/>
            </p:nvGrpSpPr>
            <p:grpSpPr>
              <a:xfrm>
                <a:off x="1555166" y="3962540"/>
                <a:ext cx="1121352" cy="186298"/>
                <a:chOff x="1555166" y="3962540"/>
                <a:chExt cx="1121352" cy="186298"/>
              </a:xfrm>
            </p:grpSpPr>
            <p:sp>
              <p:nvSpPr>
                <p:cNvPr id="49" name="Line 30">
                  <a:extLst>
                    <a:ext uri="{FF2B5EF4-FFF2-40B4-BE49-F238E27FC236}">
                      <a16:creationId xmlns:a16="http://schemas.microsoft.com/office/drawing/2014/main" id="{1A008D40-BCCA-3E48-AF25-8D7637F8C82C}"/>
                    </a:ext>
                  </a:extLst>
                </p:cNvPr>
                <p:cNvSpPr>
                  <a:spLocks noChangeAspect="1" noChangeShapeType="1"/>
                </p:cNvSpPr>
                <p:nvPr/>
              </p:nvSpPr>
              <p:spPr bwMode="auto">
                <a:xfrm rot="17163330" flipH="1">
                  <a:off x="2309971" y="3939661"/>
                  <a:ext cx="1401" cy="127000"/>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50" name="Freeform 31">
                  <a:extLst>
                    <a:ext uri="{FF2B5EF4-FFF2-40B4-BE49-F238E27FC236}">
                      <a16:creationId xmlns:a16="http://schemas.microsoft.com/office/drawing/2014/main" id="{195C459C-AD3E-0D46-821F-B4BB5E2DC976}"/>
                    </a:ext>
                  </a:extLst>
                </p:cNvPr>
                <p:cNvSpPr>
                  <a:spLocks/>
                </p:cNvSpPr>
                <p:nvPr/>
              </p:nvSpPr>
              <p:spPr bwMode="auto">
                <a:xfrm>
                  <a:off x="1555166" y="3962540"/>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grpSp>
          <p:grpSp>
            <p:nvGrpSpPr>
              <p:cNvPr id="10" name="Group 9">
                <a:extLst>
                  <a:ext uri="{FF2B5EF4-FFF2-40B4-BE49-F238E27FC236}">
                    <a16:creationId xmlns:a16="http://schemas.microsoft.com/office/drawing/2014/main" id="{E170044D-BF9C-5F4C-B8D7-20430B7AD45A}"/>
                  </a:ext>
                </a:extLst>
              </p:cNvPr>
              <p:cNvGrpSpPr/>
              <p:nvPr/>
            </p:nvGrpSpPr>
            <p:grpSpPr>
              <a:xfrm>
                <a:off x="1563825" y="4891227"/>
                <a:ext cx="1121352" cy="732585"/>
                <a:chOff x="1563825" y="4891227"/>
                <a:chExt cx="1121352" cy="732585"/>
              </a:xfrm>
            </p:grpSpPr>
            <p:sp>
              <p:nvSpPr>
                <p:cNvPr id="47" name="Line 34">
                  <a:extLst>
                    <a:ext uri="{FF2B5EF4-FFF2-40B4-BE49-F238E27FC236}">
                      <a16:creationId xmlns:a16="http://schemas.microsoft.com/office/drawing/2014/main" id="{355F54F4-FE48-5947-AF5B-538997A0E32B}"/>
                    </a:ext>
                  </a:extLst>
                </p:cNvPr>
                <p:cNvSpPr>
                  <a:spLocks noChangeAspect="1" noChangeShapeType="1"/>
                </p:cNvSpPr>
                <p:nvPr/>
              </p:nvSpPr>
              <p:spPr bwMode="auto">
                <a:xfrm rot="3635357">
                  <a:off x="1779303" y="5328258"/>
                  <a:ext cx="1401" cy="127000"/>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48" name="Freeform 35">
                  <a:extLst>
                    <a:ext uri="{FF2B5EF4-FFF2-40B4-BE49-F238E27FC236}">
                      <a16:creationId xmlns:a16="http://schemas.microsoft.com/office/drawing/2014/main" id="{530A1875-7C4E-B747-A55D-CAB8FAB703C9}"/>
                    </a:ext>
                  </a:extLst>
                </p:cNvPr>
                <p:cNvSpPr>
                  <a:spLocks/>
                </p:cNvSpPr>
                <p:nvPr/>
              </p:nvSpPr>
              <p:spPr bwMode="auto">
                <a:xfrm>
                  <a:off x="1563825" y="4891227"/>
                  <a:ext cx="1121352" cy="732585"/>
                </a:xfrm>
                <a:custGeom>
                  <a:avLst/>
                  <a:gdLst>
                    <a:gd name="T0" fmla="*/ 0 w 777"/>
                    <a:gd name="T1" fmla="*/ 514 h 523"/>
                    <a:gd name="T2" fmla="*/ 6 w 777"/>
                    <a:gd name="T3" fmla="*/ 523 h 523"/>
                    <a:gd name="T4" fmla="*/ 176 w 777"/>
                    <a:gd name="T5" fmla="*/ 343 h 523"/>
                    <a:gd name="T6" fmla="*/ 615 w 777"/>
                    <a:gd name="T7" fmla="*/ 247 h 523"/>
                    <a:gd name="T8" fmla="*/ 777 w 777"/>
                    <a:gd name="T9" fmla="*/ 0 h 523"/>
                  </a:gdLst>
                  <a:ahLst/>
                  <a:cxnLst>
                    <a:cxn ang="0">
                      <a:pos x="T0" y="T1"/>
                    </a:cxn>
                    <a:cxn ang="0">
                      <a:pos x="T2" y="T3"/>
                    </a:cxn>
                    <a:cxn ang="0">
                      <a:pos x="T4" y="T5"/>
                    </a:cxn>
                    <a:cxn ang="0">
                      <a:pos x="T6" y="T7"/>
                    </a:cxn>
                    <a:cxn ang="0">
                      <a:pos x="T8" y="T9"/>
                    </a:cxn>
                  </a:cxnLst>
                  <a:rect l="0" t="0" r="r" b="b"/>
                  <a:pathLst>
                    <a:path w="777" h="523">
                      <a:moveTo>
                        <a:pt x="0" y="514"/>
                      </a:moveTo>
                      <a:lnTo>
                        <a:pt x="6" y="523"/>
                      </a:lnTo>
                      <a:cubicBezTo>
                        <a:pt x="35" y="495"/>
                        <a:pt x="74" y="389"/>
                        <a:pt x="176" y="343"/>
                      </a:cubicBezTo>
                      <a:cubicBezTo>
                        <a:pt x="278" y="297"/>
                        <a:pt x="515" y="304"/>
                        <a:pt x="615" y="247"/>
                      </a:cubicBezTo>
                      <a:cubicBezTo>
                        <a:pt x="715" y="190"/>
                        <a:pt x="746" y="95"/>
                        <a:pt x="777"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grpSp>
          <p:sp>
            <p:nvSpPr>
              <p:cNvPr id="11" name="Line 46">
                <a:extLst>
                  <a:ext uri="{FF2B5EF4-FFF2-40B4-BE49-F238E27FC236}">
                    <a16:creationId xmlns:a16="http://schemas.microsoft.com/office/drawing/2014/main" id="{CC357509-F0B3-1F4F-9F5B-64C7C9BC4A18}"/>
                  </a:ext>
                </a:extLst>
              </p:cNvPr>
              <p:cNvSpPr>
                <a:spLocks noChangeAspect="1" noChangeShapeType="1"/>
              </p:cNvSpPr>
              <p:nvPr/>
            </p:nvSpPr>
            <p:spPr bwMode="auto">
              <a:xfrm rot="17163330" flipH="1">
                <a:off x="3452972" y="4690455"/>
                <a:ext cx="1401" cy="127000"/>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12" name="Freeform 47">
                <a:extLst>
                  <a:ext uri="{FF2B5EF4-FFF2-40B4-BE49-F238E27FC236}">
                    <a16:creationId xmlns:a16="http://schemas.microsoft.com/office/drawing/2014/main" id="{8B2E759A-4C8D-5B41-9B9A-9C69B1A5BC96}"/>
                  </a:ext>
                </a:extLst>
              </p:cNvPr>
              <p:cNvSpPr>
                <a:spLocks/>
              </p:cNvSpPr>
              <p:nvPr/>
            </p:nvSpPr>
            <p:spPr bwMode="auto">
              <a:xfrm>
                <a:off x="2698167" y="4713334"/>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grpSp>
            <p:nvGrpSpPr>
              <p:cNvPr id="13" name="Group 12">
                <a:extLst>
                  <a:ext uri="{FF2B5EF4-FFF2-40B4-BE49-F238E27FC236}">
                    <a16:creationId xmlns:a16="http://schemas.microsoft.com/office/drawing/2014/main" id="{F7ACCFC6-25A2-9247-986A-F80F6C27793B}"/>
                  </a:ext>
                </a:extLst>
              </p:cNvPr>
              <p:cNvGrpSpPr/>
              <p:nvPr/>
            </p:nvGrpSpPr>
            <p:grpSpPr>
              <a:xfrm>
                <a:off x="1566712" y="5458525"/>
                <a:ext cx="1121352" cy="186298"/>
                <a:chOff x="1566712" y="5458525"/>
                <a:chExt cx="1121352" cy="186298"/>
              </a:xfrm>
            </p:grpSpPr>
            <p:sp>
              <p:nvSpPr>
                <p:cNvPr id="45" name="Line 49">
                  <a:extLst>
                    <a:ext uri="{FF2B5EF4-FFF2-40B4-BE49-F238E27FC236}">
                      <a16:creationId xmlns:a16="http://schemas.microsoft.com/office/drawing/2014/main" id="{4EDFD9F6-E77D-CE4A-939E-516377EA7581}"/>
                    </a:ext>
                  </a:extLst>
                </p:cNvPr>
                <p:cNvSpPr>
                  <a:spLocks noChangeAspect="1" noChangeShapeType="1"/>
                </p:cNvSpPr>
                <p:nvPr/>
              </p:nvSpPr>
              <p:spPr bwMode="auto">
                <a:xfrm rot="17163330" flipH="1">
                  <a:off x="2321517" y="5435646"/>
                  <a:ext cx="1401" cy="127000"/>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46" name="Freeform 50">
                  <a:extLst>
                    <a:ext uri="{FF2B5EF4-FFF2-40B4-BE49-F238E27FC236}">
                      <a16:creationId xmlns:a16="http://schemas.microsoft.com/office/drawing/2014/main" id="{54CC1D49-0F21-C84D-861B-E751BF32796B}"/>
                    </a:ext>
                  </a:extLst>
                </p:cNvPr>
                <p:cNvSpPr>
                  <a:spLocks/>
                </p:cNvSpPr>
                <p:nvPr/>
              </p:nvSpPr>
              <p:spPr bwMode="auto">
                <a:xfrm>
                  <a:off x="1566712" y="5458525"/>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grpSp>
          <p:grpSp>
            <p:nvGrpSpPr>
              <p:cNvPr id="14" name="Group 13">
                <a:extLst>
                  <a:ext uri="{FF2B5EF4-FFF2-40B4-BE49-F238E27FC236}">
                    <a16:creationId xmlns:a16="http://schemas.microsoft.com/office/drawing/2014/main" id="{D81EAC15-7DE8-2A49-8FE9-03AC2D02684B}"/>
                  </a:ext>
                </a:extLst>
              </p:cNvPr>
              <p:cNvGrpSpPr/>
              <p:nvPr/>
            </p:nvGrpSpPr>
            <p:grpSpPr>
              <a:xfrm>
                <a:off x="1549394" y="5643422"/>
                <a:ext cx="1121352" cy="186298"/>
                <a:chOff x="1549394" y="5643422"/>
                <a:chExt cx="1121352" cy="186298"/>
              </a:xfrm>
            </p:grpSpPr>
            <p:sp>
              <p:nvSpPr>
                <p:cNvPr id="43" name="Line 52">
                  <a:extLst>
                    <a:ext uri="{FF2B5EF4-FFF2-40B4-BE49-F238E27FC236}">
                      <a16:creationId xmlns:a16="http://schemas.microsoft.com/office/drawing/2014/main" id="{C2A37E0B-9067-3F4E-A7FC-7EC0EFFF9D54}"/>
                    </a:ext>
                  </a:extLst>
                </p:cNvPr>
                <p:cNvSpPr>
                  <a:spLocks noChangeAspect="1" noChangeShapeType="1"/>
                </p:cNvSpPr>
                <p:nvPr/>
              </p:nvSpPr>
              <p:spPr bwMode="auto">
                <a:xfrm rot="17163330" flipV="1">
                  <a:off x="1913097" y="5725599"/>
                  <a:ext cx="1401" cy="127000"/>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44" name="Freeform 53">
                  <a:extLst>
                    <a:ext uri="{FF2B5EF4-FFF2-40B4-BE49-F238E27FC236}">
                      <a16:creationId xmlns:a16="http://schemas.microsoft.com/office/drawing/2014/main" id="{A4BB7BB3-3A93-504D-BE96-357E560566B0}"/>
                    </a:ext>
                  </a:extLst>
                </p:cNvPr>
                <p:cNvSpPr>
                  <a:spLocks/>
                </p:cNvSpPr>
                <p:nvPr/>
              </p:nvSpPr>
              <p:spPr bwMode="auto">
                <a:xfrm flipH="1" flipV="1">
                  <a:off x="1549394" y="5643422"/>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grpSp>
          <p:grpSp>
            <p:nvGrpSpPr>
              <p:cNvPr id="15" name="Group 14">
                <a:extLst>
                  <a:ext uri="{FF2B5EF4-FFF2-40B4-BE49-F238E27FC236}">
                    <a16:creationId xmlns:a16="http://schemas.microsoft.com/office/drawing/2014/main" id="{B791E1F8-50CF-9940-A2E0-52EE141718ED}"/>
                  </a:ext>
                </a:extLst>
              </p:cNvPr>
              <p:cNvGrpSpPr/>
              <p:nvPr/>
            </p:nvGrpSpPr>
            <p:grpSpPr>
              <a:xfrm>
                <a:off x="1572485" y="4892628"/>
                <a:ext cx="1121352" cy="186298"/>
                <a:chOff x="1572485" y="4892628"/>
                <a:chExt cx="1121352" cy="186298"/>
              </a:xfrm>
            </p:grpSpPr>
            <p:sp>
              <p:nvSpPr>
                <p:cNvPr id="41" name="Line 55">
                  <a:extLst>
                    <a:ext uri="{FF2B5EF4-FFF2-40B4-BE49-F238E27FC236}">
                      <a16:creationId xmlns:a16="http://schemas.microsoft.com/office/drawing/2014/main" id="{3EEAAF8C-6041-2B47-B1A2-614D6188D625}"/>
                    </a:ext>
                  </a:extLst>
                </p:cNvPr>
                <p:cNvSpPr>
                  <a:spLocks noChangeAspect="1" noChangeShapeType="1"/>
                </p:cNvSpPr>
                <p:nvPr/>
              </p:nvSpPr>
              <p:spPr bwMode="auto">
                <a:xfrm rot="17163330" flipV="1">
                  <a:off x="1936188" y="4974805"/>
                  <a:ext cx="1401" cy="127000"/>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42" name="Freeform 56">
                  <a:extLst>
                    <a:ext uri="{FF2B5EF4-FFF2-40B4-BE49-F238E27FC236}">
                      <a16:creationId xmlns:a16="http://schemas.microsoft.com/office/drawing/2014/main" id="{B22F3492-3DFD-BB40-9AF9-FA11020140A1}"/>
                    </a:ext>
                  </a:extLst>
                </p:cNvPr>
                <p:cNvSpPr>
                  <a:spLocks/>
                </p:cNvSpPr>
                <p:nvPr/>
              </p:nvSpPr>
              <p:spPr bwMode="auto">
                <a:xfrm flipH="1" flipV="1">
                  <a:off x="1572485" y="4892628"/>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grpSp>
          <p:grpSp>
            <p:nvGrpSpPr>
              <p:cNvPr id="16" name="Group 15">
                <a:extLst>
                  <a:ext uri="{FF2B5EF4-FFF2-40B4-BE49-F238E27FC236}">
                    <a16:creationId xmlns:a16="http://schemas.microsoft.com/office/drawing/2014/main" id="{4723ECBC-0474-A74C-BCBE-F5F2476FCBCB}"/>
                  </a:ext>
                </a:extLst>
              </p:cNvPr>
              <p:cNvGrpSpPr/>
              <p:nvPr/>
            </p:nvGrpSpPr>
            <p:grpSpPr>
              <a:xfrm>
                <a:off x="1330030" y="4919242"/>
                <a:ext cx="219364" cy="718577"/>
                <a:chOff x="1330030" y="4919242"/>
                <a:chExt cx="219364" cy="718577"/>
              </a:xfrm>
            </p:grpSpPr>
            <p:sp>
              <p:nvSpPr>
                <p:cNvPr id="39" name="Line 58">
                  <a:extLst>
                    <a:ext uri="{FF2B5EF4-FFF2-40B4-BE49-F238E27FC236}">
                      <a16:creationId xmlns:a16="http://schemas.microsoft.com/office/drawing/2014/main" id="{BE7D3215-93D4-A644-B6D4-46F4DEA8D3CA}"/>
                    </a:ext>
                  </a:extLst>
                </p:cNvPr>
                <p:cNvSpPr>
                  <a:spLocks noChangeAspect="1" noChangeShapeType="1"/>
                </p:cNvSpPr>
                <p:nvPr/>
              </p:nvSpPr>
              <p:spPr bwMode="auto">
                <a:xfrm rot="19744468" flipH="1">
                  <a:off x="1419831" y="5404742"/>
                  <a:ext cx="1443" cy="123265"/>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40" name="Freeform 59">
                  <a:extLst>
                    <a:ext uri="{FF2B5EF4-FFF2-40B4-BE49-F238E27FC236}">
                      <a16:creationId xmlns:a16="http://schemas.microsoft.com/office/drawing/2014/main" id="{A263C461-4AE4-6F45-9E0A-DDC39C256E0A}"/>
                    </a:ext>
                  </a:extLst>
                </p:cNvPr>
                <p:cNvSpPr>
                  <a:spLocks/>
                </p:cNvSpPr>
                <p:nvPr/>
              </p:nvSpPr>
              <p:spPr bwMode="auto">
                <a:xfrm flipV="1">
                  <a:off x="1330030" y="4919242"/>
                  <a:ext cx="219364" cy="718577"/>
                </a:xfrm>
                <a:custGeom>
                  <a:avLst/>
                  <a:gdLst>
                    <a:gd name="T0" fmla="*/ 152 w 152"/>
                    <a:gd name="T1" fmla="*/ 513 h 513"/>
                    <a:gd name="T2" fmla="*/ 38 w 152"/>
                    <a:gd name="T3" fmla="*/ 371 h 513"/>
                    <a:gd name="T4" fmla="*/ 19 w 152"/>
                    <a:gd name="T5" fmla="*/ 212 h 513"/>
                    <a:gd name="T6" fmla="*/ 152 w 152"/>
                    <a:gd name="T7" fmla="*/ 0 h 513"/>
                  </a:gdLst>
                  <a:ahLst/>
                  <a:cxnLst>
                    <a:cxn ang="0">
                      <a:pos x="T0" y="T1"/>
                    </a:cxn>
                    <a:cxn ang="0">
                      <a:pos x="T2" y="T3"/>
                    </a:cxn>
                    <a:cxn ang="0">
                      <a:pos x="T4" y="T5"/>
                    </a:cxn>
                    <a:cxn ang="0">
                      <a:pos x="T6" y="T7"/>
                    </a:cxn>
                  </a:cxnLst>
                  <a:rect l="0" t="0" r="r" b="b"/>
                  <a:pathLst>
                    <a:path w="152" h="513">
                      <a:moveTo>
                        <a:pt x="152" y="513"/>
                      </a:moveTo>
                      <a:cubicBezTo>
                        <a:pt x="106" y="467"/>
                        <a:pt x="60" y="421"/>
                        <a:pt x="38" y="371"/>
                      </a:cubicBezTo>
                      <a:cubicBezTo>
                        <a:pt x="16" y="321"/>
                        <a:pt x="0" y="274"/>
                        <a:pt x="19" y="212"/>
                      </a:cubicBezTo>
                      <a:cubicBezTo>
                        <a:pt x="38" y="150"/>
                        <a:pt x="95" y="75"/>
                        <a:pt x="152"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grpSp>
          <p:sp>
            <p:nvSpPr>
              <p:cNvPr id="17" name="Line 61">
                <a:extLst>
                  <a:ext uri="{FF2B5EF4-FFF2-40B4-BE49-F238E27FC236}">
                    <a16:creationId xmlns:a16="http://schemas.microsoft.com/office/drawing/2014/main" id="{7053A1F6-BB63-914C-ABF7-81156D65CC7D}"/>
                  </a:ext>
                </a:extLst>
              </p:cNvPr>
              <p:cNvSpPr>
                <a:spLocks noChangeAspect="1" noChangeShapeType="1"/>
              </p:cNvSpPr>
              <p:nvPr/>
            </p:nvSpPr>
            <p:spPr bwMode="auto">
              <a:xfrm rot="1855532">
                <a:off x="2829496" y="4616683"/>
                <a:ext cx="1443" cy="123265"/>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18" name="Freeform 17">
                <a:extLst>
                  <a:ext uri="{FF2B5EF4-FFF2-40B4-BE49-F238E27FC236}">
                    <a16:creationId xmlns:a16="http://schemas.microsoft.com/office/drawing/2014/main" id="{EB64950F-FEE2-D447-89A2-645B8FAFBEF2}"/>
                  </a:ext>
                </a:extLst>
              </p:cNvPr>
              <p:cNvSpPr>
                <a:spLocks/>
              </p:cNvSpPr>
              <p:nvPr/>
            </p:nvSpPr>
            <p:spPr bwMode="auto">
              <a:xfrm flipH="1" flipV="1">
                <a:off x="2686621" y="4157242"/>
                <a:ext cx="219364" cy="718577"/>
              </a:xfrm>
              <a:custGeom>
                <a:avLst/>
                <a:gdLst>
                  <a:gd name="T0" fmla="*/ 152 w 152"/>
                  <a:gd name="T1" fmla="*/ 513 h 513"/>
                  <a:gd name="T2" fmla="*/ 38 w 152"/>
                  <a:gd name="T3" fmla="*/ 371 h 513"/>
                  <a:gd name="T4" fmla="*/ 19 w 152"/>
                  <a:gd name="T5" fmla="*/ 212 h 513"/>
                  <a:gd name="T6" fmla="*/ 152 w 152"/>
                  <a:gd name="T7" fmla="*/ 0 h 513"/>
                </a:gdLst>
                <a:ahLst/>
                <a:cxnLst>
                  <a:cxn ang="0">
                    <a:pos x="T0" y="T1"/>
                  </a:cxn>
                  <a:cxn ang="0">
                    <a:pos x="T2" y="T3"/>
                  </a:cxn>
                  <a:cxn ang="0">
                    <a:pos x="T4" y="T5"/>
                  </a:cxn>
                  <a:cxn ang="0">
                    <a:pos x="T6" y="T7"/>
                  </a:cxn>
                </a:cxnLst>
                <a:rect l="0" t="0" r="r" b="b"/>
                <a:pathLst>
                  <a:path w="152" h="513">
                    <a:moveTo>
                      <a:pt x="152" y="513"/>
                    </a:moveTo>
                    <a:cubicBezTo>
                      <a:pt x="106" y="467"/>
                      <a:pt x="60" y="421"/>
                      <a:pt x="38" y="371"/>
                    </a:cubicBezTo>
                    <a:cubicBezTo>
                      <a:pt x="16" y="321"/>
                      <a:pt x="0" y="274"/>
                      <a:pt x="19" y="212"/>
                    </a:cubicBezTo>
                    <a:cubicBezTo>
                      <a:pt x="38" y="150"/>
                      <a:pt x="95" y="75"/>
                      <a:pt x="152"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grpSp>
            <p:nvGrpSpPr>
              <p:cNvPr id="19" name="Group 18">
                <a:extLst>
                  <a:ext uri="{FF2B5EF4-FFF2-40B4-BE49-F238E27FC236}">
                    <a16:creationId xmlns:a16="http://schemas.microsoft.com/office/drawing/2014/main" id="{8BBA3D7C-DF25-554A-943A-97D2ECEE5E81}"/>
                  </a:ext>
                </a:extLst>
              </p:cNvPr>
              <p:cNvGrpSpPr/>
              <p:nvPr/>
            </p:nvGrpSpPr>
            <p:grpSpPr>
              <a:xfrm>
                <a:off x="2676519" y="4882823"/>
                <a:ext cx="1102591" cy="760599"/>
                <a:chOff x="2676519" y="4882823"/>
                <a:chExt cx="1102591" cy="760599"/>
              </a:xfrm>
            </p:grpSpPr>
            <p:sp>
              <p:nvSpPr>
                <p:cNvPr id="37" name="Line 64">
                  <a:extLst>
                    <a:ext uri="{FF2B5EF4-FFF2-40B4-BE49-F238E27FC236}">
                      <a16:creationId xmlns:a16="http://schemas.microsoft.com/office/drawing/2014/main" id="{F50F895B-AC4D-624B-8889-A5A75C2C0F65}"/>
                    </a:ext>
                  </a:extLst>
                </p:cNvPr>
                <p:cNvSpPr>
                  <a:spLocks noChangeAspect="1" noChangeShapeType="1"/>
                </p:cNvSpPr>
                <p:nvPr/>
              </p:nvSpPr>
              <p:spPr bwMode="auto">
                <a:xfrm rot="4334049">
                  <a:off x="3099393" y="5477202"/>
                  <a:ext cx="1401" cy="127000"/>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38" name="Freeform 65">
                  <a:extLst>
                    <a:ext uri="{FF2B5EF4-FFF2-40B4-BE49-F238E27FC236}">
                      <a16:creationId xmlns:a16="http://schemas.microsoft.com/office/drawing/2014/main" id="{A8C4B743-EFA6-D84B-9901-9389E75AB76E}"/>
                    </a:ext>
                  </a:extLst>
                </p:cNvPr>
                <p:cNvSpPr>
                  <a:spLocks/>
                </p:cNvSpPr>
                <p:nvPr/>
              </p:nvSpPr>
              <p:spPr bwMode="auto">
                <a:xfrm>
                  <a:off x="2676519" y="4882823"/>
                  <a:ext cx="1102591" cy="760599"/>
                </a:xfrm>
                <a:custGeom>
                  <a:avLst/>
                  <a:gdLst>
                    <a:gd name="T0" fmla="*/ 753 w 764"/>
                    <a:gd name="T1" fmla="*/ 0 h 543"/>
                    <a:gd name="T2" fmla="*/ 764 w 764"/>
                    <a:gd name="T3" fmla="*/ 14 h 543"/>
                    <a:gd name="T4" fmla="*/ 485 w 764"/>
                    <a:gd name="T5" fmla="*/ 380 h 543"/>
                    <a:gd name="T6" fmla="*/ 0 w 764"/>
                    <a:gd name="T7" fmla="*/ 543 h 543"/>
                  </a:gdLst>
                  <a:ahLst/>
                  <a:cxnLst>
                    <a:cxn ang="0">
                      <a:pos x="T0" y="T1"/>
                    </a:cxn>
                    <a:cxn ang="0">
                      <a:pos x="T2" y="T3"/>
                    </a:cxn>
                    <a:cxn ang="0">
                      <a:pos x="T4" y="T5"/>
                    </a:cxn>
                    <a:cxn ang="0">
                      <a:pos x="T6" y="T7"/>
                    </a:cxn>
                  </a:cxnLst>
                  <a:rect l="0" t="0" r="r" b="b"/>
                  <a:pathLst>
                    <a:path w="764" h="543">
                      <a:moveTo>
                        <a:pt x="753" y="0"/>
                      </a:moveTo>
                      <a:lnTo>
                        <a:pt x="764" y="14"/>
                      </a:lnTo>
                      <a:cubicBezTo>
                        <a:pt x="719" y="77"/>
                        <a:pt x="612" y="292"/>
                        <a:pt x="485" y="380"/>
                      </a:cubicBezTo>
                      <a:cubicBezTo>
                        <a:pt x="358" y="468"/>
                        <a:pt x="179" y="505"/>
                        <a:pt x="0" y="54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grpSp>
          <p:grpSp>
            <p:nvGrpSpPr>
              <p:cNvPr id="20" name="Group 19">
                <a:extLst>
                  <a:ext uri="{FF2B5EF4-FFF2-40B4-BE49-F238E27FC236}">
                    <a16:creationId xmlns:a16="http://schemas.microsoft.com/office/drawing/2014/main" id="{DC5530A3-68FF-C845-A29E-DEECCDDC1C61}"/>
                  </a:ext>
                </a:extLst>
              </p:cNvPr>
              <p:cNvGrpSpPr/>
              <p:nvPr/>
            </p:nvGrpSpPr>
            <p:grpSpPr>
              <a:xfrm>
                <a:off x="2706826" y="4161444"/>
                <a:ext cx="1102591" cy="760599"/>
                <a:chOff x="2706826" y="4161444"/>
                <a:chExt cx="1102591" cy="760599"/>
              </a:xfrm>
            </p:grpSpPr>
            <p:sp>
              <p:nvSpPr>
                <p:cNvPr id="35" name="Line 67">
                  <a:extLst>
                    <a:ext uri="{FF2B5EF4-FFF2-40B4-BE49-F238E27FC236}">
                      <a16:creationId xmlns:a16="http://schemas.microsoft.com/office/drawing/2014/main" id="{15868C80-8E64-AC40-91D1-AF6964976CDF}"/>
                    </a:ext>
                  </a:extLst>
                </p:cNvPr>
                <p:cNvSpPr>
                  <a:spLocks noChangeAspect="1" noChangeShapeType="1"/>
                </p:cNvSpPr>
                <p:nvPr/>
              </p:nvSpPr>
              <p:spPr bwMode="auto">
                <a:xfrm rot="19202490" flipH="1">
                  <a:off x="3540985" y="4454198"/>
                  <a:ext cx="1443" cy="123265"/>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36" name="Freeform 68">
                  <a:extLst>
                    <a:ext uri="{FF2B5EF4-FFF2-40B4-BE49-F238E27FC236}">
                      <a16:creationId xmlns:a16="http://schemas.microsoft.com/office/drawing/2014/main" id="{702E94D0-CAB5-CB44-82DF-7FC674C11615}"/>
                    </a:ext>
                  </a:extLst>
                </p:cNvPr>
                <p:cNvSpPr>
                  <a:spLocks/>
                </p:cNvSpPr>
                <p:nvPr/>
              </p:nvSpPr>
              <p:spPr bwMode="auto">
                <a:xfrm rot="10800000" flipH="1">
                  <a:off x="2706826" y="4161444"/>
                  <a:ext cx="1102591" cy="760599"/>
                </a:xfrm>
                <a:custGeom>
                  <a:avLst/>
                  <a:gdLst>
                    <a:gd name="T0" fmla="*/ 753 w 764"/>
                    <a:gd name="T1" fmla="*/ 0 h 543"/>
                    <a:gd name="T2" fmla="*/ 764 w 764"/>
                    <a:gd name="T3" fmla="*/ 14 h 543"/>
                    <a:gd name="T4" fmla="*/ 485 w 764"/>
                    <a:gd name="T5" fmla="*/ 380 h 543"/>
                    <a:gd name="T6" fmla="*/ 0 w 764"/>
                    <a:gd name="T7" fmla="*/ 543 h 543"/>
                  </a:gdLst>
                  <a:ahLst/>
                  <a:cxnLst>
                    <a:cxn ang="0">
                      <a:pos x="T0" y="T1"/>
                    </a:cxn>
                    <a:cxn ang="0">
                      <a:pos x="T2" y="T3"/>
                    </a:cxn>
                    <a:cxn ang="0">
                      <a:pos x="T4" y="T5"/>
                    </a:cxn>
                    <a:cxn ang="0">
                      <a:pos x="T6" y="T7"/>
                    </a:cxn>
                  </a:cxnLst>
                  <a:rect l="0" t="0" r="r" b="b"/>
                  <a:pathLst>
                    <a:path w="764" h="543">
                      <a:moveTo>
                        <a:pt x="753" y="0"/>
                      </a:moveTo>
                      <a:lnTo>
                        <a:pt x="764" y="14"/>
                      </a:lnTo>
                      <a:cubicBezTo>
                        <a:pt x="719" y="77"/>
                        <a:pt x="612" y="292"/>
                        <a:pt x="485" y="380"/>
                      </a:cubicBezTo>
                      <a:cubicBezTo>
                        <a:pt x="358" y="468"/>
                        <a:pt x="179" y="505"/>
                        <a:pt x="0" y="54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grpSp>
          <p:sp>
            <p:nvSpPr>
              <p:cNvPr id="21" name="Rectangle 20">
                <a:extLst>
                  <a:ext uri="{FF2B5EF4-FFF2-40B4-BE49-F238E27FC236}">
                    <a16:creationId xmlns:a16="http://schemas.microsoft.com/office/drawing/2014/main" id="{C685E857-067F-3243-ADF9-B85918E7F547}"/>
                  </a:ext>
                </a:extLst>
              </p:cNvPr>
              <p:cNvSpPr>
                <a:spLocks noChangeArrowheads="1"/>
              </p:cNvSpPr>
              <p:nvPr/>
            </p:nvSpPr>
            <p:spPr bwMode="auto">
              <a:xfrm>
                <a:off x="2683417" y="5677252"/>
                <a:ext cx="233588" cy="2757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r>
                  <a:rPr lang="en-US" sz="1800" b="1" dirty="0">
                    <a:solidFill>
                      <a:srgbClr val="C00000"/>
                    </a:solidFill>
                    <a:latin typeface="Helvetica"/>
                    <a:cs typeface="Helvetica"/>
                  </a:rPr>
                  <a:t>5</a:t>
                </a:r>
              </a:p>
            </p:txBody>
          </p:sp>
          <p:sp>
            <p:nvSpPr>
              <p:cNvPr id="22" name="Rectangle 104">
                <a:extLst>
                  <a:ext uri="{FF2B5EF4-FFF2-40B4-BE49-F238E27FC236}">
                    <a16:creationId xmlns:a16="http://schemas.microsoft.com/office/drawing/2014/main" id="{86739330-962F-DB41-9226-73C8F6959E7F}"/>
                  </a:ext>
                </a:extLst>
              </p:cNvPr>
              <p:cNvSpPr>
                <a:spLocks noChangeArrowheads="1"/>
              </p:cNvSpPr>
              <p:nvPr/>
            </p:nvSpPr>
            <p:spPr bwMode="auto">
              <a:xfrm>
                <a:off x="1223785" y="4692170"/>
                <a:ext cx="233588" cy="2757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r>
                  <a:rPr lang="en-US" sz="1800" b="1" dirty="0">
                    <a:solidFill>
                      <a:srgbClr val="C00000"/>
                    </a:solidFill>
                    <a:latin typeface="Helvetica"/>
                    <a:cs typeface="Helvetica"/>
                  </a:rPr>
                  <a:t>3</a:t>
                </a:r>
              </a:p>
            </p:txBody>
          </p:sp>
          <p:sp>
            <p:nvSpPr>
              <p:cNvPr id="23" name="Rectangle 105">
                <a:extLst>
                  <a:ext uri="{FF2B5EF4-FFF2-40B4-BE49-F238E27FC236}">
                    <a16:creationId xmlns:a16="http://schemas.microsoft.com/office/drawing/2014/main" id="{EB14E082-10EE-E44F-B238-0A1280FC9AE9}"/>
                  </a:ext>
                </a:extLst>
              </p:cNvPr>
              <p:cNvSpPr>
                <a:spLocks noChangeArrowheads="1"/>
              </p:cNvSpPr>
              <p:nvPr/>
            </p:nvSpPr>
            <p:spPr bwMode="auto">
              <a:xfrm>
                <a:off x="1269289" y="5561284"/>
                <a:ext cx="233588" cy="2757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r>
                  <a:rPr lang="en-US" sz="1800" b="1" dirty="0">
                    <a:solidFill>
                      <a:srgbClr val="C00000"/>
                    </a:solidFill>
                    <a:latin typeface="Helvetica"/>
                    <a:cs typeface="Helvetica"/>
                  </a:rPr>
                  <a:t>2</a:t>
                </a:r>
              </a:p>
            </p:txBody>
          </p:sp>
          <p:sp>
            <p:nvSpPr>
              <p:cNvPr id="24" name="Rectangle 23">
                <a:extLst>
                  <a:ext uri="{FF2B5EF4-FFF2-40B4-BE49-F238E27FC236}">
                    <a16:creationId xmlns:a16="http://schemas.microsoft.com/office/drawing/2014/main" id="{94315028-6CC3-A748-8F6D-568FE43C001B}"/>
                  </a:ext>
                </a:extLst>
              </p:cNvPr>
              <p:cNvSpPr>
                <a:spLocks noChangeArrowheads="1"/>
              </p:cNvSpPr>
              <p:nvPr/>
            </p:nvSpPr>
            <p:spPr bwMode="auto">
              <a:xfrm>
                <a:off x="2671447" y="3766524"/>
                <a:ext cx="233588" cy="2757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r>
                  <a:rPr lang="en-US" sz="1800" b="1" dirty="0">
                    <a:solidFill>
                      <a:srgbClr val="C00000"/>
                    </a:solidFill>
                    <a:latin typeface="Helvetica"/>
                    <a:cs typeface="Helvetica"/>
                  </a:rPr>
                  <a:t>1</a:t>
                </a:r>
              </a:p>
            </p:txBody>
          </p:sp>
          <p:sp>
            <p:nvSpPr>
              <p:cNvPr id="25" name="Oval 24">
                <a:extLst>
                  <a:ext uri="{FF2B5EF4-FFF2-40B4-BE49-F238E27FC236}">
                    <a16:creationId xmlns:a16="http://schemas.microsoft.com/office/drawing/2014/main" id="{683AFEAA-83EE-6A4B-A599-0FC49BDC4EDD}"/>
                  </a:ext>
                </a:extLst>
              </p:cNvPr>
              <p:cNvSpPr>
                <a:spLocks noChangeArrowheads="1"/>
              </p:cNvSpPr>
              <p:nvPr/>
            </p:nvSpPr>
            <p:spPr bwMode="auto">
              <a:xfrm>
                <a:off x="1485894" y="4068996"/>
                <a:ext cx="164592" cy="168088"/>
              </a:xfrm>
              <a:prstGeom prst="ellipse">
                <a:avLst/>
              </a:prstGeom>
              <a:solidFill>
                <a:schemeClr val="tx1"/>
              </a:solidFill>
              <a:ln w="12700">
                <a:solidFill>
                  <a:schemeClr val="tx1"/>
                </a:solidFill>
                <a:round/>
                <a:headEnd/>
                <a:tailEnd/>
              </a:ln>
              <a:effectLst/>
            </p:spPr>
            <p:txBody>
              <a:bodyPr wrap="none" anchor="ctr"/>
              <a:lstStyle/>
              <a:p>
                <a:pPr eaLnBrk="1" hangingPunct="1">
                  <a:spcBef>
                    <a:spcPct val="45000"/>
                  </a:spcBef>
                  <a:defRPr/>
                </a:pPr>
                <a:endParaRPr lang="en-US" sz="2400" b="1">
                  <a:solidFill>
                    <a:srgbClr val="C00000"/>
                  </a:solidFill>
                  <a:latin typeface="Verdana" charset="0"/>
                </a:endParaRPr>
              </a:p>
            </p:txBody>
          </p:sp>
          <p:sp>
            <p:nvSpPr>
              <p:cNvPr id="26" name="Oval 25">
                <a:extLst>
                  <a:ext uri="{FF2B5EF4-FFF2-40B4-BE49-F238E27FC236}">
                    <a16:creationId xmlns:a16="http://schemas.microsoft.com/office/drawing/2014/main" id="{690906FF-1CF2-C642-BD46-104A54243C08}"/>
                  </a:ext>
                </a:extLst>
              </p:cNvPr>
              <p:cNvSpPr>
                <a:spLocks noChangeArrowheads="1"/>
              </p:cNvSpPr>
              <p:nvPr/>
            </p:nvSpPr>
            <p:spPr bwMode="auto">
              <a:xfrm>
                <a:off x="2594257" y="5548172"/>
                <a:ext cx="164592" cy="168088"/>
              </a:xfrm>
              <a:prstGeom prst="ellipse">
                <a:avLst/>
              </a:prstGeom>
              <a:solidFill>
                <a:schemeClr val="tx1"/>
              </a:solidFill>
              <a:ln w="12700">
                <a:solidFill>
                  <a:srgbClr val="0000FF"/>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sz="1800" b="1">
                  <a:solidFill>
                    <a:srgbClr val="C00000"/>
                  </a:solidFill>
                </a:endParaRPr>
              </a:p>
            </p:txBody>
          </p:sp>
          <p:sp>
            <p:nvSpPr>
              <p:cNvPr id="27" name="Oval 26">
                <a:extLst>
                  <a:ext uri="{FF2B5EF4-FFF2-40B4-BE49-F238E27FC236}">
                    <a16:creationId xmlns:a16="http://schemas.microsoft.com/office/drawing/2014/main" id="{AD01A643-1AF6-CF46-BFC7-A885B47C75E4}"/>
                  </a:ext>
                </a:extLst>
              </p:cNvPr>
              <p:cNvSpPr>
                <a:spLocks noChangeArrowheads="1"/>
              </p:cNvSpPr>
              <p:nvPr/>
            </p:nvSpPr>
            <p:spPr bwMode="auto">
              <a:xfrm>
                <a:off x="2594257" y="4068996"/>
                <a:ext cx="164592" cy="168088"/>
              </a:xfrm>
              <a:prstGeom prst="ellipse">
                <a:avLst/>
              </a:prstGeom>
              <a:solidFill>
                <a:schemeClr val="tx1"/>
              </a:solidFill>
              <a:ln w="12700">
                <a:solidFill>
                  <a:srgbClr val="0000FF"/>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sz="1800" b="1">
                  <a:solidFill>
                    <a:srgbClr val="C00000"/>
                  </a:solidFill>
                </a:endParaRPr>
              </a:p>
            </p:txBody>
          </p:sp>
          <p:sp>
            <p:nvSpPr>
              <p:cNvPr id="28" name="Oval 27">
                <a:extLst>
                  <a:ext uri="{FF2B5EF4-FFF2-40B4-BE49-F238E27FC236}">
                    <a16:creationId xmlns:a16="http://schemas.microsoft.com/office/drawing/2014/main" id="{5FF5CEC4-AA95-CD43-9A9C-5D5C7DDEB6A4}"/>
                  </a:ext>
                </a:extLst>
              </p:cNvPr>
              <p:cNvSpPr>
                <a:spLocks noChangeArrowheads="1"/>
              </p:cNvSpPr>
              <p:nvPr/>
            </p:nvSpPr>
            <p:spPr bwMode="auto">
              <a:xfrm>
                <a:off x="2594257" y="4808584"/>
                <a:ext cx="164592" cy="168088"/>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sz="1800" b="1">
                  <a:solidFill>
                    <a:srgbClr val="C00000"/>
                  </a:solidFill>
                </a:endParaRPr>
              </a:p>
            </p:txBody>
          </p:sp>
          <p:sp>
            <p:nvSpPr>
              <p:cNvPr id="29" name="Oval 28">
                <a:extLst>
                  <a:ext uri="{FF2B5EF4-FFF2-40B4-BE49-F238E27FC236}">
                    <a16:creationId xmlns:a16="http://schemas.microsoft.com/office/drawing/2014/main" id="{A72D4BD2-4256-C349-A5CE-699425DB97AC}"/>
                  </a:ext>
                </a:extLst>
              </p:cNvPr>
              <p:cNvSpPr>
                <a:spLocks noChangeArrowheads="1"/>
              </p:cNvSpPr>
              <p:nvPr/>
            </p:nvSpPr>
            <p:spPr bwMode="auto">
              <a:xfrm>
                <a:off x="3672737" y="4801113"/>
                <a:ext cx="164592" cy="168088"/>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sz="1800" b="1">
                  <a:solidFill>
                    <a:srgbClr val="C00000"/>
                  </a:solidFill>
                </a:endParaRPr>
              </a:p>
            </p:txBody>
          </p:sp>
          <p:sp>
            <p:nvSpPr>
              <p:cNvPr id="30" name="Oval 71">
                <a:extLst>
                  <a:ext uri="{FF2B5EF4-FFF2-40B4-BE49-F238E27FC236}">
                    <a16:creationId xmlns:a16="http://schemas.microsoft.com/office/drawing/2014/main" id="{08ED20DA-1215-5A4D-BCB9-4F471A0F24B9}"/>
                  </a:ext>
                </a:extLst>
              </p:cNvPr>
              <p:cNvSpPr>
                <a:spLocks noChangeArrowheads="1"/>
              </p:cNvSpPr>
              <p:nvPr/>
            </p:nvSpPr>
            <p:spPr bwMode="auto">
              <a:xfrm>
                <a:off x="1485894" y="4808584"/>
                <a:ext cx="164592" cy="168088"/>
              </a:xfrm>
              <a:prstGeom prst="ellipse">
                <a:avLst/>
              </a:prstGeom>
              <a:solidFill>
                <a:schemeClr val="tx1"/>
              </a:solidFill>
              <a:ln>
                <a:solidFill>
                  <a:srgbClr val="0000FF"/>
                </a:solidFill>
              </a:ln>
              <a:effectLst/>
            </p:spPr>
            <p:txBody>
              <a:bodyPr wrap="none" anchor="ctr"/>
              <a:lstStyle/>
              <a:p>
                <a:pPr>
                  <a:defRPr/>
                </a:pPr>
                <a:endParaRPr lang="en-US" sz="1800" b="1">
                  <a:solidFill>
                    <a:srgbClr val="C00000"/>
                  </a:solidFill>
                </a:endParaRPr>
              </a:p>
            </p:txBody>
          </p:sp>
          <p:sp>
            <p:nvSpPr>
              <p:cNvPr id="31" name="Oval 72">
                <a:extLst>
                  <a:ext uri="{FF2B5EF4-FFF2-40B4-BE49-F238E27FC236}">
                    <a16:creationId xmlns:a16="http://schemas.microsoft.com/office/drawing/2014/main" id="{6307084D-A193-1244-AF4D-0FFCDF5D882F}"/>
                  </a:ext>
                </a:extLst>
              </p:cNvPr>
              <p:cNvSpPr>
                <a:spLocks noChangeArrowheads="1"/>
              </p:cNvSpPr>
              <p:nvPr/>
            </p:nvSpPr>
            <p:spPr bwMode="auto">
              <a:xfrm>
                <a:off x="1485894" y="5548172"/>
                <a:ext cx="164592" cy="168088"/>
              </a:xfrm>
              <a:prstGeom prst="ellipse">
                <a:avLst/>
              </a:prstGeom>
              <a:solidFill>
                <a:schemeClr val="tx1"/>
              </a:solidFill>
              <a:ln w="12700">
                <a:solidFill>
                  <a:schemeClr val="tx1"/>
                </a:solidFill>
                <a:round/>
                <a:headEnd/>
                <a:tailEnd/>
              </a:ln>
              <a:effectLst/>
            </p:spPr>
            <p:txBody>
              <a:bodyPr wrap="none" anchor="ctr"/>
              <a:lstStyle/>
              <a:p>
                <a:pPr>
                  <a:defRPr/>
                </a:pPr>
                <a:endParaRPr lang="en-US" sz="1800" b="1">
                  <a:solidFill>
                    <a:srgbClr val="C00000"/>
                  </a:solidFill>
                </a:endParaRPr>
              </a:p>
            </p:txBody>
          </p:sp>
          <p:sp>
            <p:nvSpPr>
              <p:cNvPr id="32" name="Rectangle 31">
                <a:extLst>
                  <a:ext uri="{FF2B5EF4-FFF2-40B4-BE49-F238E27FC236}">
                    <a16:creationId xmlns:a16="http://schemas.microsoft.com/office/drawing/2014/main" id="{3F865B7B-65D7-7B4C-BE61-E2C6004F8AAF}"/>
                  </a:ext>
                </a:extLst>
              </p:cNvPr>
              <p:cNvSpPr>
                <a:spLocks noChangeArrowheads="1"/>
              </p:cNvSpPr>
              <p:nvPr/>
            </p:nvSpPr>
            <p:spPr bwMode="auto">
              <a:xfrm>
                <a:off x="1327213" y="3845792"/>
                <a:ext cx="233588" cy="2757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r>
                  <a:rPr lang="en-US" sz="1800" b="1" dirty="0">
                    <a:solidFill>
                      <a:srgbClr val="C00000"/>
                    </a:solidFill>
                    <a:latin typeface="Helvetica"/>
                    <a:cs typeface="Helvetica"/>
                  </a:rPr>
                  <a:t>0</a:t>
                </a:r>
              </a:p>
            </p:txBody>
          </p:sp>
          <p:sp>
            <p:nvSpPr>
              <p:cNvPr id="33" name="Rectangle 32">
                <a:extLst>
                  <a:ext uri="{FF2B5EF4-FFF2-40B4-BE49-F238E27FC236}">
                    <a16:creationId xmlns:a16="http://schemas.microsoft.com/office/drawing/2014/main" id="{84D3F716-7E7D-364B-BB02-0F94BBCFFB85}"/>
                  </a:ext>
                </a:extLst>
              </p:cNvPr>
              <p:cNvSpPr>
                <a:spLocks noChangeArrowheads="1"/>
              </p:cNvSpPr>
              <p:nvPr/>
            </p:nvSpPr>
            <p:spPr bwMode="auto">
              <a:xfrm>
                <a:off x="3781321" y="4654363"/>
                <a:ext cx="233588" cy="2757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r>
                  <a:rPr lang="en-US" sz="1800" b="1" dirty="0">
                    <a:solidFill>
                      <a:srgbClr val="C00000"/>
                    </a:solidFill>
                    <a:latin typeface="Helvetica"/>
                    <a:cs typeface="Helvetica"/>
                  </a:rPr>
                  <a:t>4</a:t>
                </a:r>
              </a:p>
            </p:txBody>
          </p:sp>
          <p:sp>
            <p:nvSpPr>
              <p:cNvPr id="34" name="Rectangle 33">
                <a:extLst>
                  <a:ext uri="{FF2B5EF4-FFF2-40B4-BE49-F238E27FC236}">
                    <a16:creationId xmlns:a16="http://schemas.microsoft.com/office/drawing/2014/main" id="{34E7C77D-E53B-B74D-9E16-F99E618DC891}"/>
                  </a:ext>
                </a:extLst>
              </p:cNvPr>
              <p:cNvSpPr>
                <a:spLocks noChangeArrowheads="1"/>
              </p:cNvSpPr>
              <p:nvPr/>
            </p:nvSpPr>
            <p:spPr bwMode="auto">
              <a:xfrm>
                <a:off x="2457576" y="4531163"/>
                <a:ext cx="233588" cy="2757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r>
                  <a:rPr lang="en-US" sz="1800" b="1" dirty="0">
                    <a:solidFill>
                      <a:srgbClr val="C00000"/>
                    </a:solidFill>
                    <a:latin typeface="Helvetica"/>
                    <a:cs typeface="Helvetica"/>
                  </a:rPr>
                  <a:t>6</a:t>
                </a:r>
              </a:p>
            </p:txBody>
          </p:sp>
        </p:grpSp>
      </p:grpSp>
    </p:spTree>
    <p:extLst>
      <p:ext uri="{BB962C8B-B14F-4D97-AF65-F5344CB8AC3E}">
        <p14:creationId xmlns:p14="http://schemas.microsoft.com/office/powerpoint/2010/main" val="4086254709"/>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A8B1E-D375-3640-BC0A-705E4FF525E5}"/>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1F6FFE55-2A71-0F4C-85A6-109EFB0B6B3A}"/>
              </a:ext>
            </a:extLst>
          </p:cNvPr>
          <p:cNvSpPr>
            <a:spLocks noGrp="1"/>
          </p:cNvSpPr>
          <p:nvPr>
            <p:ph idx="1"/>
          </p:nvPr>
        </p:nvSpPr>
        <p:spPr>
          <a:xfrm>
            <a:off x="778342" y="1141413"/>
            <a:ext cx="8157839" cy="4840287"/>
          </a:xfrm>
        </p:spPr>
        <p:txBody>
          <a:bodyPr/>
          <a:lstStyle/>
          <a:p>
            <a:r>
              <a:rPr lang="en-US" dirty="0"/>
              <a:t>Graphs and Linear Algebra</a:t>
            </a:r>
          </a:p>
          <a:p>
            <a:r>
              <a:rPr lang="en-US" dirty="0"/>
              <a:t>The </a:t>
            </a:r>
            <a:r>
              <a:rPr lang="en-US" dirty="0" err="1"/>
              <a:t>GraphBLAS</a:t>
            </a:r>
            <a:r>
              <a:rPr lang="en-US" dirty="0"/>
              <a:t> API and Adjacency Matrices</a:t>
            </a:r>
          </a:p>
          <a:p>
            <a:r>
              <a:rPr lang="en-US" dirty="0" err="1"/>
              <a:t>GraphBLAS</a:t>
            </a:r>
            <a:r>
              <a:rPr lang="en-US" dirty="0"/>
              <a:t> Operations</a:t>
            </a:r>
          </a:p>
          <a:p>
            <a:r>
              <a:rPr lang="en-US" dirty="0" err="1"/>
              <a:t>Pygraphblas</a:t>
            </a:r>
            <a:r>
              <a:rPr lang="en-US" dirty="0"/>
              <a:t> and modifying the behavior of operations.</a:t>
            </a:r>
          </a:p>
          <a:p>
            <a:r>
              <a:rPr lang="en-US" dirty="0"/>
              <a:t>Graph Algorithms expressed with </a:t>
            </a:r>
            <a:r>
              <a:rPr lang="en-US" dirty="0" err="1"/>
              <a:t>GraphBLAS</a:t>
            </a:r>
            <a:endParaRPr lang="en-US" dirty="0"/>
          </a:p>
          <a:p>
            <a:pPr lvl="1"/>
            <a:r>
              <a:rPr lang="en-US" dirty="0"/>
              <a:t>Breadth-First Traversal</a:t>
            </a:r>
          </a:p>
          <a:p>
            <a:pPr lvl="1"/>
            <a:r>
              <a:rPr lang="en-US" dirty="0"/>
              <a:t>Connected Components</a:t>
            </a:r>
          </a:p>
        </p:txBody>
      </p:sp>
      <p:sp>
        <p:nvSpPr>
          <p:cNvPr id="4" name="Slide Number Placeholder 3">
            <a:extLst>
              <a:ext uri="{FF2B5EF4-FFF2-40B4-BE49-F238E27FC236}">
                <a16:creationId xmlns:a16="http://schemas.microsoft.com/office/drawing/2014/main" id="{47A0324B-610E-A749-B17A-8FD7E6D791BD}"/>
              </a:ext>
            </a:extLst>
          </p:cNvPr>
          <p:cNvSpPr>
            <a:spLocks noGrp="1"/>
          </p:cNvSpPr>
          <p:nvPr>
            <p:ph type="sldNum" sz="quarter" idx="10"/>
          </p:nvPr>
        </p:nvSpPr>
        <p:spPr/>
        <p:txBody>
          <a:bodyPr/>
          <a:lstStyle/>
          <a:p>
            <a:pPr>
              <a:defRPr/>
            </a:pPr>
            <a:fld id="{0C933AAA-F64E-4748-8A99-DCC60F15C72A}" type="slidenum">
              <a:rPr lang="en-US" smtClean="0">
                <a:solidFill>
                  <a:srgbClr val="000000"/>
                </a:solidFill>
                <a:ea typeface="ＭＳ Ｐゴシック" pitchFamily="34" charset="-128"/>
              </a:rPr>
              <a:pPr>
                <a:defRPr/>
              </a:pPr>
              <a:t>35</a:t>
            </a:fld>
            <a:endParaRPr lang="en-US" dirty="0">
              <a:solidFill>
                <a:srgbClr val="000000"/>
              </a:solidFill>
              <a:ea typeface="ＭＳ Ｐゴシック" pitchFamily="34" charset="-128"/>
            </a:endParaRPr>
          </a:p>
        </p:txBody>
      </p:sp>
      <p:sp>
        <p:nvSpPr>
          <p:cNvPr id="5" name="Right Arrow 4">
            <a:extLst>
              <a:ext uri="{FF2B5EF4-FFF2-40B4-BE49-F238E27FC236}">
                <a16:creationId xmlns:a16="http://schemas.microsoft.com/office/drawing/2014/main" id="{8D529648-ED84-2A44-9090-39261BC0CCCB}"/>
              </a:ext>
            </a:extLst>
          </p:cNvPr>
          <p:cNvSpPr/>
          <p:nvPr/>
        </p:nvSpPr>
        <p:spPr bwMode="auto">
          <a:xfrm>
            <a:off x="182730" y="2023505"/>
            <a:ext cx="497305" cy="346659"/>
          </a:xfrm>
          <a:prstGeom prst="rightArrow">
            <a:avLst/>
          </a:prstGeom>
          <a:solidFill>
            <a:srgbClr val="7030A0"/>
          </a:solidFill>
          <a:ln w="19050" cap="flat" cmpd="sng" algn="ctr">
            <a:no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spTree>
    <p:extLst>
      <p:ext uri="{BB962C8B-B14F-4D97-AF65-F5344CB8AC3E}">
        <p14:creationId xmlns:p14="http://schemas.microsoft.com/office/powerpoint/2010/main" val="3221512207"/>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8CE66-3032-3243-BDB1-2BA9577B031C}"/>
              </a:ext>
            </a:extLst>
          </p:cNvPr>
          <p:cNvSpPr>
            <a:spLocks noGrp="1"/>
          </p:cNvSpPr>
          <p:nvPr>
            <p:ph type="title"/>
          </p:nvPr>
        </p:nvSpPr>
        <p:spPr/>
        <p:txBody>
          <a:bodyPr/>
          <a:lstStyle/>
          <a:p>
            <a:r>
              <a:rPr lang="en-US" dirty="0" err="1"/>
              <a:t>GraphBLAS</a:t>
            </a:r>
            <a:r>
              <a:rPr lang="en-US" dirty="0"/>
              <a:t> vectors and matrices</a:t>
            </a:r>
          </a:p>
        </p:txBody>
      </p:sp>
      <p:sp>
        <p:nvSpPr>
          <p:cNvPr id="3" name="Content Placeholder 2">
            <a:extLst>
              <a:ext uri="{FF2B5EF4-FFF2-40B4-BE49-F238E27FC236}">
                <a16:creationId xmlns:a16="http://schemas.microsoft.com/office/drawing/2014/main" id="{4519402E-A4D7-0248-85C4-0FD9EE93AE8B}"/>
              </a:ext>
            </a:extLst>
          </p:cNvPr>
          <p:cNvSpPr>
            <a:spLocks noGrp="1"/>
          </p:cNvSpPr>
          <p:nvPr>
            <p:ph idx="1"/>
          </p:nvPr>
        </p:nvSpPr>
        <p:spPr>
          <a:xfrm>
            <a:off x="455613" y="962455"/>
            <a:ext cx="8237537" cy="1678096"/>
          </a:xfrm>
        </p:spPr>
        <p:txBody>
          <a:bodyPr/>
          <a:lstStyle/>
          <a:p>
            <a:r>
              <a:rPr lang="en-US" sz="1800" dirty="0"/>
              <a:t>Let’s review our Matrix and Vector Objects.</a:t>
            </a:r>
          </a:p>
          <a:p>
            <a:r>
              <a:rPr lang="en-US" sz="1800" dirty="0"/>
              <a:t>They are opaque … the structure is not defined in the spec so implementors have maximum flexibility to optimize their implementation</a:t>
            </a:r>
          </a:p>
          <a:p>
            <a:r>
              <a:rPr lang="en-US" sz="1800" dirty="0"/>
              <a:t>pygraphblas defines a number of static methods to use when working with matrices and vectors</a:t>
            </a:r>
          </a:p>
        </p:txBody>
      </p:sp>
      <p:sp>
        <p:nvSpPr>
          <p:cNvPr id="4" name="Slide Number Placeholder 3">
            <a:extLst>
              <a:ext uri="{FF2B5EF4-FFF2-40B4-BE49-F238E27FC236}">
                <a16:creationId xmlns:a16="http://schemas.microsoft.com/office/drawing/2014/main" id="{11D370C0-EF59-A648-A2AF-9AF42188D850}"/>
              </a:ext>
            </a:extLst>
          </p:cNvPr>
          <p:cNvSpPr>
            <a:spLocks noGrp="1"/>
          </p:cNvSpPr>
          <p:nvPr>
            <p:ph type="sldNum" sz="quarter" idx="10"/>
          </p:nvPr>
        </p:nvSpPr>
        <p:spPr/>
        <p:txBody>
          <a:bodyPr/>
          <a:lstStyle/>
          <a:p>
            <a:pPr>
              <a:defRPr/>
            </a:pPr>
            <a:fld id="{0C933AAA-F64E-4748-8A99-DCC60F15C72A}" type="slidenum">
              <a:rPr lang="en-US" smtClean="0">
                <a:solidFill>
                  <a:srgbClr val="000000"/>
                </a:solidFill>
                <a:ea typeface="ＭＳ Ｐゴシック" pitchFamily="34" charset="-128"/>
              </a:rPr>
              <a:pPr>
                <a:defRPr/>
              </a:pPr>
              <a:t>36</a:t>
            </a:fld>
            <a:endParaRPr lang="en-US" dirty="0">
              <a:solidFill>
                <a:srgbClr val="000000"/>
              </a:solidFill>
              <a:ea typeface="ＭＳ Ｐゴシック" pitchFamily="34" charset="-128"/>
            </a:endParaRPr>
          </a:p>
        </p:txBody>
      </p:sp>
      <p:sp>
        <p:nvSpPr>
          <p:cNvPr id="5" name="TextBox 4">
            <a:extLst>
              <a:ext uri="{FF2B5EF4-FFF2-40B4-BE49-F238E27FC236}">
                <a16:creationId xmlns:a16="http://schemas.microsoft.com/office/drawing/2014/main" id="{684909DB-097F-4D48-A6E1-4BBB80F2E871}"/>
              </a:ext>
            </a:extLst>
          </p:cNvPr>
          <p:cNvSpPr txBox="1"/>
          <p:nvPr/>
        </p:nvSpPr>
        <p:spPr>
          <a:xfrm>
            <a:off x="2112576" y="5141028"/>
            <a:ext cx="6399034" cy="1323439"/>
          </a:xfrm>
          <a:prstGeom prst="rect">
            <a:avLst/>
          </a:prstGeom>
          <a:noFill/>
        </p:spPr>
        <p:txBody>
          <a:bodyPr wrap="square" rtlCol="0">
            <a:spAutoFit/>
          </a:bodyPr>
          <a:lstStyle/>
          <a:p>
            <a:r>
              <a:rPr lang="en-US" sz="1600" b="1" dirty="0">
                <a:solidFill>
                  <a:srgbClr val="008000"/>
                </a:solidFill>
                <a:latin typeface="Courier New" panose="02070309020205020404" pitchFamily="49" charset="0"/>
                <a:cs typeface="Courier New" panose="02070309020205020404" pitchFamily="49" charset="0"/>
              </a:rPr>
              <a:t>#Create a sparse vector of size N</a:t>
            </a:r>
          </a:p>
          <a:p>
            <a:r>
              <a:rPr lang="en-US" sz="1600" b="1" dirty="0">
                <a:latin typeface="Courier New" panose="02070309020205020404" pitchFamily="49" charset="0"/>
                <a:cs typeface="Courier New" panose="02070309020205020404" pitchFamily="49" charset="0"/>
              </a:rPr>
              <a:t>v = </a:t>
            </a:r>
            <a:r>
              <a:rPr lang="en-US" sz="1600" b="1" dirty="0" err="1">
                <a:latin typeface="Courier New" panose="02070309020205020404" pitchFamily="49" charset="0"/>
                <a:cs typeface="Courier New" panose="02070309020205020404" pitchFamily="49" charset="0"/>
              </a:rPr>
              <a:t>grb.Vector.sparse</a:t>
            </a:r>
            <a:r>
              <a:rPr lang="en-US" sz="1600" b="1" dirty="0">
                <a:latin typeface="Courier New" panose="02070309020205020404" pitchFamily="49" charset="0"/>
                <a:cs typeface="Courier New" panose="02070309020205020404" pitchFamily="49" charset="0"/>
              </a:rPr>
              <a:t>(type, N)</a:t>
            </a:r>
          </a:p>
          <a:p>
            <a:endParaRPr lang="en-US" sz="1600" b="1" dirty="0">
              <a:latin typeface="Courier New" panose="02070309020205020404" pitchFamily="49" charset="0"/>
              <a:cs typeface="Courier New" panose="02070309020205020404" pitchFamily="49" charset="0"/>
            </a:endParaRPr>
          </a:p>
          <a:p>
            <a:r>
              <a:rPr lang="en-US" sz="1600" b="1" dirty="0">
                <a:solidFill>
                  <a:srgbClr val="008000"/>
                </a:solidFill>
                <a:latin typeface="Courier New" panose="02070309020205020404" pitchFamily="49" charset="0"/>
                <a:cs typeface="Courier New" panose="02070309020205020404" pitchFamily="49" charset="0"/>
              </a:rPr>
              <a:t>#Create a sparse vector from index and value lists</a:t>
            </a:r>
          </a:p>
          <a:p>
            <a:r>
              <a:rPr lang="en-US" sz="1600" b="1" dirty="0">
                <a:latin typeface="Courier New" panose="02070309020205020404" pitchFamily="49" charset="0"/>
                <a:cs typeface="Courier New" panose="02070309020205020404" pitchFamily="49" charset="0"/>
              </a:rPr>
              <a:t>v = </a:t>
            </a:r>
            <a:r>
              <a:rPr lang="en-US" sz="1600" b="1" dirty="0" err="1">
                <a:latin typeface="Courier New" panose="02070309020205020404" pitchFamily="49" charset="0"/>
                <a:cs typeface="Courier New" panose="02070309020205020404" pitchFamily="49" charset="0"/>
              </a:rPr>
              <a:t>grb.Vector.from_lists</a:t>
            </a:r>
            <a:r>
              <a:rPr lang="en-US" sz="1600" b="1" dirty="0">
                <a:latin typeface="Courier New" panose="02070309020205020404" pitchFamily="49" charset="0"/>
                <a:cs typeface="Courier New" panose="02070309020205020404" pitchFamily="49" charset="0"/>
              </a:rPr>
              <a:t>(</a:t>
            </a:r>
            <a:r>
              <a:rPr lang="en-US" sz="1600" b="1" dirty="0" err="1">
                <a:latin typeface="Courier New" panose="02070309020205020404" pitchFamily="49" charset="0"/>
                <a:cs typeface="Courier New" panose="02070309020205020404" pitchFamily="49" charset="0"/>
              </a:rPr>
              <a:t>indList</a:t>
            </a:r>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valList</a:t>
            </a:r>
            <a:r>
              <a:rPr lang="en-US" sz="1600" b="1" dirty="0">
                <a:latin typeface="Courier New" panose="02070309020205020404" pitchFamily="49" charset="0"/>
                <a:cs typeface="Courier New" panose="02070309020205020404" pitchFamily="49" charset="0"/>
              </a:rPr>
              <a:t>)</a:t>
            </a:r>
          </a:p>
        </p:txBody>
      </p:sp>
      <p:sp>
        <p:nvSpPr>
          <p:cNvPr id="6" name="TextBox 5">
            <a:extLst>
              <a:ext uri="{FF2B5EF4-FFF2-40B4-BE49-F238E27FC236}">
                <a16:creationId xmlns:a16="http://schemas.microsoft.com/office/drawing/2014/main" id="{06F6802F-D808-5F4A-9EEC-274D04FC117C}"/>
              </a:ext>
            </a:extLst>
          </p:cNvPr>
          <p:cNvSpPr txBox="1"/>
          <p:nvPr/>
        </p:nvSpPr>
        <p:spPr>
          <a:xfrm>
            <a:off x="2112577" y="3171875"/>
            <a:ext cx="6399034" cy="1323439"/>
          </a:xfrm>
          <a:prstGeom prst="rect">
            <a:avLst/>
          </a:prstGeom>
          <a:noFill/>
        </p:spPr>
        <p:txBody>
          <a:bodyPr wrap="square" rtlCol="0">
            <a:spAutoFit/>
          </a:bodyPr>
          <a:lstStyle/>
          <a:p>
            <a:r>
              <a:rPr lang="en-US" sz="1600" b="1" dirty="0">
                <a:solidFill>
                  <a:srgbClr val="008000"/>
                </a:solidFill>
                <a:latin typeface="Courier New" panose="02070309020205020404" pitchFamily="49" charset="0"/>
                <a:cs typeface="Courier New" panose="02070309020205020404" pitchFamily="49" charset="0"/>
              </a:rPr>
              <a:t>#Create a sparse matrix with </a:t>
            </a:r>
            <a:r>
              <a:rPr lang="en-US" sz="1600" b="1" dirty="0" err="1">
                <a:solidFill>
                  <a:srgbClr val="008000"/>
                </a:solidFill>
                <a:latin typeface="Courier New" panose="02070309020205020404" pitchFamily="49" charset="0"/>
                <a:cs typeface="Courier New" panose="02070309020205020404" pitchFamily="49" charset="0"/>
              </a:rPr>
              <a:t>Nrows</a:t>
            </a:r>
            <a:r>
              <a:rPr lang="en-US" sz="1600" b="1" dirty="0">
                <a:solidFill>
                  <a:srgbClr val="008000"/>
                </a:solidFill>
                <a:latin typeface="Courier New" panose="02070309020205020404" pitchFamily="49" charset="0"/>
                <a:cs typeface="Courier New" panose="02070309020205020404" pitchFamily="49" charset="0"/>
              </a:rPr>
              <a:t> and </a:t>
            </a:r>
            <a:r>
              <a:rPr lang="en-US" sz="1600" b="1" dirty="0" err="1">
                <a:solidFill>
                  <a:srgbClr val="008000"/>
                </a:solidFill>
                <a:latin typeface="Courier New" panose="02070309020205020404" pitchFamily="49" charset="0"/>
                <a:cs typeface="Courier New" panose="02070309020205020404" pitchFamily="49" charset="0"/>
              </a:rPr>
              <a:t>Ncols</a:t>
            </a:r>
            <a:endParaRPr lang="en-US" sz="1600" b="1" dirty="0">
              <a:solidFill>
                <a:srgbClr val="008000"/>
              </a:solidFill>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A = </a:t>
            </a:r>
            <a:r>
              <a:rPr lang="en-US" sz="1600" b="1" dirty="0" err="1">
                <a:latin typeface="Courier New" panose="02070309020205020404" pitchFamily="49" charset="0"/>
                <a:cs typeface="Courier New" panose="02070309020205020404" pitchFamily="49" charset="0"/>
              </a:rPr>
              <a:t>grb.Matrix.sparse</a:t>
            </a:r>
            <a:r>
              <a:rPr lang="en-US" sz="1600" b="1" dirty="0">
                <a:latin typeface="Courier New" panose="02070309020205020404" pitchFamily="49" charset="0"/>
                <a:cs typeface="Courier New" panose="02070309020205020404" pitchFamily="49" charset="0"/>
              </a:rPr>
              <a:t>(type, </a:t>
            </a:r>
            <a:r>
              <a:rPr lang="en-US" sz="1600" b="1" dirty="0" err="1">
                <a:latin typeface="Courier New" panose="02070309020205020404" pitchFamily="49" charset="0"/>
                <a:cs typeface="Courier New" panose="02070309020205020404" pitchFamily="49" charset="0"/>
              </a:rPr>
              <a:t>Nrows</a:t>
            </a:r>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Ncols</a:t>
            </a:r>
            <a:r>
              <a:rPr lang="en-US" sz="1600" b="1" dirty="0">
                <a:latin typeface="Courier New" panose="02070309020205020404" pitchFamily="49" charset="0"/>
                <a:cs typeface="Courier New" panose="02070309020205020404" pitchFamily="49" charset="0"/>
              </a:rPr>
              <a:t>)</a:t>
            </a:r>
          </a:p>
          <a:p>
            <a:endParaRPr lang="en-US" sz="1600" b="1" dirty="0">
              <a:latin typeface="Courier New" panose="02070309020205020404" pitchFamily="49" charset="0"/>
              <a:cs typeface="Courier New" panose="02070309020205020404" pitchFamily="49" charset="0"/>
            </a:endParaRPr>
          </a:p>
          <a:p>
            <a:r>
              <a:rPr lang="en-US" sz="1600" b="1" dirty="0">
                <a:solidFill>
                  <a:srgbClr val="008000"/>
                </a:solidFill>
                <a:latin typeface="Courier New" panose="02070309020205020404" pitchFamily="49" charset="0"/>
                <a:cs typeface="Courier New" panose="02070309020205020404" pitchFamily="49" charset="0"/>
              </a:rPr>
              <a:t>#Create a sparse matrix from index and value lists</a:t>
            </a:r>
          </a:p>
          <a:p>
            <a:r>
              <a:rPr lang="en-US" sz="1600" b="1" dirty="0">
                <a:latin typeface="Courier New" panose="02070309020205020404" pitchFamily="49" charset="0"/>
                <a:cs typeface="Courier New" panose="02070309020205020404" pitchFamily="49" charset="0"/>
              </a:rPr>
              <a:t>A = </a:t>
            </a:r>
            <a:r>
              <a:rPr lang="en-US" sz="1600" b="1" dirty="0" err="1">
                <a:latin typeface="Courier New" panose="02070309020205020404" pitchFamily="49" charset="0"/>
                <a:cs typeface="Courier New" panose="02070309020205020404" pitchFamily="49" charset="0"/>
              </a:rPr>
              <a:t>grb.Matrix.from_lists</a:t>
            </a:r>
            <a:r>
              <a:rPr lang="en-US" sz="1600" b="1" dirty="0">
                <a:latin typeface="Courier New" panose="02070309020205020404" pitchFamily="49" charset="0"/>
                <a:cs typeface="Courier New" panose="02070309020205020404" pitchFamily="49" charset="0"/>
              </a:rPr>
              <a:t>(</a:t>
            </a:r>
            <a:r>
              <a:rPr lang="en-US" sz="1600" b="1" dirty="0" err="1">
                <a:latin typeface="Courier New" panose="02070309020205020404" pitchFamily="49" charset="0"/>
                <a:cs typeface="Courier New" panose="02070309020205020404" pitchFamily="49" charset="0"/>
              </a:rPr>
              <a:t>rowInd</a:t>
            </a:r>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colInd</a:t>
            </a:r>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valList</a:t>
            </a:r>
            <a:r>
              <a:rPr lang="en-US" sz="1600" b="1" dirty="0">
                <a:latin typeface="Courier New" panose="02070309020205020404" pitchFamily="49" charset="0"/>
                <a:cs typeface="Courier New" panose="02070309020205020404" pitchFamily="49" charset="0"/>
              </a:rPr>
              <a:t>)</a:t>
            </a:r>
          </a:p>
        </p:txBody>
      </p:sp>
      <p:sp>
        <p:nvSpPr>
          <p:cNvPr id="7" name="TextBox 6">
            <a:extLst>
              <a:ext uri="{FF2B5EF4-FFF2-40B4-BE49-F238E27FC236}">
                <a16:creationId xmlns:a16="http://schemas.microsoft.com/office/drawing/2014/main" id="{D3F77445-C71A-4247-B156-85D9E9E9E9F9}"/>
              </a:ext>
            </a:extLst>
          </p:cNvPr>
          <p:cNvSpPr txBox="1"/>
          <p:nvPr/>
        </p:nvSpPr>
        <p:spPr>
          <a:xfrm>
            <a:off x="2112577" y="2825151"/>
            <a:ext cx="6399034" cy="338554"/>
          </a:xfrm>
          <a:prstGeom prst="rect">
            <a:avLst/>
          </a:prstGeom>
          <a:noFill/>
        </p:spPr>
        <p:txBody>
          <a:bodyPr wrap="square" rtlCol="0">
            <a:spAutoFit/>
          </a:bodyPr>
          <a:lstStyle/>
          <a:p>
            <a:r>
              <a:rPr lang="en-US" sz="1600" b="1" dirty="0">
                <a:latin typeface="Courier New" panose="02070309020205020404" pitchFamily="49" charset="0"/>
                <a:cs typeface="Courier New" panose="02070309020205020404" pitchFamily="49" charset="0"/>
              </a:rPr>
              <a:t>import </a:t>
            </a:r>
            <a:r>
              <a:rPr lang="en-US" sz="1600" b="1" dirty="0" err="1">
                <a:latin typeface="Courier New" panose="02070309020205020404" pitchFamily="49" charset="0"/>
                <a:cs typeface="Courier New" panose="02070309020205020404" pitchFamily="49" charset="0"/>
              </a:rPr>
              <a:t>pygraphblas</a:t>
            </a:r>
            <a:r>
              <a:rPr lang="en-US" sz="1600" b="1" dirty="0">
                <a:latin typeface="Courier New" panose="02070309020205020404" pitchFamily="49" charset="0"/>
                <a:cs typeface="Courier New" panose="02070309020205020404" pitchFamily="49" charset="0"/>
              </a:rPr>
              <a:t> as </a:t>
            </a:r>
            <a:r>
              <a:rPr lang="en-US" sz="1600" b="1" dirty="0" err="1">
                <a:latin typeface="Courier New" panose="02070309020205020404" pitchFamily="49" charset="0"/>
                <a:cs typeface="Courier New" panose="02070309020205020404" pitchFamily="49" charset="0"/>
              </a:rPr>
              <a:t>grb</a:t>
            </a:r>
            <a:endParaRPr lang="en-US" sz="1600" b="1" dirty="0">
              <a:latin typeface="Courier New" panose="02070309020205020404" pitchFamily="49" charset="0"/>
              <a:cs typeface="Courier New" panose="02070309020205020404" pitchFamily="49" charset="0"/>
            </a:endParaRPr>
          </a:p>
        </p:txBody>
      </p:sp>
      <p:sp>
        <p:nvSpPr>
          <p:cNvPr id="8" name="Left Brace 7">
            <a:extLst>
              <a:ext uri="{FF2B5EF4-FFF2-40B4-BE49-F238E27FC236}">
                <a16:creationId xmlns:a16="http://schemas.microsoft.com/office/drawing/2014/main" id="{9787F6D5-F882-634D-9852-15A7605B26DC}"/>
              </a:ext>
            </a:extLst>
          </p:cNvPr>
          <p:cNvSpPr/>
          <p:nvPr/>
        </p:nvSpPr>
        <p:spPr bwMode="auto">
          <a:xfrm>
            <a:off x="1744720" y="2748237"/>
            <a:ext cx="413575" cy="1876315"/>
          </a:xfrm>
          <a:prstGeom prst="leftBrace">
            <a:avLst/>
          </a:prstGeom>
          <a:ln w="28575">
            <a:solidFill>
              <a:srgbClr val="C00000"/>
            </a:solidFill>
            <a:headEnd type="none" w="med" len="med"/>
            <a:tailEnd type="none" w="med" len="med"/>
          </a:ln>
        </p:spPr>
        <p:style>
          <a:lnRef idx="1">
            <a:schemeClr val="dk1"/>
          </a:lnRef>
          <a:fillRef idx="0">
            <a:schemeClr val="dk1"/>
          </a:fillRef>
          <a:effectRef idx="0">
            <a:schemeClr val="dk1"/>
          </a:effectRef>
          <a:fontRef idx="minor">
            <a:schemeClr val="tx1"/>
          </a:fontRef>
        </p:style>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sp>
        <p:nvSpPr>
          <p:cNvPr id="9" name="TextBox 8">
            <a:extLst>
              <a:ext uri="{FF2B5EF4-FFF2-40B4-BE49-F238E27FC236}">
                <a16:creationId xmlns:a16="http://schemas.microsoft.com/office/drawing/2014/main" id="{78BCEBB0-29BC-2A4B-B1F3-8BB237E0E9FA}"/>
              </a:ext>
            </a:extLst>
          </p:cNvPr>
          <p:cNvSpPr txBox="1"/>
          <p:nvPr/>
        </p:nvSpPr>
        <p:spPr>
          <a:xfrm>
            <a:off x="455613" y="3277656"/>
            <a:ext cx="1289107" cy="830997"/>
          </a:xfrm>
          <a:prstGeom prst="rect">
            <a:avLst/>
          </a:prstGeom>
          <a:noFill/>
        </p:spPr>
        <p:txBody>
          <a:bodyPr wrap="square" rtlCol="0">
            <a:spAutoFit/>
          </a:bodyPr>
          <a:lstStyle/>
          <a:p>
            <a:pPr algn="ctr"/>
            <a:r>
              <a:rPr lang="en-US" sz="1600" dirty="0">
                <a:solidFill>
                  <a:srgbClr val="C00000"/>
                </a:solidFill>
              </a:rPr>
              <a:t>We’ve seen these already</a:t>
            </a:r>
          </a:p>
        </p:txBody>
      </p:sp>
      <p:sp>
        <p:nvSpPr>
          <p:cNvPr id="10" name="Left Brace 9">
            <a:extLst>
              <a:ext uri="{FF2B5EF4-FFF2-40B4-BE49-F238E27FC236}">
                <a16:creationId xmlns:a16="http://schemas.microsoft.com/office/drawing/2014/main" id="{F20BEA98-ED9D-A84F-8A07-DF443DEF8E7A}"/>
              </a:ext>
            </a:extLst>
          </p:cNvPr>
          <p:cNvSpPr/>
          <p:nvPr/>
        </p:nvSpPr>
        <p:spPr bwMode="auto">
          <a:xfrm>
            <a:off x="1699001" y="5064413"/>
            <a:ext cx="459294" cy="1487200"/>
          </a:xfrm>
          <a:prstGeom prst="leftBrace">
            <a:avLst/>
          </a:prstGeom>
          <a:ln w="28575">
            <a:solidFill>
              <a:srgbClr val="C00000"/>
            </a:solidFill>
            <a:headEnd type="none" w="med" len="med"/>
            <a:tailEnd type="none" w="med" len="med"/>
          </a:ln>
        </p:spPr>
        <p:style>
          <a:lnRef idx="1">
            <a:schemeClr val="dk1"/>
          </a:lnRef>
          <a:fillRef idx="0">
            <a:schemeClr val="dk1"/>
          </a:fillRef>
          <a:effectRef idx="0">
            <a:schemeClr val="dk1"/>
          </a:effectRef>
          <a:fontRef idx="minor">
            <a:schemeClr val="tx1"/>
          </a:fontRef>
        </p:style>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sp>
        <p:nvSpPr>
          <p:cNvPr id="11" name="TextBox 10">
            <a:extLst>
              <a:ext uri="{FF2B5EF4-FFF2-40B4-BE49-F238E27FC236}">
                <a16:creationId xmlns:a16="http://schemas.microsoft.com/office/drawing/2014/main" id="{399B8C02-6E66-544B-9540-4903E5AA04EF}"/>
              </a:ext>
            </a:extLst>
          </p:cNvPr>
          <p:cNvSpPr txBox="1"/>
          <p:nvPr/>
        </p:nvSpPr>
        <p:spPr>
          <a:xfrm>
            <a:off x="409894" y="5146293"/>
            <a:ext cx="1289107" cy="1323439"/>
          </a:xfrm>
          <a:prstGeom prst="rect">
            <a:avLst/>
          </a:prstGeom>
          <a:noFill/>
        </p:spPr>
        <p:txBody>
          <a:bodyPr wrap="square" rtlCol="0">
            <a:spAutoFit/>
          </a:bodyPr>
          <a:lstStyle/>
          <a:p>
            <a:pPr algn="ctr"/>
            <a:r>
              <a:rPr lang="en-US" sz="1600" dirty="0">
                <a:solidFill>
                  <a:srgbClr val="C00000"/>
                </a:solidFill>
              </a:rPr>
              <a:t>The vector case is analogous to the matrix case</a:t>
            </a:r>
          </a:p>
        </p:txBody>
      </p:sp>
    </p:spTree>
    <p:extLst>
      <p:ext uri="{BB962C8B-B14F-4D97-AF65-F5344CB8AC3E}">
        <p14:creationId xmlns:p14="http://schemas.microsoft.com/office/powerpoint/2010/main" val="1246648531"/>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GraphBLAS Operations </a:t>
            </a:r>
            <a:r>
              <a:rPr lang="en-US" sz="2400" dirty="0"/>
              <a:t>(from the Math Spec*)</a:t>
            </a:r>
          </a:p>
        </p:txBody>
      </p:sp>
      <p:sp>
        <p:nvSpPr>
          <p:cNvPr id="4" name="Slide Number Placeholder 3"/>
          <p:cNvSpPr>
            <a:spLocks noGrp="1"/>
          </p:cNvSpPr>
          <p:nvPr>
            <p:ph type="sldNum" sz="quarter" idx="10"/>
          </p:nvPr>
        </p:nvSpPr>
        <p:spPr/>
        <p:txBody>
          <a:bodyPr/>
          <a:lstStyle/>
          <a:p>
            <a:pPr>
              <a:defRPr/>
            </a:pPr>
            <a:fld id="{0C933AAA-F64E-4748-8A99-DCC60F15C72A}" type="slidenum">
              <a:rPr lang="en-US" smtClean="0">
                <a:solidFill>
                  <a:srgbClr val="000000"/>
                </a:solidFill>
                <a:ea typeface="ＭＳ Ｐゴシック" pitchFamily="34" charset="-128"/>
              </a:rPr>
              <a:pPr>
                <a:defRPr/>
              </a:pPr>
              <a:t>37</a:t>
            </a:fld>
            <a:endParaRPr lang="en-US" dirty="0">
              <a:solidFill>
                <a:srgbClr val="000000"/>
              </a:solidFill>
              <a:ea typeface="ＭＳ Ｐゴシック" pitchFamily="34" charset="-128"/>
            </a:endParaRP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8751" y="636588"/>
            <a:ext cx="6305149" cy="5370466"/>
          </a:xfrm>
          <a:prstGeom prst="rect">
            <a:avLst/>
          </a:prstGeom>
        </p:spPr>
      </p:pic>
      <p:sp>
        <p:nvSpPr>
          <p:cNvPr id="3" name="TextBox 2">
            <a:extLst>
              <a:ext uri="{FF2B5EF4-FFF2-40B4-BE49-F238E27FC236}">
                <a16:creationId xmlns:a16="http://schemas.microsoft.com/office/drawing/2014/main" id="{0EA41175-13BF-B740-AF50-BC18CD9F9378}"/>
              </a:ext>
            </a:extLst>
          </p:cNvPr>
          <p:cNvSpPr txBox="1"/>
          <p:nvPr/>
        </p:nvSpPr>
        <p:spPr>
          <a:xfrm>
            <a:off x="7144" y="6060490"/>
            <a:ext cx="8977312" cy="369332"/>
          </a:xfrm>
          <a:prstGeom prst="rect">
            <a:avLst/>
          </a:prstGeom>
          <a:noFill/>
        </p:spPr>
        <p:txBody>
          <a:bodyPr wrap="square" rtlCol="0">
            <a:spAutoFit/>
          </a:bodyPr>
          <a:lstStyle/>
          <a:p>
            <a:r>
              <a:rPr lang="en-US" dirty="0"/>
              <a:t>We use ⊙, ⊕, and ⊗ since we can change the operators mapped onto those symbols.</a:t>
            </a:r>
          </a:p>
        </p:txBody>
      </p:sp>
      <p:sp>
        <p:nvSpPr>
          <p:cNvPr id="5" name="TextBox 4">
            <a:extLst>
              <a:ext uri="{FF2B5EF4-FFF2-40B4-BE49-F238E27FC236}">
                <a16:creationId xmlns:a16="http://schemas.microsoft.com/office/drawing/2014/main" id="{5A3AF0DB-3E47-9A48-BF22-D8A17EBEB228}"/>
              </a:ext>
            </a:extLst>
          </p:cNvPr>
          <p:cNvSpPr txBox="1"/>
          <p:nvPr/>
        </p:nvSpPr>
        <p:spPr>
          <a:xfrm>
            <a:off x="166688" y="6551613"/>
            <a:ext cx="8561387" cy="307777"/>
          </a:xfrm>
          <a:prstGeom prst="rect">
            <a:avLst/>
          </a:prstGeom>
          <a:noFill/>
        </p:spPr>
        <p:txBody>
          <a:bodyPr wrap="square" rtlCol="0">
            <a:spAutoFit/>
          </a:bodyPr>
          <a:lstStyle/>
          <a:p>
            <a:r>
              <a:rPr lang="en-US" sz="1400" dirty="0"/>
              <a:t>* Mathematical foundations of the </a:t>
            </a:r>
            <a:r>
              <a:rPr lang="en-US" sz="1400" dirty="0" err="1"/>
              <a:t>GraphBLAS</a:t>
            </a:r>
            <a:r>
              <a:rPr lang="en-US" sz="1400" dirty="0"/>
              <a:t>, Kepner et. al. HPEC’2016</a:t>
            </a:r>
          </a:p>
        </p:txBody>
      </p:sp>
    </p:spTree>
    <p:extLst>
      <p:ext uri="{BB962C8B-B14F-4D97-AF65-F5344CB8AC3E}">
        <p14:creationId xmlns:p14="http://schemas.microsoft.com/office/powerpoint/2010/main" val="616535903"/>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6689" y="192088"/>
            <a:ext cx="2754642" cy="889000"/>
          </a:xfrm>
        </p:spPr>
        <p:txBody>
          <a:bodyPr/>
          <a:lstStyle/>
          <a:p>
            <a:r>
              <a:rPr lang="en-US" dirty="0"/>
              <a:t>mxv()</a:t>
            </a:r>
          </a:p>
        </p:txBody>
      </p:sp>
      <p:sp>
        <p:nvSpPr>
          <p:cNvPr id="4" name="Slide Number Placeholder 3"/>
          <p:cNvSpPr>
            <a:spLocks noGrp="1"/>
          </p:cNvSpPr>
          <p:nvPr>
            <p:ph type="sldNum" sz="quarter" idx="10"/>
          </p:nvPr>
        </p:nvSpPr>
        <p:spPr>
          <a:xfrm>
            <a:off x="8728075" y="6539734"/>
            <a:ext cx="415925" cy="304800"/>
          </a:xfrm>
        </p:spPr>
        <p:txBody>
          <a:bodyPr/>
          <a:lstStyle/>
          <a:p>
            <a:pPr>
              <a:defRPr/>
            </a:pPr>
            <a:fld id="{0C933AAA-F64E-4748-8A99-DCC60F15C72A}" type="slidenum">
              <a:rPr lang="en-US" smtClean="0">
                <a:solidFill>
                  <a:srgbClr val="000000"/>
                </a:solidFill>
                <a:ea typeface="ＭＳ Ｐゴシック" pitchFamily="34" charset="-128"/>
              </a:rPr>
              <a:pPr>
                <a:defRPr/>
              </a:pPr>
              <a:t>38</a:t>
            </a:fld>
            <a:endParaRPr lang="en-US" dirty="0">
              <a:solidFill>
                <a:srgbClr val="000000"/>
              </a:solidFill>
              <a:ea typeface="ＭＳ Ｐゴシック" pitchFamily="34" charset="-128"/>
            </a:endParaRPr>
          </a:p>
        </p:txBody>
      </p:sp>
      <p:sp>
        <p:nvSpPr>
          <p:cNvPr id="15" name="TextBox 14"/>
          <p:cNvSpPr txBox="1"/>
          <p:nvPr/>
        </p:nvSpPr>
        <p:spPr>
          <a:xfrm>
            <a:off x="273208" y="1193806"/>
            <a:ext cx="8250931" cy="461665"/>
          </a:xfrm>
          <a:prstGeom prst="rect">
            <a:avLst/>
          </a:prstGeom>
          <a:noFill/>
        </p:spPr>
        <p:txBody>
          <a:bodyPr wrap="square" rtlCol="0">
            <a:spAutoFit/>
          </a:bodyPr>
          <a:lstStyle/>
          <a:p>
            <a:pPr algn="ctr"/>
            <a:r>
              <a:rPr lang="en-US" sz="2400" dirty="0"/>
              <a:t>Multiply a matrix times a vector to produce a vector</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E33B1BFE-97D4-BC43-97C9-03B27C62518B}"/>
                  </a:ext>
                </a:extLst>
              </p:cNvPr>
              <p:cNvSpPr txBox="1"/>
              <p:nvPr/>
            </p:nvSpPr>
            <p:spPr>
              <a:xfrm>
                <a:off x="2008991" y="1989967"/>
                <a:ext cx="4779363" cy="107131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𝑤</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𝑖</m:t>
                          </m:r>
                        </m:e>
                      </m:d>
                      <m:r>
                        <a:rPr lang="en-US" sz="2400" i="1" smtClean="0">
                          <a:latin typeface="Cambria Math" panose="02040503050406030204" pitchFamily="18" charset="0"/>
                        </a:rPr>
                        <m:t>=</m:t>
                      </m:r>
                      <m:r>
                        <a:rPr lang="en-US" sz="2400" b="0" i="1" smtClean="0">
                          <a:latin typeface="Cambria Math" panose="02040503050406030204" pitchFamily="18" charset="0"/>
                        </a:rPr>
                        <m:t>𝑤</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𝑖</m:t>
                          </m:r>
                        </m:e>
                      </m:d>
                      <m:r>
                        <a:rPr lang="en-US" sz="2400" b="0" i="1" smtClean="0">
                          <a:latin typeface="Cambria Math" panose="02040503050406030204" pitchFamily="18" charset="0"/>
                        </a:rPr>
                        <m:t> </m:t>
                      </m:r>
                      <m:r>
                        <a:rPr lang="en-US" sz="2400" b="0" i="1" smtClean="0">
                          <a:latin typeface="Cambria Math" panose="02040503050406030204" pitchFamily="18" charset="0"/>
                          <a:ea typeface="Cambria Math" panose="02040503050406030204" pitchFamily="18" charset="0"/>
                        </a:rPr>
                        <m:t>⨀</m:t>
                      </m:r>
                      <m:nary>
                        <m:naryPr>
                          <m:chr m:val="∑"/>
                          <m:ctrlPr>
                            <a:rPr lang="en-US" sz="2400" b="0" i="1" smtClean="0">
                              <a:latin typeface="Cambria Math" panose="02040503050406030204" pitchFamily="18" charset="0"/>
                              <a:ea typeface="Cambria Math" panose="02040503050406030204" pitchFamily="18" charset="0"/>
                            </a:rPr>
                          </m:ctrlPr>
                        </m:naryPr>
                        <m:sub>
                          <m:r>
                            <m:rPr>
                              <m:brk m:alnAt="23"/>
                            </m:rPr>
                            <a:rPr lang="en-US" sz="2400" b="0" i="1" smtClean="0">
                              <a:latin typeface="Cambria Math" panose="02040503050406030204" pitchFamily="18" charset="0"/>
                              <a:ea typeface="Cambria Math" panose="02040503050406030204" pitchFamily="18" charset="0"/>
                            </a:rPr>
                            <m:t>𝑘</m:t>
                          </m:r>
                          <m:r>
                            <a:rPr lang="en-US" sz="2400" b="0" i="1" smtClean="0">
                              <a:latin typeface="Cambria Math" panose="02040503050406030204" pitchFamily="18" charset="0"/>
                              <a:ea typeface="Cambria Math" panose="02040503050406030204" pitchFamily="18" charset="0"/>
                            </a:rPr>
                            <m:t>=0</m:t>
                          </m:r>
                        </m:sub>
                        <m:sup>
                          <m:r>
                            <a:rPr lang="en-US" sz="2400" b="0" i="1" smtClean="0">
                              <a:latin typeface="Cambria Math" panose="02040503050406030204" pitchFamily="18" charset="0"/>
                              <a:ea typeface="Cambria Math" panose="02040503050406030204" pitchFamily="18" charset="0"/>
                            </a:rPr>
                            <m:t>𝑁</m:t>
                          </m:r>
                        </m:sup>
                        <m:e>
                          <m:r>
                            <a:rPr lang="en-US" sz="2400" b="0" i="1" smtClean="0">
                              <a:latin typeface="Cambria Math" panose="02040503050406030204" pitchFamily="18" charset="0"/>
                              <a:ea typeface="Cambria Math" panose="02040503050406030204" pitchFamily="18" charset="0"/>
                            </a:rPr>
                            <m:t>𝐴</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𝑖</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𝑘</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𝑢</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𝑘</m:t>
                          </m:r>
                          <m:r>
                            <a:rPr lang="en-US" sz="2400" b="0" i="1" smtClean="0">
                              <a:latin typeface="Cambria Math" panose="02040503050406030204" pitchFamily="18" charset="0"/>
                              <a:ea typeface="Cambria Math" panose="02040503050406030204" pitchFamily="18" charset="0"/>
                            </a:rPr>
                            <m:t>)</m:t>
                          </m:r>
                        </m:e>
                      </m:nary>
                    </m:oMath>
                  </m:oMathPara>
                </a14:m>
                <a:endParaRPr lang="en-US" sz="2400" dirty="0"/>
              </a:p>
            </p:txBody>
          </p:sp>
        </mc:Choice>
        <mc:Fallback xmlns="">
          <p:sp>
            <p:nvSpPr>
              <p:cNvPr id="11" name="TextBox 10">
                <a:extLst>
                  <a:ext uri="{FF2B5EF4-FFF2-40B4-BE49-F238E27FC236}">
                    <a16:creationId xmlns:a16="http://schemas.microsoft.com/office/drawing/2014/main" id="{E33B1BFE-97D4-BC43-97C9-03B27C62518B}"/>
                  </a:ext>
                </a:extLst>
              </p:cNvPr>
              <p:cNvSpPr txBox="1">
                <a:spLocks noRot="1" noChangeAspect="1" noMove="1" noResize="1" noEditPoints="1" noAdjustHandles="1" noChangeArrowheads="1" noChangeShapeType="1" noTextEdit="1"/>
              </p:cNvSpPr>
              <p:nvPr/>
            </p:nvSpPr>
            <p:spPr>
              <a:xfrm>
                <a:off x="2008991" y="1989967"/>
                <a:ext cx="4779363" cy="1071319"/>
              </a:xfrm>
              <a:prstGeom prst="rect">
                <a:avLst/>
              </a:prstGeom>
              <a:blipFill>
                <a:blip r:embed="rId2"/>
                <a:stretch>
                  <a:fillRect t="-111765" b="-16823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1E28F666-558F-B34D-B7B3-EB8AEB041206}"/>
                  </a:ext>
                </a:extLst>
              </p:cNvPr>
              <p:cNvSpPr txBox="1"/>
              <p:nvPr/>
            </p:nvSpPr>
            <p:spPr>
              <a:xfrm>
                <a:off x="2580644" y="3470582"/>
                <a:ext cx="909287"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𝑤</m:t>
                      </m:r>
                      <m:r>
                        <a:rPr lang="en-US" sz="2000" b="0" i="1" smtClean="0">
                          <a:latin typeface="Cambria Math" panose="02040503050406030204" pitchFamily="18" charset="0"/>
                          <a:ea typeface="Cambria Math" panose="02040503050406030204" pitchFamily="18" charset="0"/>
                        </a:rPr>
                        <m:t>∈</m:t>
                      </m:r>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𝑆</m:t>
                          </m:r>
                        </m:e>
                        <m:sup>
                          <m:r>
                            <a:rPr lang="en-US" sz="2000" b="0" i="1" smtClean="0">
                              <a:latin typeface="Cambria Math" panose="02040503050406030204" pitchFamily="18" charset="0"/>
                              <a:ea typeface="Cambria Math" panose="02040503050406030204" pitchFamily="18" charset="0"/>
                            </a:rPr>
                            <m:t>𝑀</m:t>
                          </m:r>
                        </m:sup>
                      </m:sSup>
                    </m:oMath>
                  </m:oMathPara>
                </a14:m>
                <a:endParaRPr lang="en-US" sz="2000" dirty="0"/>
              </a:p>
            </p:txBody>
          </p:sp>
        </mc:Choice>
        <mc:Fallback xmlns="">
          <p:sp>
            <p:nvSpPr>
              <p:cNvPr id="18" name="TextBox 17">
                <a:extLst>
                  <a:ext uri="{FF2B5EF4-FFF2-40B4-BE49-F238E27FC236}">
                    <a16:creationId xmlns:a16="http://schemas.microsoft.com/office/drawing/2014/main" id="{1E28F666-558F-B34D-B7B3-EB8AEB041206}"/>
                  </a:ext>
                </a:extLst>
              </p:cNvPr>
              <p:cNvSpPr txBox="1">
                <a:spLocks noRot="1" noChangeAspect="1" noMove="1" noResize="1" noEditPoints="1" noAdjustHandles="1" noChangeArrowheads="1" noChangeShapeType="1" noTextEdit="1"/>
              </p:cNvSpPr>
              <p:nvPr/>
            </p:nvSpPr>
            <p:spPr>
              <a:xfrm>
                <a:off x="2580644" y="3470582"/>
                <a:ext cx="909287" cy="307777"/>
              </a:xfrm>
              <a:prstGeom prst="rect">
                <a:avLst/>
              </a:prstGeom>
              <a:blipFill>
                <a:blip r:embed="rId3"/>
                <a:stretch>
                  <a:fillRect l="-1389" r="-1389" b="-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7E4EE129-53CE-6D41-B6A7-F2DDAC8CFC81}"/>
                  </a:ext>
                </a:extLst>
              </p:cNvPr>
              <p:cNvSpPr txBox="1"/>
              <p:nvPr/>
            </p:nvSpPr>
            <p:spPr>
              <a:xfrm>
                <a:off x="3986814" y="3470583"/>
                <a:ext cx="842410"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𝑢</m:t>
                      </m:r>
                      <m:r>
                        <a:rPr lang="en-US" sz="2000" b="0" i="1" smtClean="0">
                          <a:latin typeface="Cambria Math" panose="02040503050406030204" pitchFamily="18" charset="0"/>
                          <a:ea typeface="Cambria Math" panose="02040503050406030204" pitchFamily="18" charset="0"/>
                        </a:rPr>
                        <m:t>∈</m:t>
                      </m:r>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𝑆</m:t>
                          </m:r>
                        </m:e>
                        <m:sup>
                          <m:r>
                            <a:rPr lang="en-US" sz="2000" b="0" i="1" smtClean="0">
                              <a:latin typeface="Cambria Math" panose="02040503050406030204" pitchFamily="18" charset="0"/>
                              <a:ea typeface="Cambria Math" panose="02040503050406030204" pitchFamily="18" charset="0"/>
                            </a:rPr>
                            <m:t>𝑁</m:t>
                          </m:r>
                        </m:sup>
                      </m:sSup>
                    </m:oMath>
                  </m:oMathPara>
                </a14:m>
                <a:endParaRPr lang="en-US" sz="2000" dirty="0"/>
              </a:p>
            </p:txBody>
          </p:sp>
        </mc:Choice>
        <mc:Fallback xmlns="">
          <p:sp>
            <p:nvSpPr>
              <p:cNvPr id="20" name="TextBox 19">
                <a:extLst>
                  <a:ext uri="{FF2B5EF4-FFF2-40B4-BE49-F238E27FC236}">
                    <a16:creationId xmlns:a16="http://schemas.microsoft.com/office/drawing/2014/main" id="{7E4EE129-53CE-6D41-B6A7-F2DDAC8CFC81}"/>
                  </a:ext>
                </a:extLst>
              </p:cNvPr>
              <p:cNvSpPr txBox="1">
                <a:spLocks noRot="1" noChangeAspect="1" noMove="1" noResize="1" noEditPoints="1" noAdjustHandles="1" noChangeArrowheads="1" noChangeShapeType="1" noTextEdit="1"/>
              </p:cNvSpPr>
              <p:nvPr/>
            </p:nvSpPr>
            <p:spPr>
              <a:xfrm>
                <a:off x="3986814" y="3470583"/>
                <a:ext cx="842410" cy="307777"/>
              </a:xfrm>
              <a:prstGeom prst="rect">
                <a:avLst/>
              </a:prstGeom>
              <a:blipFill>
                <a:blip r:embed="rId4"/>
                <a:stretch>
                  <a:fillRect l="-1471" b="-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D051B11F-4DE2-084E-96D3-AB638773CC2D}"/>
                  </a:ext>
                </a:extLst>
              </p:cNvPr>
              <p:cNvSpPr txBox="1"/>
              <p:nvPr/>
            </p:nvSpPr>
            <p:spPr>
              <a:xfrm>
                <a:off x="5428108" y="3470584"/>
                <a:ext cx="1155509"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𝐴</m:t>
                      </m:r>
                      <m:r>
                        <a:rPr lang="en-US" sz="2000" b="0" i="1" smtClean="0">
                          <a:latin typeface="Cambria Math" panose="02040503050406030204" pitchFamily="18" charset="0"/>
                          <a:ea typeface="Cambria Math" panose="02040503050406030204" pitchFamily="18" charset="0"/>
                        </a:rPr>
                        <m:t>∈</m:t>
                      </m:r>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𝑆</m:t>
                          </m:r>
                        </m:e>
                        <m:sup>
                          <m:r>
                            <a:rPr lang="en-US" sz="2000" b="0" i="1" smtClean="0">
                              <a:latin typeface="Cambria Math" panose="02040503050406030204" pitchFamily="18" charset="0"/>
                              <a:ea typeface="Cambria Math" panose="02040503050406030204" pitchFamily="18" charset="0"/>
                            </a:rPr>
                            <m:t>𝑀</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𝑁</m:t>
                          </m:r>
                        </m:sup>
                      </m:sSup>
                    </m:oMath>
                  </m:oMathPara>
                </a14:m>
                <a:endParaRPr lang="en-US" sz="2000" dirty="0"/>
              </a:p>
            </p:txBody>
          </p:sp>
        </mc:Choice>
        <mc:Fallback xmlns="">
          <p:sp>
            <p:nvSpPr>
              <p:cNvPr id="21" name="TextBox 20">
                <a:extLst>
                  <a:ext uri="{FF2B5EF4-FFF2-40B4-BE49-F238E27FC236}">
                    <a16:creationId xmlns:a16="http://schemas.microsoft.com/office/drawing/2014/main" id="{D051B11F-4DE2-084E-96D3-AB638773CC2D}"/>
                  </a:ext>
                </a:extLst>
              </p:cNvPr>
              <p:cNvSpPr txBox="1">
                <a:spLocks noRot="1" noChangeAspect="1" noMove="1" noResize="1" noEditPoints="1" noAdjustHandles="1" noChangeArrowheads="1" noChangeShapeType="1" noTextEdit="1"/>
              </p:cNvSpPr>
              <p:nvPr/>
            </p:nvSpPr>
            <p:spPr>
              <a:xfrm>
                <a:off x="5428108" y="3470584"/>
                <a:ext cx="1155509" cy="307777"/>
              </a:xfrm>
              <a:prstGeom prst="rect">
                <a:avLst/>
              </a:prstGeom>
              <a:blipFill>
                <a:blip r:embed="rId5"/>
                <a:stretch>
                  <a:fillRect l="-3261" b="-8000"/>
                </a:stretch>
              </a:blipFill>
            </p:spPr>
            <p:txBody>
              <a:bodyPr/>
              <a:lstStyle/>
              <a:p>
                <a:r>
                  <a:rPr lang="en-US">
                    <a:noFill/>
                  </a:rPr>
                  <a:t> </a:t>
                </a:r>
              </a:p>
            </p:txBody>
          </p:sp>
        </mc:Fallback>
      </mc:AlternateContent>
      <p:sp>
        <p:nvSpPr>
          <p:cNvPr id="22" name="TextBox 21">
            <a:extLst>
              <a:ext uri="{FF2B5EF4-FFF2-40B4-BE49-F238E27FC236}">
                <a16:creationId xmlns:a16="http://schemas.microsoft.com/office/drawing/2014/main" id="{9C51DE6A-5C82-EC41-86F8-0B34B3D36645}"/>
              </a:ext>
            </a:extLst>
          </p:cNvPr>
          <p:cNvSpPr txBox="1"/>
          <p:nvPr/>
        </p:nvSpPr>
        <p:spPr>
          <a:xfrm>
            <a:off x="446831" y="4581806"/>
            <a:ext cx="8250931" cy="1938992"/>
          </a:xfrm>
          <a:prstGeom prst="rect">
            <a:avLst/>
          </a:prstGeom>
          <a:noFill/>
        </p:spPr>
        <p:txBody>
          <a:bodyPr wrap="square" rtlCol="0">
            <a:spAutoFit/>
          </a:bodyPr>
          <a:lstStyle/>
          <a:p>
            <a:r>
              <a:rPr lang="en-US" sz="2000" dirty="0"/>
              <a:t>Definitions:</a:t>
            </a:r>
          </a:p>
          <a:p>
            <a:pPr marL="342900" indent="-342900">
              <a:buFont typeface="Arial" panose="020B0604020202020204" pitchFamily="34" charset="0"/>
              <a:buChar char="•"/>
            </a:pPr>
            <a:r>
              <a:rPr lang="en-US" sz="2000" dirty="0"/>
              <a:t>S is the domain of the objects w, u, and A</a:t>
            </a:r>
          </a:p>
          <a:p>
            <a:pPr marL="342900" indent="-342900">
              <a:buFont typeface="Arial" panose="020B0604020202020204" pitchFamily="34" charset="0"/>
              <a:buChar char="•"/>
            </a:pPr>
            <a:r>
              <a:rPr lang="en-US" sz="2000" dirty="0"/>
              <a:t>⊙ is an optional accumulation operator (a binary operator)</a:t>
            </a:r>
          </a:p>
          <a:p>
            <a:pPr marL="342900" indent="-342900">
              <a:buFont typeface="Arial" panose="020B0604020202020204" pitchFamily="34" charset="0"/>
              <a:buChar char="•"/>
            </a:pPr>
            <a:r>
              <a:rPr lang="en-US" sz="2000" dirty="0"/>
              <a:t>⊗ and ⊕ are multiplication and addition (or generalizations thereof)</a:t>
            </a:r>
          </a:p>
          <a:p>
            <a:pPr marL="342900" indent="-342900">
              <a:buFont typeface="Arial" panose="020B0604020202020204" pitchFamily="34" charset="0"/>
              <a:buChar char="•"/>
            </a:pPr>
            <a:r>
              <a:rPr lang="en-US" sz="2000" dirty="0"/>
              <a:t>∑ uses the ⊕ operator</a:t>
            </a:r>
          </a:p>
          <a:p>
            <a:pPr marL="342900" indent="-342900">
              <a:buFont typeface="Arial" panose="020B0604020202020204" pitchFamily="34" charset="0"/>
              <a:buChar char="•"/>
            </a:pPr>
            <a:endParaRPr lang="en-US" sz="2000" dirty="0"/>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3792B34D-A55A-3B47-8FE1-910796EDEC46}"/>
                  </a:ext>
                </a:extLst>
              </p:cNvPr>
              <p:cNvSpPr txBox="1"/>
              <p:nvPr/>
            </p:nvSpPr>
            <p:spPr>
              <a:xfrm>
                <a:off x="3639046" y="174917"/>
                <a:ext cx="3741409" cy="677108"/>
              </a:xfrm>
              <a:prstGeom prst="rect">
                <a:avLst/>
              </a:prstGeom>
              <a:noFill/>
            </p:spPr>
            <p:txBody>
              <a:bodyPr wrap="none" lIns="0" tIns="0" rIns="0" bIns="0" rtlCol="0">
                <a:spAutoFit/>
              </a:bodyPr>
              <a:lstStyle/>
              <a:p>
                <a14:m>
                  <m:oMath xmlns:m="http://schemas.openxmlformats.org/officeDocument/2006/math">
                    <m:r>
                      <m:rPr>
                        <m:nor/>
                      </m:rPr>
                      <a:rPr lang="en-US" sz="4400" dirty="0"/>
                      <m:t>w</m:t>
                    </m:r>
                    <m:r>
                      <m:rPr>
                        <m:nor/>
                      </m:rPr>
                      <a:rPr lang="en-US" sz="4400" b="0" i="0" dirty="0" smtClean="0"/>
                      <m:t> </m:t>
                    </m:r>
                    <m:r>
                      <a:rPr lang="en-US" sz="4400" b="0" i="1" smtClean="0">
                        <a:latin typeface="Cambria Math" panose="02040503050406030204" pitchFamily="18" charset="0"/>
                      </a:rPr>
                      <m:t>⨀</m:t>
                    </m:r>
                  </m:oMath>
                </a14:m>
                <a:r>
                  <a:rPr lang="en-US" sz="4400" dirty="0"/>
                  <a:t>= A⊕.⊗u</a:t>
                </a:r>
              </a:p>
            </p:txBody>
          </p:sp>
        </mc:Choice>
        <mc:Fallback xmlns="">
          <p:sp>
            <p:nvSpPr>
              <p:cNvPr id="12" name="TextBox 11">
                <a:extLst>
                  <a:ext uri="{FF2B5EF4-FFF2-40B4-BE49-F238E27FC236}">
                    <a16:creationId xmlns:a16="http://schemas.microsoft.com/office/drawing/2014/main" id="{3792B34D-A55A-3B47-8FE1-910796EDEC46}"/>
                  </a:ext>
                </a:extLst>
              </p:cNvPr>
              <p:cNvSpPr txBox="1">
                <a:spLocks noRot="1" noChangeAspect="1" noMove="1" noResize="1" noEditPoints="1" noAdjustHandles="1" noChangeArrowheads="1" noChangeShapeType="1" noTextEdit="1"/>
              </p:cNvSpPr>
              <p:nvPr/>
            </p:nvSpPr>
            <p:spPr>
              <a:xfrm>
                <a:off x="3639046" y="174917"/>
                <a:ext cx="3741409" cy="677108"/>
              </a:xfrm>
              <a:prstGeom prst="rect">
                <a:avLst/>
              </a:prstGeom>
              <a:blipFill>
                <a:blip r:embed="rId6"/>
                <a:stretch>
                  <a:fillRect l="-4068" t="-25926" r="-4746" b="-50000"/>
                </a:stretch>
              </a:blipFill>
            </p:spPr>
            <p:txBody>
              <a:bodyPr/>
              <a:lstStyle/>
              <a:p>
                <a:r>
                  <a:rPr lang="en-US">
                    <a:noFill/>
                  </a:rPr>
                  <a:t> </a:t>
                </a:r>
              </a:p>
            </p:txBody>
          </p:sp>
        </mc:Fallback>
      </mc:AlternateContent>
    </p:spTree>
    <p:extLst>
      <p:ext uri="{BB962C8B-B14F-4D97-AF65-F5344CB8AC3E}">
        <p14:creationId xmlns:p14="http://schemas.microsoft.com/office/powerpoint/2010/main" val="712843370"/>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6689" y="192088"/>
            <a:ext cx="2754642" cy="889000"/>
          </a:xfrm>
        </p:spPr>
        <p:txBody>
          <a:bodyPr/>
          <a:lstStyle/>
          <a:p>
            <a:r>
              <a:rPr lang="en-US" dirty="0"/>
              <a:t>mxv()</a:t>
            </a:r>
          </a:p>
        </p:txBody>
      </p:sp>
      <p:sp>
        <p:nvSpPr>
          <p:cNvPr id="4" name="Slide Number Placeholder 3"/>
          <p:cNvSpPr>
            <a:spLocks noGrp="1"/>
          </p:cNvSpPr>
          <p:nvPr>
            <p:ph type="sldNum" sz="quarter" idx="10"/>
          </p:nvPr>
        </p:nvSpPr>
        <p:spPr>
          <a:xfrm>
            <a:off x="8728075" y="6539734"/>
            <a:ext cx="415925" cy="304800"/>
          </a:xfrm>
        </p:spPr>
        <p:txBody>
          <a:bodyPr/>
          <a:lstStyle/>
          <a:p>
            <a:pPr>
              <a:defRPr/>
            </a:pPr>
            <a:fld id="{0C933AAA-F64E-4748-8A99-DCC60F15C72A}" type="slidenum">
              <a:rPr lang="en-US" smtClean="0">
                <a:solidFill>
                  <a:srgbClr val="000000"/>
                </a:solidFill>
                <a:ea typeface="ＭＳ Ｐゴシック" pitchFamily="34" charset="-128"/>
              </a:rPr>
              <a:pPr>
                <a:defRPr/>
              </a:pPr>
              <a:t>39</a:t>
            </a:fld>
            <a:endParaRPr lang="en-US" dirty="0">
              <a:solidFill>
                <a:srgbClr val="000000"/>
              </a:solidFill>
              <a:ea typeface="ＭＳ Ｐゴシック" pitchFamily="34" charset="-128"/>
            </a:endParaRPr>
          </a:p>
        </p:txBody>
      </p:sp>
      <p:sp>
        <p:nvSpPr>
          <p:cNvPr id="15" name="TextBox 14"/>
          <p:cNvSpPr txBox="1"/>
          <p:nvPr/>
        </p:nvSpPr>
        <p:spPr>
          <a:xfrm>
            <a:off x="273208" y="1193806"/>
            <a:ext cx="8250931" cy="461665"/>
          </a:xfrm>
          <a:prstGeom prst="rect">
            <a:avLst/>
          </a:prstGeom>
          <a:noFill/>
        </p:spPr>
        <p:txBody>
          <a:bodyPr wrap="square" rtlCol="0">
            <a:spAutoFit/>
          </a:bodyPr>
          <a:lstStyle/>
          <a:p>
            <a:pPr algn="ctr"/>
            <a:r>
              <a:rPr lang="en-US" sz="2400" dirty="0"/>
              <a:t>Multiply a matrix times a vector to produce a vector</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E33B1BFE-97D4-BC43-97C9-03B27C62518B}"/>
                  </a:ext>
                </a:extLst>
              </p:cNvPr>
              <p:cNvSpPr txBox="1"/>
              <p:nvPr/>
            </p:nvSpPr>
            <p:spPr>
              <a:xfrm>
                <a:off x="831166" y="2133487"/>
                <a:ext cx="7135009" cy="99931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𝑤</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𝑖</m:t>
                          </m:r>
                        </m:e>
                      </m:d>
                      <m:r>
                        <a:rPr lang="en-US" sz="2400" i="1" smtClean="0">
                          <a:latin typeface="Cambria Math" panose="02040503050406030204" pitchFamily="18" charset="0"/>
                        </a:rPr>
                        <m:t>=</m:t>
                      </m:r>
                      <m:r>
                        <a:rPr lang="en-US" sz="2400" b="0" i="1" smtClean="0">
                          <a:latin typeface="Cambria Math" panose="02040503050406030204" pitchFamily="18" charset="0"/>
                        </a:rPr>
                        <m:t>𝑤</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𝑖</m:t>
                          </m:r>
                        </m:e>
                      </m:d>
                      <m:r>
                        <a:rPr lang="en-US" sz="2400" b="0" i="1" smtClean="0">
                          <a:latin typeface="Cambria Math" panose="02040503050406030204" pitchFamily="18" charset="0"/>
                        </a:rPr>
                        <m:t> </m:t>
                      </m:r>
                      <m:r>
                        <a:rPr lang="en-US" sz="2400" b="0" i="1" smtClean="0">
                          <a:latin typeface="Cambria Math" panose="02040503050406030204" pitchFamily="18" charset="0"/>
                          <a:ea typeface="Cambria Math" panose="02040503050406030204" pitchFamily="18" charset="0"/>
                        </a:rPr>
                        <m:t>⨀</m:t>
                      </m:r>
                      <m:nary>
                        <m:naryPr>
                          <m:chr m:val="∑"/>
                          <m:supHide m:val="on"/>
                          <m:ctrlPr>
                            <a:rPr lang="en-US" sz="2400" b="0" i="1" smtClean="0">
                              <a:latin typeface="Cambria Math" panose="02040503050406030204" pitchFamily="18" charset="0"/>
                              <a:ea typeface="Cambria Math" panose="02040503050406030204" pitchFamily="18" charset="0"/>
                            </a:rPr>
                          </m:ctrlPr>
                        </m:naryPr>
                        <m:sub>
                          <m:r>
                            <a:rPr lang="en-US" sz="2400" b="1" i="1" smtClean="0">
                              <a:solidFill>
                                <a:srgbClr val="C00000"/>
                              </a:solidFill>
                              <a:latin typeface="Cambria Math" panose="02040503050406030204" pitchFamily="18" charset="0"/>
                              <a:ea typeface="Cambria Math" panose="02040503050406030204" pitchFamily="18" charset="0"/>
                            </a:rPr>
                            <m:t>𝒌</m:t>
                          </m:r>
                          <m:r>
                            <a:rPr lang="en-US" sz="2400" b="1" i="1" smtClean="0">
                              <a:solidFill>
                                <a:srgbClr val="C00000"/>
                              </a:solidFill>
                              <a:latin typeface="Cambria Math" panose="02040503050406030204" pitchFamily="18" charset="0"/>
                              <a:ea typeface="Cambria Math" panose="02040503050406030204" pitchFamily="18" charset="0"/>
                            </a:rPr>
                            <m:t>∈</m:t>
                          </m:r>
                          <m:r>
                            <a:rPr lang="en-US" sz="2400" b="1" i="1" smtClean="0">
                              <a:solidFill>
                                <a:srgbClr val="C00000"/>
                              </a:solidFill>
                              <a:latin typeface="Cambria Math" panose="02040503050406030204" pitchFamily="18" charset="0"/>
                              <a:ea typeface="Cambria Math" panose="02040503050406030204" pitchFamily="18" charset="0"/>
                            </a:rPr>
                            <m:t>𝒊𝒏𝒅</m:t>
                          </m:r>
                          <m:d>
                            <m:dPr>
                              <m:ctrlPr>
                                <a:rPr lang="en-US" sz="2400" b="1" i="1" smtClean="0">
                                  <a:solidFill>
                                    <a:srgbClr val="C00000"/>
                                  </a:solidFill>
                                  <a:latin typeface="Cambria Math" panose="02040503050406030204" pitchFamily="18" charset="0"/>
                                  <a:ea typeface="Cambria Math" panose="02040503050406030204" pitchFamily="18" charset="0"/>
                                </a:rPr>
                              </m:ctrlPr>
                            </m:dPr>
                            <m:e>
                              <m:r>
                                <a:rPr lang="en-US" sz="2400" b="1" i="1" smtClean="0">
                                  <a:solidFill>
                                    <a:srgbClr val="C00000"/>
                                  </a:solidFill>
                                  <a:latin typeface="Cambria Math" panose="02040503050406030204" pitchFamily="18" charset="0"/>
                                  <a:ea typeface="Cambria Math" panose="02040503050406030204" pitchFamily="18" charset="0"/>
                                </a:rPr>
                                <m:t>𝑨</m:t>
                              </m:r>
                              <m:d>
                                <m:dPr>
                                  <m:ctrlPr>
                                    <a:rPr lang="en-US" sz="2400" b="1" i="1" smtClean="0">
                                      <a:solidFill>
                                        <a:srgbClr val="C00000"/>
                                      </a:solidFill>
                                      <a:latin typeface="Cambria Math" panose="02040503050406030204" pitchFamily="18" charset="0"/>
                                      <a:ea typeface="Cambria Math" panose="02040503050406030204" pitchFamily="18" charset="0"/>
                                    </a:rPr>
                                  </m:ctrlPr>
                                </m:dPr>
                                <m:e>
                                  <m:r>
                                    <a:rPr lang="en-US" sz="2400" b="1" i="1" smtClean="0">
                                      <a:solidFill>
                                        <a:srgbClr val="C00000"/>
                                      </a:solidFill>
                                      <a:latin typeface="Cambria Math" panose="02040503050406030204" pitchFamily="18" charset="0"/>
                                      <a:ea typeface="Cambria Math" panose="02040503050406030204" pitchFamily="18" charset="0"/>
                                    </a:rPr>
                                    <m:t>𝒊</m:t>
                                  </m:r>
                                  <m:r>
                                    <a:rPr lang="en-US" sz="2400" b="1" i="1" smtClean="0">
                                      <a:solidFill>
                                        <a:srgbClr val="C00000"/>
                                      </a:solidFill>
                                      <a:latin typeface="Cambria Math" panose="02040503050406030204" pitchFamily="18" charset="0"/>
                                      <a:ea typeface="Cambria Math" panose="02040503050406030204" pitchFamily="18" charset="0"/>
                                    </a:rPr>
                                    <m:t>,:</m:t>
                                  </m:r>
                                </m:e>
                              </m:d>
                            </m:e>
                          </m:d>
                          <m:r>
                            <a:rPr lang="en-US" sz="2400" b="1" i="1" smtClean="0">
                              <a:solidFill>
                                <a:srgbClr val="C00000"/>
                              </a:solidFill>
                              <a:latin typeface="Cambria Math" panose="02040503050406030204" pitchFamily="18" charset="0"/>
                              <a:ea typeface="Cambria Math" panose="02040503050406030204" pitchFamily="18" charset="0"/>
                            </a:rPr>
                            <m:t>∩</m:t>
                          </m:r>
                          <m:r>
                            <a:rPr lang="en-US" sz="2400" b="1" i="1" smtClean="0">
                              <a:solidFill>
                                <a:srgbClr val="C00000"/>
                              </a:solidFill>
                              <a:latin typeface="Cambria Math" panose="02040503050406030204" pitchFamily="18" charset="0"/>
                              <a:ea typeface="Cambria Math" panose="02040503050406030204" pitchFamily="18" charset="0"/>
                            </a:rPr>
                            <m:t>𝒊𝒏𝒅</m:t>
                          </m:r>
                          <m:r>
                            <a:rPr lang="en-US" sz="2400" b="1" i="1" smtClean="0">
                              <a:solidFill>
                                <a:srgbClr val="C00000"/>
                              </a:solidFill>
                              <a:latin typeface="Cambria Math" panose="02040503050406030204" pitchFamily="18" charset="0"/>
                              <a:ea typeface="Cambria Math" panose="02040503050406030204" pitchFamily="18" charset="0"/>
                            </a:rPr>
                            <m:t>(</m:t>
                          </m:r>
                          <m:r>
                            <a:rPr lang="en-US" sz="2400" b="1" i="1" smtClean="0">
                              <a:solidFill>
                                <a:srgbClr val="C00000"/>
                              </a:solidFill>
                              <a:latin typeface="Cambria Math" panose="02040503050406030204" pitchFamily="18" charset="0"/>
                              <a:ea typeface="Cambria Math" panose="02040503050406030204" pitchFamily="18" charset="0"/>
                            </a:rPr>
                            <m:t>𝒖</m:t>
                          </m:r>
                          <m:r>
                            <a:rPr lang="en-US" sz="2400" b="1" i="1" smtClean="0">
                              <a:solidFill>
                                <a:srgbClr val="C00000"/>
                              </a:solidFill>
                              <a:latin typeface="Cambria Math" panose="02040503050406030204" pitchFamily="18" charset="0"/>
                              <a:ea typeface="Cambria Math" panose="02040503050406030204" pitchFamily="18" charset="0"/>
                            </a:rPr>
                            <m:t>)</m:t>
                          </m:r>
                        </m:sub>
                        <m:sup/>
                        <m:e>
                          <m:r>
                            <a:rPr lang="en-US" sz="2400" b="0" i="1" smtClean="0">
                              <a:latin typeface="Cambria Math" panose="02040503050406030204" pitchFamily="18" charset="0"/>
                              <a:ea typeface="Cambria Math" panose="02040503050406030204" pitchFamily="18" charset="0"/>
                            </a:rPr>
                            <m:t>𝐴</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𝑖</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𝑘</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𝑢</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𝑘</m:t>
                          </m:r>
                          <m:r>
                            <a:rPr lang="en-US" sz="2400" b="0" i="1" smtClean="0">
                              <a:latin typeface="Cambria Math" panose="02040503050406030204" pitchFamily="18" charset="0"/>
                              <a:ea typeface="Cambria Math" panose="02040503050406030204" pitchFamily="18" charset="0"/>
                            </a:rPr>
                            <m:t>)</m:t>
                          </m:r>
                        </m:e>
                      </m:nary>
                    </m:oMath>
                  </m:oMathPara>
                </a14:m>
                <a:endParaRPr lang="en-US" sz="2400" dirty="0"/>
              </a:p>
            </p:txBody>
          </p:sp>
        </mc:Choice>
        <mc:Fallback xmlns="">
          <p:sp>
            <p:nvSpPr>
              <p:cNvPr id="11" name="TextBox 10">
                <a:extLst>
                  <a:ext uri="{FF2B5EF4-FFF2-40B4-BE49-F238E27FC236}">
                    <a16:creationId xmlns:a16="http://schemas.microsoft.com/office/drawing/2014/main" xmlns:a14="http://schemas.microsoft.com/office/drawing/2010/main" xmlns="" id="{E33B1BFE-97D4-BC43-97C9-03B27C62518B}"/>
                  </a:ext>
                </a:extLst>
              </p:cNvPr>
              <p:cNvSpPr txBox="1">
                <a:spLocks noRot="1" noChangeAspect="1" noMove="1" noResize="1" noEditPoints="1" noAdjustHandles="1" noChangeArrowheads="1" noChangeShapeType="1" noTextEdit="1"/>
              </p:cNvSpPr>
              <p:nvPr/>
            </p:nvSpPr>
            <p:spPr>
              <a:xfrm>
                <a:off x="831166" y="2133487"/>
                <a:ext cx="7135009" cy="999313"/>
              </a:xfrm>
              <a:prstGeom prst="rect">
                <a:avLst/>
              </a:prstGeom>
              <a:blipFill rotWithShape="0">
                <a:blip r:embed="rId2"/>
                <a:stretch>
                  <a:fillRect/>
                </a:stretch>
              </a:blipFill>
            </p:spPr>
            <p:txBody>
              <a:bodyPr/>
              <a:lstStyle/>
              <a:p>
                <a:r>
                  <a:rPr lang="en-US">
                    <a:noFill/>
                  </a:rPr>
                  <a:t> </a:t>
                </a:r>
              </a:p>
            </p:txBody>
          </p:sp>
        </mc:Fallback>
      </mc:AlternateContent>
      <p:sp>
        <p:nvSpPr>
          <p:cNvPr id="22" name="TextBox 21">
            <a:extLst>
              <a:ext uri="{FF2B5EF4-FFF2-40B4-BE49-F238E27FC236}">
                <a16:creationId xmlns:a16="http://schemas.microsoft.com/office/drawing/2014/main" id="{9C51DE6A-5C82-EC41-86F8-0B34B3D36645}"/>
              </a:ext>
            </a:extLst>
          </p:cNvPr>
          <p:cNvSpPr txBox="1"/>
          <p:nvPr/>
        </p:nvSpPr>
        <p:spPr>
          <a:xfrm>
            <a:off x="446014" y="4576087"/>
            <a:ext cx="8250931" cy="2246769"/>
          </a:xfrm>
          <a:prstGeom prst="rect">
            <a:avLst/>
          </a:prstGeom>
          <a:noFill/>
        </p:spPr>
        <p:txBody>
          <a:bodyPr wrap="square" rtlCol="0">
            <a:spAutoFit/>
          </a:bodyPr>
          <a:lstStyle/>
          <a:p>
            <a:r>
              <a:rPr lang="en-US" sz="2000" dirty="0"/>
              <a:t>Definitions:</a:t>
            </a:r>
          </a:p>
          <a:p>
            <a:pPr marL="342900" indent="-342900">
              <a:buFont typeface="Arial" panose="020B0604020202020204" pitchFamily="34" charset="0"/>
              <a:buChar char="•"/>
            </a:pPr>
            <a:r>
              <a:rPr lang="en-US" sz="2000" dirty="0"/>
              <a:t>S is the domain of the objects w, u, and A</a:t>
            </a:r>
          </a:p>
          <a:p>
            <a:pPr marL="342900" indent="-342900">
              <a:buFont typeface="Arial" panose="020B0604020202020204" pitchFamily="34" charset="0"/>
              <a:buChar char="•"/>
            </a:pPr>
            <a:r>
              <a:rPr lang="en-US" sz="2000" dirty="0"/>
              <a:t>⊙ is an optional accumulation operator (a binary operator)</a:t>
            </a:r>
          </a:p>
          <a:p>
            <a:pPr marL="342900" indent="-342900">
              <a:buFont typeface="Arial" panose="020B0604020202020204" pitchFamily="34" charset="0"/>
              <a:buChar char="•"/>
            </a:pPr>
            <a:r>
              <a:rPr lang="en-US" sz="2000" dirty="0"/>
              <a:t>⊗ and ⊕ are multiplication and addition (or generalizations thereof)</a:t>
            </a:r>
          </a:p>
          <a:p>
            <a:pPr marL="342900" indent="-342900">
              <a:buFont typeface="Arial" panose="020B0604020202020204" pitchFamily="34" charset="0"/>
              <a:buChar char="•"/>
            </a:pPr>
            <a:r>
              <a:rPr lang="en-US" sz="2000" dirty="0"/>
              <a:t>∑ uses the ⊕ operator</a:t>
            </a:r>
          </a:p>
          <a:p>
            <a:pPr marL="342900" indent="-342900">
              <a:buFont typeface="Arial" panose="020B0604020202020204" pitchFamily="34" charset="0"/>
              <a:buChar char="•"/>
            </a:pPr>
            <a:r>
              <a:rPr lang="en-US" sz="2000" dirty="0" err="1"/>
              <a:t>ind</a:t>
            </a:r>
            <a:r>
              <a:rPr lang="en-US" sz="2000" dirty="0"/>
              <a:t>(u) returns the indices of the stored values of u</a:t>
            </a:r>
          </a:p>
          <a:p>
            <a:pPr marL="342900" indent="-342900">
              <a:buFont typeface="Arial" panose="020B0604020202020204" pitchFamily="34" charset="0"/>
              <a:buChar char="•"/>
            </a:pPr>
            <a:endParaRPr lang="en-US" sz="2000" dirty="0"/>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3792B34D-A55A-3B47-8FE1-910796EDEC46}"/>
                  </a:ext>
                </a:extLst>
              </p:cNvPr>
              <p:cNvSpPr txBox="1"/>
              <p:nvPr/>
            </p:nvSpPr>
            <p:spPr>
              <a:xfrm>
                <a:off x="3639046" y="174917"/>
                <a:ext cx="3741409" cy="677108"/>
              </a:xfrm>
              <a:prstGeom prst="rect">
                <a:avLst/>
              </a:prstGeom>
              <a:noFill/>
            </p:spPr>
            <p:txBody>
              <a:bodyPr wrap="none" lIns="0" tIns="0" rIns="0" bIns="0" rtlCol="0">
                <a:spAutoFit/>
              </a:bodyPr>
              <a:lstStyle/>
              <a:p>
                <a14:m>
                  <m:oMath xmlns:m="http://schemas.openxmlformats.org/officeDocument/2006/math">
                    <m:r>
                      <m:rPr>
                        <m:nor/>
                      </m:rPr>
                      <a:rPr lang="en-US" sz="4400" dirty="0"/>
                      <m:t>w</m:t>
                    </m:r>
                    <m:r>
                      <m:rPr>
                        <m:nor/>
                      </m:rPr>
                      <a:rPr lang="en-US" sz="4400" b="0" i="0" dirty="0" smtClean="0"/>
                      <m:t> </m:t>
                    </m:r>
                    <m:r>
                      <a:rPr lang="en-US" sz="4400" b="0" i="1" smtClean="0">
                        <a:latin typeface="Cambria Math" panose="02040503050406030204" pitchFamily="18" charset="0"/>
                      </a:rPr>
                      <m:t>⨀</m:t>
                    </m:r>
                  </m:oMath>
                </a14:m>
                <a:r>
                  <a:rPr lang="en-US" sz="4400" dirty="0"/>
                  <a:t>= A⊕.⊗u</a:t>
                </a:r>
              </a:p>
            </p:txBody>
          </p:sp>
        </mc:Choice>
        <mc:Fallback xmlns="">
          <p:sp>
            <p:nvSpPr>
              <p:cNvPr id="12" name="TextBox 11">
                <a:extLst>
                  <a:ext uri="{FF2B5EF4-FFF2-40B4-BE49-F238E27FC236}">
                    <a16:creationId xmlns:a16="http://schemas.microsoft.com/office/drawing/2014/main" id="{3792B34D-A55A-3B47-8FE1-910796EDEC46}"/>
                  </a:ext>
                </a:extLst>
              </p:cNvPr>
              <p:cNvSpPr txBox="1">
                <a:spLocks noRot="1" noChangeAspect="1" noMove="1" noResize="1" noEditPoints="1" noAdjustHandles="1" noChangeArrowheads="1" noChangeShapeType="1" noTextEdit="1"/>
              </p:cNvSpPr>
              <p:nvPr/>
            </p:nvSpPr>
            <p:spPr>
              <a:xfrm>
                <a:off x="3639046" y="174917"/>
                <a:ext cx="3741409" cy="677108"/>
              </a:xfrm>
              <a:prstGeom prst="rect">
                <a:avLst/>
              </a:prstGeom>
              <a:blipFill>
                <a:blip r:embed="rId6"/>
                <a:stretch>
                  <a:fillRect l="-4068" t="-25926" r="-4746" b="-50000"/>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E80D3679-7C42-AD44-9896-6FBEBFA6F34D}"/>
              </a:ext>
            </a:extLst>
          </p:cNvPr>
          <p:cNvSpPr txBox="1"/>
          <p:nvPr/>
        </p:nvSpPr>
        <p:spPr>
          <a:xfrm>
            <a:off x="198244" y="3198032"/>
            <a:ext cx="8709281" cy="923330"/>
          </a:xfrm>
          <a:prstGeom prst="rect">
            <a:avLst/>
          </a:prstGeom>
          <a:noFill/>
        </p:spPr>
        <p:txBody>
          <a:bodyPr wrap="square" rtlCol="0">
            <a:spAutoFit/>
          </a:bodyPr>
          <a:lstStyle/>
          <a:p>
            <a:r>
              <a:rPr lang="en-US" dirty="0">
                <a:solidFill>
                  <a:srgbClr val="C00000"/>
                </a:solidFill>
              </a:rPr>
              <a:t>The summation is over the intersection of the existing elements in the </a:t>
            </a:r>
            <a:r>
              <a:rPr lang="en-US" dirty="0" err="1">
                <a:solidFill>
                  <a:srgbClr val="C00000"/>
                </a:solidFill>
              </a:rPr>
              <a:t>i</a:t>
            </a:r>
            <a:r>
              <a:rPr lang="en-US" baseline="30000" dirty="0" err="1">
                <a:solidFill>
                  <a:srgbClr val="C00000"/>
                </a:solidFill>
              </a:rPr>
              <a:t>th</a:t>
            </a:r>
            <a:r>
              <a:rPr lang="en-US" dirty="0">
                <a:solidFill>
                  <a:srgbClr val="C00000"/>
                </a:solidFill>
              </a:rPr>
              <a:t> row of A with u … which avoids exposing how empty elements (i.e. “zeros”) are represented.  This becomes important when we change the semiring between operations</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1E28F666-558F-B34D-B7B3-EB8AEB041206}"/>
                  </a:ext>
                </a:extLst>
              </p:cNvPr>
              <p:cNvSpPr txBox="1"/>
              <p:nvPr/>
            </p:nvSpPr>
            <p:spPr>
              <a:xfrm>
                <a:off x="2558341" y="4161878"/>
                <a:ext cx="909287"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𝑤</m:t>
                      </m:r>
                      <m:r>
                        <a:rPr lang="en-US" sz="2000" b="0" i="1" smtClean="0">
                          <a:latin typeface="Cambria Math" panose="02040503050406030204" pitchFamily="18" charset="0"/>
                          <a:ea typeface="Cambria Math" panose="02040503050406030204" pitchFamily="18" charset="0"/>
                        </a:rPr>
                        <m:t>∈</m:t>
                      </m:r>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𝑆</m:t>
                          </m:r>
                        </m:e>
                        <m:sup>
                          <m:r>
                            <a:rPr lang="en-US" sz="2000" b="0" i="1" smtClean="0">
                              <a:latin typeface="Cambria Math" panose="02040503050406030204" pitchFamily="18" charset="0"/>
                              <a:ea typeface="Cambria Math" panose="02040503050406030204" pitchFamily="18" charset="0"/>
                            </a:rPr>
                            <m:t>𝑀</m:t>
                          </m:r>
                        </m:sup>
                      </m:sSup>
                    </m:oMath>
                  </m:oMathPara>
                </a14:m>
                <a:endParaRPr lang="en-US" sz="2000" dirty="0"/>
              </a:p>
            </p:txBody>
          </p:sp>
        </mc:Choice>
        <mc:Fallback xmlns="">
          <p:sp>
            <p:nvSpPr>
              <p:cNvPr id="13" name="TextBox 12">
                <a:extLst>
                  <a:ext uri="{FF2B5EF4-FFF2-40B4-BE49-F238E27FC236}">
                    <a16:creationId xmlns:a16="http://schemas.microsoft.com/office/drawing/2014/main" xmlns:a14="http://schemas.microsoft.com/office/drawing/2010/main" xmlns="" id="{1E28F666-558F-B34D-B7B3-EB8AEB041206}"/>
                  </a:ext>
                </a:extLst>
              </p:cNvPr>
              <p:cNvSpPr txBox="1">
                <a:spLocks noRot="1" noChangeAspect="1" noMove="1" noResize="1" noEditPoints="1" noAdjustHandles="1" noChangeArrowheads="1" noChangeShapeType="1" noTextEdit="1"/>
              </p:cNvSpPr>
              <p:nvPr/>
            </p:nvSpPr>
            <p:spPr>
              <a:xfrm>
                <a:off x="2558341" y="4161878"/>
                <a:ext cx="909287" cy="307777"/>
              </a:xfrm>
              <a:prstGeom prst="rect">
                <a:avLst/>
              </a:prstGeom>
              <a:blipFill rotWithShape="0">
                <a:blip r:embed="rId7"/>
                <a:stretch>
                  <a:fillRect l="-2685"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E4EE129-53CE-6D41-B6A7-F2DDAC8CFC81}"/>
                  </a:ext>
                </a:extLst>
              </p:cNvPr>
              <p:cNvSpPr txBox="1"/>
              <p:nvPr/>
            </p:nvSpPr>
            <p:spPr>
              <a:xfrm>
                <a:off x="3964511" y="4161879"/>
                <a:ext cx="842410"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𝑢</m:t>
                      </m:r>
                      <m:r>
                        <a:rPr lang="en-US" sz="2000" b="0" i="1" smtClean="0">
                          <a:latin typeface="Cambria Math" panose="02040503050406030204" pitchFamily="18" charset="0"/>
                          <a:ea typeface="Cambria Math" panose="02040503050406030204" pitchFamily="18" charset="0"/>
                        </a:rPr>
                        <m:t>∈</m:t>
                      </m:r>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𝑆</m:t>
                          </m:r>
                        </m:e>
                        <m:sup>
                          <m:r>
                            <a:rPr lang="en-US" sz="2000" b="0" i="1" smtClean="0">
                              <a:latin typeface="Cambria Math" panose="02040503050406030204" pitchFamily="18" charset="0"/>
                              <a:ea typeface="Cambria Math" panose="02040503050406030204" pitchFamily="18" charset="0"/>
                            </a:rPr>
                            <m:t>𝑁</m:t>
                          </m:r>
                        </m:sup>
                      </m:sSup>
                    </m:oMath>
                  </m:oMathPara>
                </a14:m>
                <a:endParaRPr lang="en-US" sz="2000" dirty="0"/>
              </a:p>
            </p:txBody>
          </p:sp>
        </mc:Choice>
        <mc:Fallback xmlns="">
          <p:sp>
            <p:nvSpPr>
              <p:cNvPr id="14" name="TextBox 13">
                <a:extLst>
                  <a:ext uri="{FF2B5EF4-FFF2-40B4-BE49-F238E27FC236}">
                    <a16:creationId xmlns:a16="http://schemas.microsoft.com/office/drawing/2014/main" xmlns:a14="http://schemas.microsoft.com/office/drawing/2010/main" xmlns="" id="{7E4EE129-53CE-6D41-B6A7-F2DDAC8CFC81}"/>
                  </a:ext>
                </a:extLst>
              </p:cNvPr>
              <p:cNvSpPr txBox="1">
                <a:spLocks noRot="1" noChangeAspect="1" noMove="1" noResize="1" noEditPoints="1" noAdjustHandles="1" noChangeArrowheads="1" noChangeShapeType="1" noTextEdit="1"/>
              </p:cNvSpPr>
              <p:nvPr/>
            </p:nvSpPr>
            <p:spPr>
              <a:xfrm>
                <a:off x="3964511" y="4161879"/>
                <a:ext cx="842410" cy="307777"/>
              </a:xfrm>
              <a:prstGeom prst="rect">
                <a:avLst/>
              </a:prstGeom>
              <a:blipFill rotWithShape="0">
                <a:blip r:embed="rId8"/>
                <a:stretch>
                  <a:fillRect l="-2158"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D051B11F-4DE2-084E-96D3-AB638773CC2D}"/>
                  </a:ext>
                </a:extLst>
              </p:cNvPr>
              <p:cNvSpPr txBox="1"/>
              <p:nvPr/>
            </p:nvSpPr>
            <p:spPr>
              <a:xfrm>
                <a:off x="5405805" y="4161880"/>
                <a:ext cx="1155509"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𝐴</m:t>
                      </m:r>
                      <m:r>
                        <a:rPr lang="en-US" sz="2000" b="0" i="1" smtClean="0">
                          <a:latin typeface="Cambria Math" panose="02040503050406030204" pitchFamily="18" charset="0"/>
                          <a:ea typeface="Cambria Math" panose="02040503050406030204" pitchFamily="18" charset="0"/>
                        </a:rPr>
                        <m:t>∈</m:t>
                      </m:r>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𝑆</m:t>
                          </m:r>
                        </m:e>
                        <m:sup>
                          <m:r>
                            <a:rPr lang="en-US" sz="2000" b="0" i="1" smtClean="0">
                              <a:latin typeface="Cambria Math" panose="02040503050406030204" pitchFamily="18" charset="0"/>
                              <a:ea typeface="Cambria Math" panose="02040503050406030204" pitchFamily="18" charset="0"/>
                            </a:rPr>
                            <m:t>𝑀</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𝑁</m:t>
                          </m:r>
                        </m:sup>
                      </m:sSup>
                    </m:oMath>
                  </m:oMathPara>
                </a14:m>
                <a:endParaRPr lang="en-US" sz="2000" dirty="0"/>
              </a:p>
            </p:txBody>
          </p:sp>
        </mc:Choice>
        <mc:Fallback xmlns="">
          <p:sp>
            <p:nvSpPr>
              <p:cNvPr id="16" name="TextBox 15">
                <a:extLst>
                  <a:ext uri="{FF2B5EF4-FFF2-40B4-BE49-F238E27FC236}">
                    <a16:creationId xmlns:a16="http://schemas.microsoft.com/office/drawing/2014/main" xmlns:a14="http://schemas.microsoft.com/office/drawing/2010/main" xmlns="" id="{D051B11F-4DE2-084E-96D3-AB638773CC2D}"/>
                  </a:ext>
                </a:extLst>
              </p:cNvPr>
              <p:cNvSpPr txBox="1">
                <a:spLocks noRot="1" noChangeAspect="1" noMove="1" noResize="1" noEditPoints="1" noAdjustHandles="1" noChangeArrowheads="1" noChangeShapeType="1" noTextEdit="1"/>
              </p:cNvSpPr>
              <p:nvPr/>
            </p:nvSpPr>
            <p:spPr>
              <a:xfrm>
                <a:off x="5405805" y="4161880"/>
                <a:ext cx="1155509" cy="307777"/>
              </a:xfrm>
              <a:prstGeom prst="rect">
                <a:avLst/>
              </a:prstGeom>
              <a:blipFill rotWithShape="0">
                <a:blip r:embed="rId9"/>
                <a:stretch>
                  <a:fillRect l="-4233" r="-529" b="-10000"/>
                </a:stretch>
              </a:blipFill>
            </p:spPr>
            <p:txBody>
              <a:bodyPr/>
              <a:lstStyle/>
              <a:p>
                <a:r>
                  <a:rPr lang="en-US">
                    <a:noFill/>
                  </a:rPr>
                  <a:t> </a:t>
                </a:r>
              </a:p>
            </p:txBody>
          </p:sp>
        </mc:Fallback>
      </mc:AlternateContent>
    </p:spTree>
    <p:extLst>
      <p:ext uri="{BB962C8B-B14F-4D97-AF65-F5344CB8AC3E}">
        <p14:creationId xmlns:p14="http://schemas.microsoft.com/office/powerpoint/2010/main" val="3545754845"/>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F34A0E-68B8-684C-BDB3-C4DE564675A3}"/>
              </a:ext>
            </a:extLst>
          </p:cNvPr>
          <p:cNvSpPr>
            <a:spLocks noGrp="1"/>
          </p:cNvSpPr>
          <p:nvPr>
            <p:ph type="title"/>
          </p:nvPr>
        </p:nvSpPr>
        <p:spPr>
          <a:xfrm>
            <a:off x="166688" y="192088"/>
            <a:ext cx="8757393" cy="889000"/>
          </a:xfrm>
        </p:spPr>
        <p:txBody>
          <a:bodyPr/>
          <a:lstStyle/>
          <a:p>
            <a:r>
              <a:rPr lang="en-US" dirty="0"/>
              <a:t>Understanding relationships between items</a:t>
            </a:r>
          </a:p>
        </p:txBody>
      </p:sp>
      <p:sp>
        <p:nvSpPr>
          <p:cNvPr id="3" name="Content Placeholder 2">
            <a:extLst>
              <a:ext uri="{FF2B5EF4-FFF2-40B4-BE49-F238E27FC236}">
                <a16:creationId xmlns:a16="http://schemas.microsoft.com/office/drawing/2014/main" id="{7F2F0489-0199-7049-A795-23EF37238E1A}"/>
              </a:ext>
            </a:extLst>
          </p:cNvPr>
          <p:cNvSpPr>
            <a:spLocks noGrp="1"/>
          </p:cNvSpPr>
          <p:nvPr>
            <p:ph idx="1"/>
          </p:nvPr>
        </p:nvSpPr>
        <p:spPr>
          <a:xfrm>
            <a:off x="290786" y="911986"/>
            <a:ext cx="8364297" cy="676644"/>
          </a:xfrm>
        </p:spPr>
        <p:txBody>
          <a:bodyPr/>
          <a:lstStyle/>
          <a:p>
            <a:r>
              <a:rPr lang="en-US" sz="2000" dirty="0"/>
              <a:t>Graph: A visual representation of a set of vertices and the connections between them (edges).</a:t>
            </a:r>
          </a:p>
        </p:txBody>
      </p:sp>
      <p:sp>
        <p:nvSpPr>
          <p:cNvPr id="4" name="Slide Number Placeholder 3">
            <a:extLst>
              <a:ext uri="{FF2B5EF4-FFF2-40B4-BE49-F238E27FC236}">
                <a16:creationId xmlns:a16="http://schemas.microsoft.com/office/drawing/2014/main" id="{96E44365-88D5-8D42-A82C-542EA6584288}"/>
              </a:ext>
            </a:extLst>
          </p:cNvPr>
          <p:cNvSpPr>
            <a:spLocks noGrp="1"/>
          </p:cNvSpPr>
          <p:nvPr>
            <p:ph type="sldNum" sz="quarter" idx="10"/>
          </p:nvPr>
        </p:nvSpPr>
        <p:spPr/>
        <p:txBody>
          <a:bodyPr/>
          <a:lstStyle/>
          <a:p>
            <a:pPr>
              <a:defRPr/>
            </a:pPr>
            <a:fld id="{0C933AAA-F64E-4748-8A99-DCC60F15C72A}" type="slidenum">
              <a:rPr lang="en-US" smtClean="0">
                <a:solidFill>
                  <a:srgbClr val="000000"/>
                </a:solidFill>
                <a:ea typeface="ＭＳ Ｐゴシック" pitchFamily="34" charset="-128"/>
              </a:rPr>
              <a:pPr>
                <a:defRPr/>
              </a:pPr>
              <a:t>4</a:t>
            </a:fld>
            <a:endParaRPr lang="en-US" dirty="0">
              <a:solidFill>
                <a:srgbClr val="000000"/>
              </a:solidFill>
              <a:ea typeface="ＭＳ Ｐゴシック" pitchFamily="34" charset="-128"/>
            </a:endParaRPr>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4C6B1638-95B3-AF4F-B7CE-83D74FF19050}"/>
                  </a:ext>
                </a:extLst>
              </p:cNvPr>
              <p:cNvSpPr txBox="1">
                <a:spLocks/>
              </p:cNvSpPr>
              <p:nvPr/>
            </p:nvSpPr>
            <p:spPr bwMode="auto">
              <a:xfrm>
                <a:off x="290786" y="5120751"/>
                <a:ext cx="8113439" cy="36090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225425" indent="-225425" algn="l" rtl="0" eaLnBrk="0" fontAlgn="base" hangingPunct="0">
                  <a:spcBef>
                    <a:spcPct val="20000"/>
                  </a:spcBef>
                  <a:spcAft>
                    <a:spcPct val="0"/>
                  </a:spcAft>
                  <a:buChar char="•"/>
                  <a:defRPr sz="2400">
                    <a:solidFill>
                      <a:schemeClr val="tx1"/>
                    </a:solidFill>
                    <a:latin typeface="Arial" pitchFamily="34" charset="0"/>
                    <a:ea typeface="+mn-ea"/>
                    <a:cs typeface="+mn-cs"/>
                  </a:defRPr>
                </a:lvl1pPr>
                <a:lvl2pPr marL="576263" indent="-236538" algn="l" rtl="0" eaLnBrk="0" fontAlgn="base" hangingPunct="0">
                  <a:spcBef>
                    <a:spcPct val="20000"/>
                  </a:spcBef>
                  <a:spcAft>
                    <a:spcPct val="0"/>
                  </a:spcAft>
                  <a:buFont typeface="Verdana" pitchFamily="34" charset="0"/>
                  <a:buChar char="–"/>
                  <a:defRPr sz="2000">
                    <a:solidFill>
                      <a:schemeClr val="tx1"/>
                    </a:solidFill>
                    <a:latin typeface="Arial" pitchFamily="34" charset="0"/>
                  </a:defRPr>
                </a:lvl2pPr>
                <a:lvl3pPr marL="914400" indent="-223838" algn="l" rtl="0" eaLnBrk="0" fontAlgn="base" hangingPunct="0">
                  <a:spcBef>
                    <a:spcPct val="20000"/>
                  </a:spcBef>
                  <a:spcAft>
                    <a:spcPct val="0"/>
                  </a:spcAft>
                  <a:buFont typeface="Verdana" pitchFamily="34" charset="0"/>
                  <a:buChar char="–"/>
                  <a:defRPr>
                    <a:solidFill>
                      <a:schemeClr val="tx1"/>
                    </a:solidFill>
                    <a:latin typeface="Arial" pitchFamily="34" charset="0"/>
                  </a:defRPr>
                </a:lvl3pPr>
                <a:lvl4pPr marL="1265238" indent="-236538" algn="l" rtl="0" eaLnBrk="0" fontAlgn="base" hangingPunct="0">
                  <a:spcBef>
                    <a:spcPct val="20000"/>
                  </a:spcBef>
                  <a:spcAft>
                    <a:spcPct val="0"/>
                  </a:spcAft>
                  <a:buFont typeface="Verdana" pitchFamily="34" charset="0"/>
                  <a:buChar char="–"/>
                  <a:defRPr sz="1600">
                    <a:solidFill>
                      <a:schemeClr val="tx1"/>
                    </a:solidFill>
                    <a:latin typeface="Arial" pitchFamily="34" charset="0"/>
                  </a:defRPr>
                </a:lvl4pPr>
                <a:lvl5pPr marL="1660525" indent="-234950" algn="l" rtl="0" eaLnBrk="0" fontAlgn="base" hangingPunct="0">
                  <a:spcBef>
                    <a:spcPct val="20000"/>
                  </a:spcBef>
                  <a:spcAft>
                    <a:spcPct val="0"/>
                  </a:spcAft>
                  <a:buFont typeface="Verdana" pitchFamily="34" charset="0"/>
                  <a:buChar char="–"/>
                  <a:defRPr sz="1400">
                    <a:solidFill>
                      <a:schemeClr val="tx1"/>
                    </a:solidFill>
                    <a:latin typeface="Arial" pitchFamily="34" charset="0"/>
                  </a:defRPr>
                </a:lvl5pPr>
                <a:lvl6pPr marL="2117725" indent="-234950" algn="l" rtl="0" eaLnBrk="1" fontAlgn="base" hangingPunct="1">
                  <a:spcBef>
                    <a:spcPct val="20000"/>
                  </a:spcBef>
                  <a:spcAft>
                    <a:spcPct val="0"/>
                  </a:spcAft>
                  <a:buFont typeface="Verdana" pitchFamily="96" charset="0"/>
                  <a:buChar char="–"/>
                  <a:defRPr sz="1400">
                    <a:solidFill>
                      <a:schemeClr val="tx1"/>
                    </a:solidFill>
                    <a:latin typeface="+mn-lt"/>
                  </a:defRPr>
                </a:lvl6pPr>
                <a:lvl7pPr marL="2574925" indent="-234950" algn="l" rtl="0" eaLnBrk="1" fontAlgn="base" hangingPunct="1">
                  <a:spcBef>
                    <a:spcPct val="20000"/>
                  </a:spcBef>
                  <a:spcAft>
                    <a:spcPct val="0"/>
                  </a:spcAft>
                  <a:buFont typeface="Verdana" pitchFamily="96" charset="0"/>
                  <a:buChar char="–"/>
                  <a:defRPr sz="1400">
                    <a:solidFill>
                      <a:schemeClr val="tx1"/>
                    </a:solidFill>
                    <a:latin typeface="+mn-lt"/>
                  </a:defRPr>
                </a:lvl7pPr>
                <a:lvl8pPr marL="3032125" indent="-234950" algn="l" rtl="0" eaLnBrk="1" fontAlgn="base" hangingPunct="1">
                  <a:spcBef>
                    <a:spcPct val="20000"/>
                  </a:spcBef>
                  <a:spcAft>
                    <a:spcPct val="0"/>
                  </a:spcAft>
                  <a:buFont typeface="Verdana" pitchFamily="96" charset="0"/>
                  <a:buChar char="–"/>
                  <a:defRPr sz="1400">
                    <a:solidFill>
                      <a:schemeClr val="tx1"/>
                    </a:solidFill>
                    <a:latin typeface="+mn-lt"/>
                  </a:defRPr>
                </a:lvl8pPr>
                <a:lvl9pPr marL="3489325" indent="-234950" algn="l" rtl="0" eaLnBrk="1" fontAlgn="base" hangingPunct="1">
                  <a:spcBef>
                    <a:spcPct val="20000"/>
                  </a:spcBef>
                  <a:spcAft>
                    <a:spcPct val="0"/>
                  </a:spcAft>
                  <a:buFont typeface="Verdana" pitchFamily="96" charset="0"/>
                  <a:buChar char="–"/>
                  <a:defRPr sz="1400">
                    <a:solidFill>
                      <a:schemeClr val="tx1"/>
                    </a:solidFill>
                    <a:latin typeface="+mn-lt"/>
                  </a:defRPr>
                </a:lvl9pPr>
              </a:lstStyle>
              <a:p>
                <a:r>
                  <a:rPr lang="en-US" sz="2000" kern="0" dirty="0"/>
                  <a:t>Graph: Two sets, one for the vertices (</a:t>
                </a:r>
                <a14:m>
                  <m:oMath xmlns:m="http://schemas.openxmlformats.org/officeDocument/2006/math">
                    <m:r>
                      <a:rPr lang="en-US" sz="2000" i="1">
                        <a:latin typeface="Cambria Math" panose="02040503050406030204" pitchFamily="18" charset="0"/>
                      </a:rPr>
                      <m:t>𝑣</m:t>
                    </m:r>
                  </m:oMath>
                </a14:m>
                <a:r>
                  <a:rPr lang="en-US" sz="2000" kern="0" dirty="0"/>
                  <a:t>) and one for the edges (</a:t>
                </a:r>
                <a14:m>
                  <m:oMath xmlns:m="http://schemas.openxmlformats.org/officeDocument/2006/math">
                    <m:r>
                      <a:rPr lang="en-US" sz="2000" i="1">
                        <a:latin typeface="Cambria Math" panose="02040503050406030204" pitchFamily="18" charset="0"/>
                      </a:rPr>
                      <m:t>𝑒</m:t>
                    </m:r>
                  </m:oMath>
                </a14:m>
                <a:r>
                  <a:rPr lang="en-US" sz="2000" kern="0" dirty="0"/>
                  <a:t>)</a:t>
                </a:r>
              </a:p>
            </p:txBody>
          </p:sp>
        </mc:Choice>
        <mc:Fallback xmlns="">
          <p:sp>
            <p:nvSpPr>
              <p:cNvPr id="5" name="Content Placeholder 2">
                <a:extLst>
                  <a:ext uri="{FF2B5EF4-FFF2-40B4-BE49-F238E27FC236}">
                    <a16:creationId xmlns:a16="http://schemas.microsoft.com/office/drawing/2014/main" xmlns:a14="http://schemas.microsoft.com/office/drawing/2010/main" xmlns="" id="{4C6B1638-95B3-AF4F-B7CE-83D74FF19050}"/>
                  </a:ext>
                </a:extLst>
              </p:cNvPr>
              <p:cNvSpPr txBox="1">
                <a:spLocks noRot="1" noChangeAspect="1" noMove="1" noResize="1" noEditPoints="1" noAdjustHandles="1" noChangeArrowheads="1" noChangeShapeType="1" noTextEdit="1"/>
              </p:cNvSpPr>
              <p:nvPr/>
            </p:nvSpPr>
            <p:spPr bwMode="auto">
              <a:xfrm>
                <a:off x="290786" y="5120751"/>
                <a:ext cx="8113439" cy="360905"/>
              </a:xfrm>
              <a:prstGeom prst="rect">
                <a:avLst/>
              </a:prstGeom>
              <a:blipFill rotWithShape="0">
                <a:blip r:embed="rId2"/>
                <a:stretch>
                  <a:fillRect l="-1803" t="-20339" b="-30508"/>
                </a:stretch>
              </a:blipFill>
              <a:ln w="9525">
                <a:noFill/>
                <a:miter lim="800000"/>
                <a:headEnd/>
                <a:tailEnd/>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1" name="TextBox 150">
                <a:extLst>
                  <a:ext uri="{FF2B5EF4-FFF2-40B4-BE49-F238E27FC236}">
                    <a16:creationId xmlns:a16="http://schemas.microsoft.com/office/drawing/2014/main" id="{7778834B-F932-CD48-B9CA-F839541E5D24}"/>
                  </a:ext>
                </a:extLst>
              </p:cNvPr>
              <p:cNvSpPr txBox="1"/>
              <p:nvPr/>
            </p:nvSpPr>
            <p:spPr>
              <a:xfrm>
                <a:off x="563300" y="5536063"/>
                <a:ext cx="2282100"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𝑣</m:t>
                      </m:r>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rPr>
                        <m:t>[0, 1, 2, 3, 4, 5, 6]</m:t>
                      </m:r>
                    </m:oMath>
                  </m:oMathPara>
                </a14:m>
                <a:endParaRPr lang="en-US" sz="2000" dirty="0"/>
              </a:p>
            </p:txBody>
          </p:sp>
        </mc:Choice>
        <mc:Fallback xmlns="">
          <p:sp>
            <p:nvSpPr>
              <p:cNvPr id="151" name="TextBox 150">
                <a:extLst>
                  <a:ext uri="{FF2B5EF4-FFF2-40B4-BE49-F238E27FC236}">
                    <a16:creationId xmlns:a16="http://schemas.microsoft.com/office/drawing/2014/main" xmlns:a14="http://schemas.microsoft.com/office/drawing/2010/main" xmlns="" id="{7778834B-F932-CD48-B9CA-F839541E5D24}"/>
                  </a:ext>
                </a:extLst>
              </p:cNvPr>
              <p:cNvSpPr txBox="1">
                <a:spLocks noRot="1" noChangeAspect="1" noMove="1" noResize="1" noEditPoints="1" noAdjustHandles="1" noChangeArrowheads="1" noChangeShapeType="1" noTextEdit="1"/>
              </p:cNvSpPr>
              <p:nvPr/>
            </p:nvSpPr>
            <p:spPr>
              <a:xfrm>
                <a:off x="563300" y="5536063"/>
                <a:ext cx="2282100" cy="307777"/>
              </a:xfrm>
              <a:prstGeom prst="rect">
                <a:avLst/>
              </a:prstGeom>
              <a:blipFill rotWithShape="0">
                <a:blip r:embed="rId3"/>
                <a:stretch>
                  <a:fillRect l="-533" r="-2933" b="-3725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3" name="TextBox 152">
                <a:extLst>
                  <a:ext uri="{FF2B5EF4-FFF2-40B4-BE49-F238E27FC236}">
                    <a16:creationId xmlns:a16="http://schemas.microsoft.com/office/drawing/2014/main" id="{D5A08F2F-6B35-9A4F-A80F-B5F964EC7561}"/>
                  </a:ext>
                </a:extLst>
              </p:cNvPr>
              <p:cNvSpPr txBox="1"/>
              <p:nvPr/>
            </p:nvSpPr>
            <p:spPr>
              <a:xfrm>
                <a:off x="563300" y="6111849"/>
                <a:ext cx="8359148"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𝑒</m:t>
                      </m:r>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rPr>
                        <m:t>[</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0,1</m:t>
                          </m:r>
                        </m:e>
                      </m:d>
                      <m:r>
                        <a:rPr lang="en-US" sz="2000" b="0" i="1" smtClean="0">
                          <a:latin typeface="Cambria Math" panose="02040503050406030204" pitchFamily="18" charset="0"/>
                        </a:rPr>
                        <m:t>, </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0,3</m:t>
                          </m:r>
                        </m:e>
                      </m:d>
                      <m:r>
                        <a:rPr lang="en-US" sz="2000" b="0" i="1" smtClean="0">
                          <a:latin typeface="Cambria Math" panose="02040503050406030204" pitchFamily="18" charset="0"/>
                        </a:rPr>
                        <m:t>, </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1,4</m:t>
                          </m:r>
                        </m:e>
                      </m:d>
                      <m:r>
                        <a:rPr lang="en-US" sz="2000" b="0" i="1" smtClean="0">
                          <a:latin typeface="Cambria Math" panose="02040503050406030204" pitchFamily="18" charset="0"/>
                        </a:rPr>
                        <m:t>, </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1,6</m:t>
                          </m:r>
                        </m:e>
                      </m:d>
                      <m:r>
                        <a:rPr lang="en-US" sz="2000" b="0" i="1" smtClean="0">
                          <a:latin typeface="Cambria Math" panose="02040503050406030204" pitchFamily="18" charset="0"/>
                        </a:rPr>
                        <m:t>, </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2,5</m:t>
                          </m:r>
                        </m:e>
                      </m:d>
                      <m:r>
                        <a:rPr lang="en-US" sz="2000" b="0" i="1" smtClean="0">
                          <a:latin typeface="Cambria Math" panose="02040503050406030204" pitchFamily="18" charset="0"/>
                        </a:rPr>
                        <m:t>,</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3,0</m:t>
                          </m:r>
                        </m:e>
                      </m:d>
                      <m:r>
                        <a:rPr lang="en-US" sz="2000" b="0" i="1" smtClean="0">
                          <a:latin typeface="Cambria Math" panose="02040503050406030204" pitchFamily="18" charset="0"/>
                        </a:rPr>
                        <m:t>,</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3,2</m:t>
                          </m:r>
                        </m:e>
                      </m:d>
                      <m:r>
                        <a:rPr lang="en-US" sz="2000" b="0" i="1" smtClean="0">
                          <a:latin typeface="Cambria Math" panose="02040503050406030204" pitchFamily="18" charset="0"/>
                        </a:rPr>
                        <m:t>, </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4,5</m:t>
                          </m:r>
                        </m:e>
                      </m:d>
                      <m:r>
                        <a:rPr lang="en-US" sz="2000" b="0" i="1" smtClean="0">
                          <a:latin typeface="Cambria Math" panose="02040503050406030204" pitchFamily="18" charset="0"/>
                        </a:rPr>
                        <m:t>, </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5,2</m:t>
                          </m:r>
                        </m:e>
                      </m:d>
                      <m:r>
                        <a:rPr lang="en-US" sz="2000" b="0" i="1" smtClean="0">
                          <a:latin typeface="Cambria Math" panose="02040503050406030204" pitchFamily="18" charset="0"/>
                        </a:rPr>
                        <m:t>, </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6,2</m:t>
                          </m:r>
                        </m:e>
                      </m:d>
                      <m:r>
                        <a:rPr lang="en-US" sz="2000" b="0" i="1" smtClean="0">
                          <a:latin typeface="Cambria Math" panose="02040503050406030204" pitchFamily="18" charset="0"/>
                        </a:rPr>
                        <m:t>, </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6,3</m:t>
                          </m:r>
                        </m:e>
                      </m:d>
                      <m:r>
                        <a:rPr lang="en-US" sz="2000" b="0" i="1" smtClean="0">
                          <a:latin typeface="Cambria Math" panose="02040503050406030204" pitchFamily="18" charset="0"/>
                        </a:rPr>
                        <m:t>, (6,4)]</m:t>
                      </m:r>
                    </m:oMath>
                  </m:oMathPara>
                </a14:m>
                <a:endParaRPr lang="en-US" sz="2000" dirty="0"/>
              </a:p>
            </p:txBody>
          </p:sp>
        </mc:Choice>
        <mc:Fallback xmlns="">
          <p:sp>
            <p:nvSpPr>
              <p:cNvPr id="153" name="TextBox 152">
                <a:extLst>
                  <a:ext uri="{FF2B5EF4-FFF2-40B4-BE49-F238E27FC236}">
                    <a16:creationId xmlns:a16="http://schemas.microsoft.com/office/drawing/2014/main" xmlns:a14="http://schemas.microsoft.com/office/drawing/2010/main" xmlns="" id="{D5A08F2F-6B35-9A4F-A80F-B5F964EC7561}"/>
                  </a:ext>
                </a:extLst>
              </p:cNvPr>
              <p:cNvSpPr txBox="1">
                <a:spLocks noRot="1" noChangeAspect="1" noMove="1" noResize="1" noEditPoints="1" noAdjustHandles="1" noChangeArrowheads="1" noChangeShapeType="1" noTextEdit="1"/>
              </p:cNvSpPr>
              <p:nvPr/>
            </p:nvSpPr>
            <p:spPr>
              <a:xfrm>
                <a:off x="563300" y="6111849"/>
                <a:ext cx="8359148" cy="307777"/>
              </a:xfrm>
              <a:prstGeom prst="rect">
                <a:avLst/>
              </a:prstGeom>
              <a:blipFill rotWithShape="0">
                <a:blip r:embed="rId4"/>
                <a:stretch>
                  <a:fillRect r="-437" b="-40000"/>
                </a:stretch>
              </a:blipFill>
            </p:spPr>
            <p:txBody>
              <a:bodyPr/>
              <a:lstStyle/>
              <a:p>
                <a:r>
                  <a:rPr lang="en-US">
                    <a:noFill/>
                  </a:rPr>
                  <a:t> </a:t>
                </a:r>
              </a:p>
            </p:txBody>
          </p:sp>
        </mc:Fallback>
      </mc:AlternateContent>
      <p:grpSp>
        <p:nvGrpSpPr>
          <p:cNvPr id="10" name="Group 9"/>
          <p:cNvGrpSpPr/>
          <p:nvPr/>
        </p:nvGrpSpPr>
        <p:grpSpPr>
          <a:xfrm>
            <a:off x="2721360" y="1882240"/>
            <a:ext cx="3727064" cy="2860750"/>
            <a:chOff x="1257501" y="3817098"/>
            <a:chExt cx="2782692" cy="2135887"/>
          </a:xfrm>
        </p:grpSpPr>
        <p:grpSp>
          <p:nvGrpSpPr>
            <p:cNvPr id="11" name="Group 10"/>
            <p:cNvGrpSpPr/>
            <p:nvPr/>
          </p:nvGrpSpPr>
          <p:grpSpPr>
            <a:xfrm>
              <a:off x="1335803" y="4157242"/>
              <a:ext cx="219364" cy="718577"/>
              <a:chOff x="1335803" y="4157242"/>
              <a:chExt cx="219364" cy="718577"/>
            </a:xfrm>
          </p:grpSpPr>
          <p:sp>
            <p:nvSpPr>
              <p:cNvPr id="57" name="Line 24"/>
              <p:cNvSpPr>
                <a:spLocks noChangeAspect="1" noChangeShapeType="1"/>
              </p:cNvSpPr>
              <p:nvPr/>
            </p:nvSpPr>
            <p:spPr bwMode="auto">
              <a:xfrm rot="1855532" flipH="1" flipV="1">
                <a:off x="1410849" y="4293113"/>
                <a:ext cx="1443" cy="123265"/>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p>
            </p:txBody>
          </p:sp>
          <p:sp>
            <p:nvSpPr>
              <p:cNvPr id="58" name="Freeform 25"/>
              <p:cNvSpPr>
                <a:spLocks/>
              </p:cNvSpPr>
              <p:nvPr/>
            </p:nvSpPr>
            <p:spPr bwMode="auto">
              <a:xfrm>
                <a:off x="1335803" y="4157242"/>
                <a:ext cx="219364" cy="718577"/>
              </a:xfrm>
              <a:custGeom>
                <a:avLst/>
                <a:gdLst>
                  <a:gd name="T0" fmla="*/ 152 w 152"/>
                  <a:gd name="T1" fmla="*/ 513 h 513"/>
                  <a:gd name="T2" fmla="*/ 38 w 152"/>
                  <a:gd name="T3" fmla="*/ 371 h 513"/>
                  <a:gd name="T4" fmla="*/ 19 w 152"/>
                  <a:gd name="T5" fmla="*/ 212 h 513"/>
                  <a:gd name="T6" fmla="*/ 152 w 152"/>
                  <a:gd name="T7" fmla="*/ 0 h 513"/>
                </a:gdLst>
                <a:ahLst/>
                <a:cxnLst>
                  <a:cxn ang="0">
                    <a:pos x="T0" y="T1"/>
                  </a:cxn>
                  <a:cxn ang="0">
                    <a:pos x="T2" y="T3"/>
                  </a:cxn>
                  <a:cxn ang="0">
                    <a:pos x="T4" y="T5"/>
                  </a:cxn>
                  <a:cxn ang="0">
                    <a:pos x="T6" y="T7"/>
                  </a:cxn>
                </a:cxnLst>
                <a:rect l="0" t="0" r="r" b="b"/>
                <a:pathLst>
                  <a:path w="152" h="513">
                    <a:moveTo>
                      <a:pt x="152" y="513"/>
                    </a:moveTo>
                    <a:cubicBezTo>
                      <a:pt x="106" y="467"/>
                      <a:pt x="60" y="421"/>
                      <a:pt x="38" y="371"/>
                    </a:cubicBezTo>
                    <a:cubicBezTo>
                      <a:pt x="16" y="321"/>
                      <a:pt x="0" y="274"/>
                      <a:pt x="19" y="212"/>
                    </a:cubicBezTo>
                    <a:cubicBezTo>
                      <a:pt x="38" y="150"/>
                      <a:pt x="95" y="75"/>
                      <a:pt x="152"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p>
            </p:txBody>
          </p:sp>
        </p:grpSp>
        <p:grpSp>
          <p:nvGrpSpPr>
            <p:cNvPr id="12" name="Group 11"/>
            <p:cNvGrpSpPr/>
            <p:nvPr/>
          </p:nvGrpSpPr>
          <p:grpSpPr>
            <a:xfrm>
              <a:off x="1571763" y="4183811"/>
              <a:ext cx="219364" cy="718577"/>
              <a:chOff x="1571763" y="4183811"/>
              <a:chExt cx="219364" cy="718577"/>
            </a:xfrm>
          </p:grpSpPr>
          <p:sp>
            <p:nvSpPr>
              <p:cNvPr id="55" name="Line 27"/>
              <p:cNvSpPr>
                <a:spLocks noChangeAspect="1" noChangeShapeType="1"/>
              </p:cNvSpPr>
              <p:nvPr/>
            </p:nvSpPr>
            <p:spPr bwMode="auto">
              <a:xfrm rot="1855532">
                <a:off x="1732678" y="4616683"/>
                <a:ext cx="1443" cy="123265"/>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p>
            </p:txBody>
          </p:sp>
          <p:sp>
            <p:nvSpPr>
              <p:cNvPr id="56" name="Freeform 28"/>
              <p:cNvSpPr>
                <a:spLocks/>
              </p:cNvSpPr>
              <p:nvPr/>
            </p:nvSpPr>
            <p:spPr bwMode="auto">
              <a:xfrm flipH="1" flipV="1">
                <a:off x="1571763" y="4183811"/>
                <a:ext cx="219364" cy="718577"/>
              </a:xfrm>
              <a:custGeom>
                <a:avLst/>
                <a:gdLst>
                  <a:gd name="T0" fmla="*/ 152 w 152"/>
                  <a:gd name="T1" fmla="*/ 513 h 513"/>
                  <a:gd name="T2" fmla="*/ 38 w 152"/>
                  <a:gd name="T3" fmla="*/ 371 h 513"/>
                  <a:gd name="T4" fmla="*/ 19 w 152"/>
                  <a:gd name="T5" fmla="*/ 212 h 513"/>
                  <a:gd name="T6" fmla="*/ 152 w 152"/>
                  <a:gd name="T7" fmla="*/ 0 h 513"/>
                </a:gdLst>
                <a:ahLst/>
                <a:cxnLst>
                  <a:cxn ang="0">
                    <a:pos x="T0" y="T1"/>
                  </a:cxn>
                  <a:cxn ang="0">
                    <a:pos x="T2" y="T3"/>
                  </a:cxn>
                  <a:cxn ang="0">
                    <a:pos x="T4" y="T5"/>
                  </a:cxn>
                  <a:cxn ang="0">
                    <a:pos x="T6" y="T7"/>
                  </a:cxn>
                </a:cxnLst>
                <a:rect l="0" t="0" r="r" b="b"/>
                <a:pathLst>
                  <a:path w="152" h="513">
                    <a:moveTo>
                      <a:pt x="152" y="513"/>
                    </a:moveTo>
                    <a:cubicBezTo>
                      <a:pt x="106" y="467"/>
                      <a:pt x="60" y="421"/>
                      <a:pt x="38" y="371"/>
                    </a:cubicBezTo>
                    <a:cubicBezTo>
                      <a:pt x="16" y="321"/>
                      <a:pt x="0" y="274"/>
                      <a:pt x="19" y="212"/>
                    </a:cubicBezTo>
                    <a:cubicBezTo>
                      <a:pt x="38" y="150"/>
                      <a:pt x="95" y="75"/>
                      <a:pt x="152"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p>
            </p:txBody>
          </p:sp>
        </p:grpSp>
        <p:grpSp>
          <p:nvGrpSpPr>
            <p:cNvPr id="13" name="Group 12"/>
            <p:cNvGrpSpPr/>
            <p:nvPr/>
          </p:nvGrpSpPr>
          <p:grpSpPr>
            <a:xfrm>
              <a:off x="1555166" y="3962540"/>
              <a:ext cx="1121352" cy="186298"/>
              <a:chOff x="1555166" y="3962540"/>
              <a:chExt cx="1121352" cy="186298"/>
            </a:xfrm>
          </p:grpSpPr>
          <p:sp>
            <p:nvSpPr>
              <p:cNvPr id="53" name="Line 30"/>
              <p:cNvSpPr>
                <a:spLocks noChangeAspect="1" noChangeShapeType="1"/>
              </p:cNvSpPr>
              <p:nvPr/>
            </p:nvSpPr>
            <p:spPr bwMode="auto">
              <a:xfrm rot="17163330" flipH="1">
                <a:off x="2309971" y="3939661"/>
                <a:ext cx="1401" cy="127000"/>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p>
            </p:txBody>
          </p:sp>
          <p:sp>
            <p:nvSpPr>
              <p:cNvPr id="54" name="Freeform 31"/>
              <p:cNvSpPr>
                <a:spLocks/>
              </p:cNvSpPr>
              <p:nvPr/>
            </p:nvSpPr>
            <p:spPr bwMode="auto">
              <a:xfrm>
                <a:off x="1555166" y="3962540"/>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p>
            </p:txBody>
          </p:sp>
        </p:grpSp>
        <p:grpSp>
          <p:nvGrpSpPr>
            <p:cNvPr id="14" name="Group 13"/>
            <p:cNvGrpSpPr/>
            <p:nvPr/>
          </p:nvGrpSpPr>
          <p:grpSpPr>
            <a:xfrm>
              <a:off x="1563825" y="4891227"/>
              <a:ext cx="1121352" cy="732585"/>
              <a:chOff x="1563825" y="4891227"/>
              <a:chExt cx="1121352" cy="732585"/>
            </a:xfrm>
          </p:grpSpPr>
          <p:sp>
            <p:nvSpPr>
              <p:cNvPr id="51" name="Line 34"/>
              <p:cNvSpPr>
                <a:spLocks noChangeAspect="1" noChangeShapeType="1"/>
              </p:cNvSpPr>
              <p:nvPr/>
            </p:nvSpPr>
            <p:spPr bwMode="auto">
              <a:xfrm rot="3635357">
                <a:off x="1779303" y="5328258"/>
                <a:ext cx="1401" cy="127000"/>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p>
            </p:txBody>
          </p:sp>
          <p:sp>
            <p:nvSpPr>
              <p:cNvPr id="52" name="Freeform 35"/>
              <p:cNvSpPr>
                <a:spLocks/>
              </p:cNvSpPr>
              <p:nvPr/>
            </p:nvSpPr>
            <p:spPr bwMode="auto">
              <a:xfrm>
                <a:off x="1563825" y="4891227"/>
                <a:ext cx="1121352" cy="732585"/>
              </a:xfrm>
              <a:custGeom>
                <a:avLst/>
                <a:gdLst>
                  <a:gd name="T0" fmla="*/ 0 w 777"/>
                  <a:gd name="T1" fmla="*/ 514 h 523"/>
                  <a:gd name="T2" fmla="*/ 6 w 777"/>
                  <a:gd name="T3" fmla="*/ 523 h 523"/>
                  <a:gd name="T4" fmla="*/ 176 w 777"/>
                  <a:gd name="T5" fmla="*/ 343 h 523"/>
                  <a:gd name="T6" fmla="*/ 615 w 777"/>
                  <a:gd name="T7" fmla="*/ 247 h 523"/>
                  <a:gd name="T8" fmla="*/ 777 w 777"/>
                  <a:gd name="T9" fmla="*/ 0 h 523"/>
                </a:gdLst>
                <a:ahLst/>
                <a:cxnLst>
                  <a:cxn ang="0">
                    <a:pos x="T0" y="T1"/>
                  </a:cxn>
                  <a:cxn ang="0">
                    <a:pos x="T2" y="T3"/>
                  </a:cxn>
                  <a:cxn ang="0">
                    <a:pos x="T4" y="T5"/>
                  </a:cxn>
                  <a:cxn ang="0">
                    <a:pos x="T6" y="T7"/>
                  </a:cxn>
                  <a:cxn ang="0">
                    <a:pos x="T8" y="T9"/>
                  </a:cxn>
                </a:cxnLst>
                <a:rect l="0" t="0" r="r" b="b"/>
                <a:pathLst>
                  <a:path w="777" h="523">
                    <a:moveTo>
                      <a:pt x="0" y="514"/>
                    </a:moveTo>
                    <a:lnTo>
                      <a:pt x="6" y="523"/>
                    </a:lnTo>
                    <a:cubicBezTo>
                      <a:pt x="35" y="495"/>
                      <a:pt x="74" y="389"/>
                      <a:pt x="176" y="343"/>
                    </a:cubicBezTo>
                    <a:cubicBezTo>
                      <a:pt x="278" y="297"/>
                      <a:pt x="515" y="304"/>
                      <a:pt x="615" y="247"/>
                    </a:cubicBezTo>
                    <a:cubicBezTo>
                      <a:pt x="715" y="190"/>
                      <a:pt x="746" y="95"/>
                      <a:pt x="777"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p>
            </p:txBody>
          </p:sp>
        </p:grpSp>
        <p:sp>
          <p:nvSpPr>
            <p:cNvPr id="15" name="Line 46"/>
            <p:cNvSpPr>
              <a:spLocks noChangeAspect="1" noChangeShapeType="1"/>
            </p:cNvSpPr>
            <p:nvPr/>
          </p:nvSpPr>
          <p:spPr bwMode="auto">
            <a:xfrm rot="17163330" flipH="1">
              <a:off x="3452972" y="4690455"/>
              <a:ext cx="1401" cy="127000"/>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p>
          </p:txBody>
        </p:sp>
        <p:sp>
          <p:nvSpPr>
            <p:cNvPr id="16" name="Freeform 47"/>
            <p:cNvSpPr>
              <a:spLocks/>
            </p:cNvSpPr>
            <p:nvPr/>
          </p:nvSpPr>
          <p:spPr bwMode="auto">
            <a:xfrm>
              <a:off x="2698167" y="4713334"/>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p>
          </p:txBody>
        </p:sp>
        <p:grpSp>
          <p:nvGrpSpPr>
            <p:cNvPr id="17" name="Group 16"/>
            <p:cNvGrpSpPr/>
            <p:nvPr/>
          </p:nvGrpSpPr>
          <p:grpSpPr>
            <a:xfrm>
              <a:off x="1566712" y="5458525"/>
              <a:ext cx="1121352" cy="186298"/>
              <a:chOff x="1566712" y="5458525"/>
              <a:chExt cx="1121352" cy="186298"/>
            </a:xfrm>
          </p:grpSpPr>
          <p:sp>
            <p:nvSpPr>
              <p:cNvPr id="49" name="Line 49"/>
              <p:cNvSpPr>
                <a:spLocks noChangeAspect="1" noChangeShapeType="1"/>
              </p:cNvSpPr>
              <p:nvPr/>
            </p:nvSpPr>
            <p:spPr bwMode="auto">
              <a:xfrm rot="17163330" flipH="1">
                <a:off x="2321517" y="5435646"/>
                <a:ext cx="1401" cy="127000"/>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p>
            </p:txBody>
          </p:sp>
          <p:sp>
            <p:nvSpPr>
              <p:cNvPr id="50" name="Freeform 50"/>
              <p:cNvSpPr>
                <a:spLocks/>
              </p:cNvSpPr>
              <p:nvPr/>
            </p:nvSpPr>
            <p:spPr bwMode="auto">
              <a:xfrm>
                <a:off x="1566712" y="5458525"/>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p>
            </p:txBody>
          </p:sp>
        </p:grpSp>
        <p:grpSp>
          <p:nvGrpSpPr>
            <p:cNvPr id="18" name="Group 17"/>
            <p:cNvGrpSpPr/>
            <p:nvPr/>
          </p:nvGrpSpPr>
          <p:grpSpPr>
            <a:xfrm>
              <a:off x="1549394" y="5643422"/>
              <a:ext cx="1121352" cy="186298"/>
              <a:chOff x="1549394" y="5643422"/>
              <a:chExt cx="1121352" cy="186298"/>
            </a:xfrm>
          </p:grpSpPr>
          <p:sp>
            <p:nvSpPr>
              <p:cNvPr id="47" name="Line 52"/>
              <p:cNvSpPr>
                <a:spLocks noChangeAspect="1" noChangeShapeType="1"/>
              </p:cNvSpPr>
              <p:nvPr/>
            </p:nvSpPr>
            <p:spPr bwMode="auto">
              <a:xfrm rot="17163330" flipV="1">
                <a:off x="1913097" y="5725599"/>
                <a:ext cx="1401" cy="127000"/>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p>
            </p:txBody>
          </p:sp>
          <p:sp>
            <p:nvSpPr>
              <p:cNvPr id="48" name="Freeform 53"/>
              <p:cNvSpPr>
                <a:spLocks/>
              </p:cNvSpPr>
              <p:nvPr/>
            </p:nvSpPr>
            <p:spPr bwMode="auto">
              <a:xfrm flipH="1" flipV="1">
                <a:off x="1549394" y="5643422"/>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p>
            </p:txBody>
          </p:sp>
        </p:grpSp>
        <p:grpSp>
          <p:nvGrpSpPr>
            <p:cNvPr id="19" name="Group 18"/>
            <p:cNvGrpSpPr/>
            <p:nvPr/>
          </p:nvGrpSpPr>
          <p:grpSpPr>
            <a:xfrm>
              <a:off x="1572485" y="4892628"/>
              <a:ext cx="1121352" cy="186298"/>
              <a:chOff x="1572485" y="4892628"/>
              <a:chExt cx="1121352" cy="186298"/>
            </a:xfrm>
          </p:grpSpPr>
          <p:sp>
            <p:nvSpPr>
              <p:cNvPr id="45" name="Line 55"/>
              <p:cNvSpPr>
                <a:spLocks noChangeAspect="1" noChangeShapeType="1"/>
              </p:cNvSpPr>
              <p:nvPr/>
            </p:nvSpPr>
            <p:spPr bwMode="auto">
              <a:xfrm rot="17163330" flipV="1">
                <a:off x="1936188" y="4974805"/>
                <a:ext cx="1401" cy="127000"/>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p>
            </p:txBody>
          </p:sp>
          <p:sp>
            <p:nvSpPr>
              <p:cNvPr id="46" name="Freeform 56"/>
              <p:cNvSpPr>
                <a:spLocks/>
              </p:cNvSpPr>
              <p:nvPr/>
            </p:nvSpPr>
            <p:spPr bwMode="auto">
              <a:xfrm flipH="1" flipV="1">
                <a:off x="1572485" y="4892628"/>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p>
            </p:txBody>
          </p:sp>
        </p:grpSp>
        <p:grpSp>
          <p:nvGrpSpPr>
            <p:cNvPr id="20" name="Group 19"/>
            <p:cNvGrpSpPr/>
            <p:nvPr/>
          </p:nvGrpSpPr>
          <p:grpSpPr>
            <a:xfrm>
              <a:off x="1330030" y="4919242"/>
              <a:ext cx="219364" cy="718577"/>
              <a:chOff x="1330030" y="4919242"/>
              <a:chExt cx="219364" cy="718577"/>
            </a:xfrm>
          </p:grpSpPr>
          <p:sp>
            <p:nvSpPr>
              <p:cNvPr id="43" name="Line 58"/>
              <p:cNvSpPr>
                <a:spLocks noChangeAspect="1" noChangeShapeType="1"/>
              </p:cNvSpPr>
              <p:nvPr/>
            </p:nvSpPr>
            <p:spPr bwMode="auto">
              <a:xfrm rot="19744468" flipH="1">
                <a:off x="1419831" y="5404742"/>
                <a:ext cx="1443" cy="123265"/>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p>
            </p:txBody>
          </p:sp>
          <p:sp>
            <p:nvSpPr>
              <p:cNvPr id="44" name="Freeform 59"/>
              <p:cNvSpPr>
                <a:spLocks/>
              </p:cNvSpPr>
              <p:nvPr/>
            </p:nvSpPr>
            <p:spPr bwMode="auto">
              <a:xfrm flipV="1">
                <a:off x="1330030" y="4919242"/>
                <a:ext cx="219364" cy="718577"/>
              </a:xfrm>
              <a:custGeom>
                <a:avLst/>
                <a:gdLst>
                  <a:gd name="T0" fmla="*/ 152 w 152"/>
                  <a:gd name="T1" fmla="*/ 513 h 513"/>
                  <a:gd name="T2" fmla="*/ 38 w 152"/>
                  <a:gd name="T3" fmla="*/ 371 h 513"/>
                  <a:gd name="T4" fmla="*/ 19 w 152"/>
                  <a:gd name="T5" fmla="*/ 212 h 513"/>
                  <a:gd name="T6" fmla="*/ 152 w 152"/>
                  <a:gd name="T7" fmla="*/ 0 h 513"/>
                </a:gdLst>
                <a:ahLst/>
                <a:cxnLst>
                  <a:cxn ang="0">
                    <a:pos x="T0" y="T1"/>
                  </a:cxn>
                  <a:cxn ang="0">
                    <a:pos x="T2" y="T3"/>
                  </a:cxn>
                  <a:cxn ang="0">
                    <a:pos x="T4" y="T5"/>
                  </a:cxn>
                  <a:cxn ang="0">
                    <a:pos x="T6" y="T7"/>
                  </a:cxn>
                </a:cxnLst>
                <a:rect l="0" t="0" r="r" b="b"/>
                <a:pathLst>
                  <a:path w="152" h="513">
                    <a:moveTo>
                      <a:pt x="152" y="513"/>
                    </a:moveTo>
                    <a:cubicBezTo>
                      <a:pt x="106" y="467"/>
                      <a:pt x="60" y="421"/>
                      <a:pt x="38" y="371"/>
                    </a:cubicBezTo>
                    <a:cubicBezTo>
                      <a:pt x="16" y="321"/>
                      <a:pt x="0" y="274"/>
                      <a:pt x="19" y="212"/>
                    </a:cubicBezTo>
                    <a:cubicBezTo>
                      <a:pt x="38" y="150"/>
                      <a:pt x="95" y="75"/>
                      <a:pt x="152"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p>
            </p:txBody>
          </p:sp>
        </p:grpSp>
        <p:sp>
          <p:nvSpPr>
            <p:cNvPr id="21" name="Line 61"/>
            <p:cNvSpPr>
              <a:spLocks noChangeAspect="1" noChangeShapeType="1"/>
            </p:cNvSpPr>
            <p:nvPr/>
          </p:nvSpPr>
          <p:spPr bwMode="auto">
            <a:xfrm rot="1855532">
              <a:off x="2829496" y="4616683"/>
              <a:ext cx="1443" cy="123265"/>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p>
          </p:txBody>
        </p:sp>
        <p:sp>
          <p:nvSpPr>
            <p:cNvPr id="22" name="Freeform 21"/>
            <p:cNvSpPr>
              <a:spLocks/>
            </p:cNvSpPr>
            <p:nvPr/>
          </p:nvSpPr>
          <p:spPr bwMode="auto">
            <a:xfrm flipH="1" flipV="1">
              <a:off x="2686621" y="4157242"/>
              <a:ext cx="219364" cy="718577"/>
            </a:xfrm>
            <a:custGeom>
              <a:avLst/>
              <a:gdLst>
                <a:gd name="T0" fmla="*/ 152 w 152"/>
                <a:gd name="T1" fmla="*/ 513 h 513"/>
                <a:gd name="T2" fmla="*/ 38 w 152"/>
                <a:gd name="T3" fmla="*/ 371 h 513"/>
                <a:gd name="T4" fmla="*/ 19 w 152"/>
                <a:gd name="T5" fmla="*/ 212 h 513"/>
                <a:gd name="T6" fmla="*/ 152 w 152"/>
                <a:gd name="T7" fmla="*/ 0 h 513"/>
              </a:gdLst>
              <a:ahLst/>
              <a:cxnLst>
                <a:cxn ang="0">
                  <a:pos x="T0" y="T1"/>
                </a:cxn>
                <a:cxn ang="0">
                  <a:pos x="T2" y="T3"/>
                </a:cxn>
                <a:cxn ang="0">
                  <a:pos x="T4" y="T5"/>
                </a:cxn>
                <a:cxn ang="0">
                  <a:pos x="T6" y="T7"/>
                </a:cxn>
              </a:cxnLst>
              <a:rect l="0" t="0" r="r" b="b"/>
              <a:pathLst>
                <a:path w="152" h="513">
                  <a:moveTo>
                    <a:pt x="152" y="513"/>
                  </a:moveTo>
                  <a:cubicBezTo>
                    <a:pt x="106" y="467"/>
                    <a:pt x="60" y="421"/>
                    <a:pt x="38" y="371"/>
                  </a:cubicBezTo>
                  <a:cubicBezTo>
                    <a:pt x="16" y="321"/>
                    <a:pt x="0" y="274"/>
                    <a:pt x="19" y="212"/>
                  </a:cubicBezTo>
                  <a:cubicBezTo>
                    <a:pt x="38" y="150"/>
                    <a:pt x="95" y="75"/>
                    <a:pt x="152"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p>
          </p:txBody>
        </p:sp>
        <p:grpSp>
          <p:nvGrpSpPr>
            <p:cNvPr id="23" name="Group 22"/>
            <p:cNvGrpSpPr/>
            <p:nvPr/>
          </p:nvGrpSpPr>
          <p:grpSpPr>
            <a:xfrm>
              <a:off x="2676519" y="4882823"/>
              <a:ext cx="1102591" cy="760599"/>
              <a:chOff x="2676519" y="4882823"/>
              <a:chExt cx="1102591" cy="760599"/>
            </a:xfrm>
          </p:grpSpPr>
          <p:sp>
            <p:nvSpPr>
              <p:cNvPr id="41" name="Line 64"/>
              <p:cNvSpPr>
                <a:spLocks noChangeAspect="1" noChangeShapeType="1"/>
              </p:cNvSpPr>
              <p:nvPr/>
            </p:nvSpPr>
            <p:spPr bwMode="auto">
              <a:xfrm rot="4334049">
                <a:off x="3099393" y="5477202"/>
                <a:ext cx="1401" cy="127000"/>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p>
            </p:txBody>
          </p:sp>
          <p:sp>
            <p:nvSpPr>
              <p:cNvPr id="42" name="Freeform 65"/>
              <p:cNvSpPr>
                <a:spLocks/>
              </p:cNvSpPr>
              <p:nvPr/>
            </p:nvSpPr>
            <p:spPr bwMode="auto">
              <a:xfrm>
                <a:off x="2676519" y="4882823"/>
                <a:ext cx="1102591" cy="760599"/>
              </a:xfrm>
              <a:custGeom>
                <a:avLst/>
                <a:gdLst>
                  <a:gd name="T0" fmla="*/ 753 w 764"/>
                  <a:gd name="T1" fmla="*/ 0 h 543"/>
                  <a:gd name="T2" fmla="*/ 764 w 764"/>
                  <a:gd name="T3" fmla="*/ 14 h 543"/>
                  <a:gd name="T4" fmla="*/ 485 w 764"/>
                  <a:gd name="T5" fmla="*/ 380 h 543"/>
                  <a:gd name="T6" fmla="*/ 0 w 764"/>
                  <a:gd name="T7" fmla="*/ 543 h 543"/>
                </a:gdLst>
                <a:ahLst/>
                <a:cxnLst>
                  <a:cxn ang="0">
                    <a:pos x="T0" y="T1"/>
                  </a:cxn>
                  <a:cxn ang="0">
                    <a:pos x="T2" y="T3"/>
                  </a:cxn>
                  <a:cxn ang="0">
                    <a:pos x="T4" y="T5"/>
                  </a:cxn>
                  <a:cxn ang="0">
                    <a:pos x="T6" y="T7"/>
                  </a:cxn>
                </a:cxnLst>
                <a:rect l="0" t="0" r="r" b="b"/>
                <a:pathLst>
                  <a:path w="764" h="543">
                    <a:moveTo>
                      <a:pt x="753" y="0"/>
                    </a:moveTo>
                    <a:lnTo>
                      <a:pt x="764" y="14"/>
                    </a:lnTo>
                    <a:cubicBezTo>
                      <a:pt x="719" y="77"/>
                      <a:pt x="612" y="292"/>
                      <a:pt x="485" y="380"/>
                    </a:cubicBezTo>
                    <a:cubicBezTo>
                      <a:pt x="358" y="468"/>
                      <a:pt x="179" y="505"/>
                      <a:pt x="0" y="54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p>
            </p:txBody>
          </p:sp>
        </p:grpSp>
        <p:grpSp>
          <p:nvGrpSpPr>
            <p:cNvPr id="24" name="Group 23"/>
            <p:cNvGrpSpPr/>
            <p:nvPr/>
          </p:nvGrpSpPr>
          <p:grpSpPr>
            <a:xfrm>
              <a:off x="2706826" y="4161444"/>
              <a:ext cx="1102591" cy="760599"/>
              <a:chOff x="2706826" y="4161444"/>
              <a:chExt cx="1102591" cy="760599"/>
            </a:xfrm>
          </p:grpSpPr>
          <p:sp>
            <p:nvSpPr>
              <p:cNvPr id="39" name="Line 67"/>
              <p:cNvSpPr>
                <a:spLocks noChangeAspect="1" noChangeShapeType="1"/>
              </p:cNvSpPr>
              <p:nvPr/>
            </p:nvSpPr>
            <p:spPr bwMode="auto">
              <a:xfrm rot="19202490" flipH="1">
                <a:off x="3540985" y="4454198"/>
                <a:ext cx="1443" cy="123265"/>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p>
            </p:txBody>
          </p:sp>
          <p:sp>
            <p:nvSpPr>
              <p:cNvPr id="40" name="Freeform 68"/>
              <p:cNvSpPr>
                <a:spLocks/>
              </p:cNvSpPr>
              <p:nvPr/>
            </p:nvSpPr>
            <p:spPr bwMode="auto">
              <a:xfrm rot="10800000" flipH="1">
                <a:off x="2706826" y="4161444"/>
                <a:ext cx="1102591" cy="760599"/>
              </a:xfrm>
              <a:custGeom>
                <a:avLst/>
                <a:gdLst>
                  <a:gd name="T0" fmla="*/ 753 w 764"/>
                  <a:gd name="T1" fmla="*/ 0 h 543"/>
                  <a:gd name="T2" fmla="*/ 764 w 764"/>
                  <a:gd name="T3" fmla="*/ 14 h 543"/>
                  <a:gd name="T4" fmla="*/ 485 w 764"/>
                  <a:gd name="T5" fmla="*/ 380 h 543"/>
                  <a:gd name="T6" fmla="*/ 0 w 764"/>
                  <a:gd name="T7" fmla="*/ 543 h 543"/>
                </a:gdLst>
                <a:ahLst/>
                <a:cxnLst>
                  <a:cxn ang="0">
                    <a:pos x="T0" y="T1"/>
                  </a:cxn>
                  <a:cxn ang="0">
                    <a:pos x="T2" y="T3"/>
                  </a:cxn>
                  <a:cxn ang="0">
                    <a:pos x="T4" y="T5"/>
                  </a:cxn>
                  <a:cxn ang="0">
                    <a:pos x="T6" y="T7"/>
                  </a:cxn>
                </a:cxnLst>
                <a:rect l="0" t="0" r="r" b="b"/>
                <a:pathLst>
                  <a:path w="764" h="543">
                    <a:moveTo>
                      <a:pt x="753" y="0"/>
                    </a:moveTo>
                    <a:lnTo>
                      <a:pt x="764" y="14"/>
                    </a:lnTo>
                    <a:cubicBezTo>
                      <a:pt x="719" y="77"/>
                      <a:pt x="612" y="292"/>
                      <a:pt x="485" y="380"/>
                    </a:cubicBezTo>
                    <a:cubicBezTo>
                      <a:pt x="358" y="468"/>
                      <a:pt x="179" y="505"/>
                      <a:pt x="0" y="54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p>
            </p:txBody>
          </p:sp>
        </p:grpSp>
        <p:sp>
          <p:nvSpPr>
            <p:cNvPr id="25" name="Rectangle 24"/>
            <p:cNvSpPr>
              <a:spLocks noChangeArrowheads="1"/>
            </p:cNvSpPr>
            <p:nvPr/>
          </p:nvSpPr>
          <p:spPr bwMode="auto">
            <a:xfrm>
              <a:off x="2683417" y="5677252"/>
              <a:ext cx="233588" cy="2757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r>
                <a:rPr lang="en-US" sz="1800" b="1" dirty="0">
                  <a:solidFill>
                    <a:srgbClr val="FF0000"/>
                  </a:solidFill>
                  <a:latin typeface="Helvetica"/>
                  <a:cs typeface="Helvetica"/>
                </a:rPr>
                <a:t>5</a:t>
              </a:r>
            </a:p>
          </p:txBody>
        </p:sp>
        <p:sp>
          <p:nvSpPr>
            <p:cNvPr id="26" name="Rectangle 104"/>
            <p:cNvSpPr>
              <a:spLocks noChangeArrowheads="1"/>
            </p:cNvSpPr>
            <p:nvPr/>
          </p:nvSpPr>
          <p:spPr bwMode="auto">
            <a:xfrm>
              <a:off x="1257501" y="4751170"/>
              <a:ext cx="233588" cy="2757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r>
                <a:rPr lang="en-US" sz="1800" b="1" dirty="0">
                  <a:solidFill>
                    <a:srgbClr val="FF0000"/>
                  </a:solidFill>
                  <a:latin typeface="Helvetica"/>
                  <a:cs typeface="Helvetica"/>
                </a:rPr>
                <a:t>3</a:t>
              </a:r>
            </a:p>
          </p:txBody>
        </p:sp>
        <p:sp>
          <p:nvSpPr>
            <p:cNvPr id="27" name="Rectangle 105"/>
            <p:cNvSpPr>
              <a:spLocks noChangeArrowheads="1"/>
            </p:cNvSpPr>
            <p:nvPr/>
          </p:nvSpPr>
          <p:spPr bwMode="auto">
            <a:xfrm>
              <a:off x="1269289" y="5561284"/>
              <a:ext cx="233588" cy="2757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r>
                <a:rPr lang="en-US" sz="1800" b="1" dirty="0">
                  <a:solidFill>
                    <a:srgbClr val="FF0000"/>
                  </a:solidFill>
                  <a:latin typeface="Helvetica"/>
                  <a:cs typeface="Helvetica"/>
                </a:rPr>
                <a:t>2</a:t>
              </a:r>
            </a:p>
          </p:txBody>
        </p:sp>
        <p:sp>
          <p:nvSpPr>
            <p:cNvPr id="28" name="Rectangle 27"/>
            <p:cNvSpPr>
              <a:spLocks noChangeArrowheads="1"/>
            </p:cNvSpPr>
            <p:nvPr/>
          </p:nvSpPr>
          <p:spPr bwMode="auto">
            <a:xfrm>
              <a:off x="2646162" y="3817098"/>
              <a:ext cx="233588" cy="2757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r>
                <a:rPr lang="en-US" sz="1800" b="1" dirty="0">
                  <a:solidFill>
                    <a:srgbClr val="FF0000"/>
                  </a:solidFill>
                  <a:latin typeface="Helvetica"/>
                  <a:cs typeface="Helvetica"/>
                </a:rPr>
                <a:t>1</a:t>
              </a:r>
            </a:p>
          </p:txBody>
        </p:sp>
        <p:sp>
          <p:nvSpPr>
            <p:cNvPr id="29" name="Oval 28"/>
            <p:cNvSpPr>
              <a:spLocks noChangeArrowheads="1"/>
            </p:cNvSpPr>
            <p:nvPr/>
          </p:nvSpPr>
          <p:spPr bwMode="auto">
            <a:xfrm>
              <a:off x="1485894" y="4068996"/>
              <a:ext cx="164592" cy="168088"/>
            </a:xfrm>
            <a:prstGeom prst="ellipse">
              <a:avLst/>
            </a:prstGeom>
            <a:solidFill>
              <a:schemeClr val="tx1"/>
            </a:solidFill>
            <a:ln w="12700">
              <a:solidFill>
                <a:schemeClr val="tx1"/>
              </a:solidFill>
              <a:round/>
              <a:headEnd/>
              <a:tailEnd/>
            </a:ln>
            <a:effectLst/>
          </p:spPr>
          <p:txBody>
            <a:bodyPr wrap="none" anchor="ctr"/>
            <a:lstStyle/>
            <a:p>
              <a:pPr eaLnBrk="1" hangingPunct="1">
                <a:spcBef>
                  <a:spcPct val="45000"/>
                </a:spcBef>
                <a:defRPr/>
              </a:pPr>
              <a:endParaRPr lang="en-US" sz="2400" b="1">
                <a:latin typeface="Verdana" charset="0"/>
              </a:endParaRPr>
            </a:p>
          </p:txBody>
        </p:sp>
        <p:sp>
          <p:nvSpPr>
            <p:cNvPr id="30" name="Oval 29"/>
            <p:cNvSpPr>
              <a:spLocks noChangeArrowheads="1"/>
            </p:cNvSpPr>
            <p:nvPr/>
          </p:nvSpPr>
          <p:spPr bwMode="auto">
            <a:xfrm>
              <a:off x="2594257" y="5548172"/>
              <a:ext cx="164592" cy="168088"/>
            </a:xfrm>
            <a:prstGeom prst="ellipse">
              <a:avLst/>
            </a:prstGeom>
            <a:solidFill>
              <a:schemeClr val="tx1"/>
            </a:solidFill>
            <a:ln w="12700">
              <a:solidFill>
                <a:srgbClr val="0000FF"/>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sz="1800" b="1"/>
            </a:p>
          </p:txBody>
        </p:sp>
        <p:sp>
          <p:nvSpPr>
            <p:cNvPr id="31" name="Oval 30"/>
            <p:cNvSpPr>
              <a:spLocks noChangeArrowheads="1"/>
            </p:cNvSpPr>
            <p:nvPr/>
          </p:nvSpPr>
          <p:spPr bwMode="auto">
            <a:xfrm>
              <a:off x="2594257" y="4068996"/>
              <a:ext cx="164592" cy="168088"/>
            </a:xfrm>
            <a:prstGeom prst="ellipse">
              <a:avLst/>
            </a:prstGeom>
            <a:solidFill>
              <a:schemeClr val="tx1"/>
            </a:solidFill>
            <a:ln w="12700">
              <a:solidFill>
                <a:srgbClr val="0000FF"/>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sz="1800" b="1"/>
            </a:p>
          </p:txBody>
        </p:sp>
        <p:sp>
          <p:nvSpPr>
            <p:cNvPr id="32" name="Oval 31"/>
            <p:cNvSpPr>
              <a:spLocks noChangeArrowheads="1"/>
            </p:cNvSpPr>
            <p:nvPr/>
          </p:nvSpPr>
          <p:spPr bwMode="auto">
            <a:xfrm>
              <a:off x="2594257" y="4808584"/>
              <a:ext cx="164592" cy="168088"/>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sz="1800" b="1"/>
            </a:p>
          </p:txBody>
        </p:sp>
        <p:sp>
          <p:nvSpPr>
            <p:cNvPr id="33" name="Oval 32"/>
            <p:cNvSpPr>
              <a:spLocks noChangeArrowheads="1"/>
            </p:cNvSpPr>
            <p:nvPr/>
          </p:nvSpPr>
          <p:spPr bwMode="auto">
            <a:xfrm>
              <a:off x="3672737" y="4801113"/>
              <a:ext cx="164592" cy="168088"/>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sz="1800" b="1"/>
            </a:p>
          </p:txBody>
        </p:sp>
        <p:sp>
          <p:nvSpPr>
            <p:cNvPr id="34" name="Oval 71"/>
            <p:cNvSpPr>
              <a:spLocks noChangeArrowheads="1"/>
            </p:cNvSpPr>
            <p:nvPr/>
          </p:nvSpPr>
          <p:spPr bwMode="auto">
            <a:xfrm>
              <a:off x="1485894" y="4808584"/>
              <a:ext cx="164592" cy="168088"/>
            </a:xfrm>
            <a:prstGeom prst="ellipse">
              <a:avLst/>
            </a:prstGeom>
            <a:solidFill>
              <a:schemeClr val="tx1"/>
            </a:solidFill>
            <a:ln>
              <a:solidFill>
                <a:srgbClr val="0000FF"/>
              </a:solidFill>
            </a:ln>
            <a:effectLst/>
          </p:spPr>
          <p:txBody>
            <a:bodyPr wrap="none" anchor="ctr"/>
            <a:lstStyle/>
            <a:p>
              <a:pPr>
                <a:defRPr/>
              </a:pPr>
              <a:endParaRPr lang="en-US" sz="1800" b="1"/>
            </a:p>
          </p:txBody>
        </p:sp>
        <p:sp>
          <p:nvSpPr>
            <p:cNvPr id="35" name="Oval 72"/>
            <p:cNvSpPr>
              <a:spLocks noChangeArrowheads="1"/>
            </p:cNvSpPr>
            <p:nvPr/>
          </p:nvSpPr>
          <p:spPr bwMode="auto">
            <a:xfrm>
              <a:off x="1485894" y="5548172"/>
              <a:ext cx="164592" cy="168088"/>
            </a:xfrm>
            <a:prstGeom prst="ellipse">
              <a:avLst/>
            </a:prstGeom>
            <a:solidFill>
              <a:schemeClr val="tx1"/>
            </a:solidFill>
            <a:ln w="12700">
              <a:solidFill>
                <a:schemeClr val="tx1"/>
              </a:solidFill>
              <a:round/>
              <a:headEnd/>
              <a:tailEnd/>
            </a:ln>
            <a:effectLst/>
          </p:spPr>
          <p:txBody>
            <a:bodyPr wrap="none" anchor="ctr"/>
            <a:lstStyle/>
            <a:p>
              <a:pPr>
                <a:defRPr/>
              </a:pPr>
              <a:endParaRPr lang="en-US" sz="1800" b="1"/>
            </a:p>
          </p:txBody>
        </p:sp>
        <p:sp>
          <p:nvSpPr>
            <p:cNvPr id="36" name="Rectangle 35"/>
            <p:cNvSpPr>
              <a:spLocks noChangeArrowheads="1"/>
            </p:cNvSpPr>
            <p:nvPr/>
          </p:nvSpPr>
          <p:spPr bwMode="auto">
            <a:xfrm>
              <a:off x="1327213" y="3845792"/>
              <a:ext cx="233588" cy="2757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r>
                <a:rPr lang="en-US" sz="1800" b="1" dirty="0">
                  <a:solidFill>
                    <a:srgbClr val="FF0000"/>
                  </a:solidFill>
                  <a:latin typeface="Helvetica"/>
                  <a:cs typeface="Helvetica"/>
                </a:rPr>
                <a:t>0</a:t>
              </a:r>
            </a:p>
          </p:txBody>
        </p:sp>
        <p:sp>
          <p:nvSpPr>
            <p:cNvPr id="37" name="Rectangle 36"/>
            <p:cNvSpPr>
              <a:spLocks noChangeArrowheads="1"/>
            </p:cNvSpPr>
            <p:nvPr/>
          </p:nvSpPr>
          <p:spPr bwMode="auto">
            <a:xfrm>
              <a:off x="3806605" y="4654363"/>
              <a:ext cx="233588" cy="2757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r>
                <a:rPr lang="en-US" sz="1800" b="1" dirty="0">
                  <a:solidFill>
                    <a:srgbClr val="FF0000"/>
                  </a:solidFill>
                  <a:latin typeface="Helvetica"/>
                  <a:cs typeface="Helvetica"/>
                </a:rPr>
                <a:t>4</a:t>
              </a:r>
            </a:p>
          </p:txBody>
        </p:sp>
        <p:sp>
          <p:nvSpPr>
            <p:cNvPr id="38" name="Rectangle 37"/>
            <p:cNvSpPr>
              <a:spLocks noChangeArrowheads="1"/>
            </p:cNvSpPr>
            <p:nvPr/>
          </p:nvSpPr>
          <p:spPr bwMode="auto">
            <a:xfrm>
              <a:off x="2457576" y="4531163"/>
              <a:ext cx="233588" cy="2757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r>
                <a:rPr lang="en-US" sz="1800" b="1" dirty="0">
                  <a:solidFill>
                    <a:srgbClr val="FF0000"/>
                  </a:solidFill>
                  <a:latin typeface="Helvetica"/>
                  <a:cs typeface="Helvetica"/>
                </a:rPr>
                <a:t>6</a:t>
              </a:r>
            </a:p>
          </p:txBody>
        </p:sp>
      </p:grpSp>
    </p:spTree>
    <p:extLst>
      <p:ext uri="{BB962C8B-B14F-4D97-AF65-F5344CB8AC3E}">
        <p14:creationId xmlns:p14="http://schemas.microsoft.com/office/powerpoint/2010/main" val="178507655"/>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E90381-5C8A-B646-B2DD-2B6EE4A9B323}"/>
              </a:ext>
            </a:extLst>
          </p:cNvPr>
          <p:cNvSpPr>
            <a:spLocks noGrp="1"/>
          </p:cNvSpPr>
          <p:nvPr>
            <p:ph type="title"/>
          </p:nvPr>
        </p:nvSpPr>
        <p:spPr>
          <a:xfrm>
            <a:off x="166688" y="192088"/>
            <a:ext cx="5382774" cy="889000"/>
          </a:xfrm>
        </p:spPr>
        <p:txBody>
          <a:bodyPr/>
          <a:lstStyle/>
          <a:p>
            <a:r>
              <a:rPr lang="en-US" sz="2400" dirty="0"/>
              <a:t>Matrix vector multiplication:  mxv()</a:t>
            </a:r>
          </a:p>
        </p:txBody>
      </p:sp>
      <p:sp>
        <p:nvSpPr>
          <p:cNvPr id="3" name="Content Placeholder 2">
            <a:extLst>
              <a:ext uri="{FF2B5EF4-FFF2-40B4-BE49-F238E27FC236}">
                <a16:creationId xmlns:a16="http://schemas.microsoft.com/office/drawing/2014/main" id="{E5E9446B-2B19-6441-9D96-7EC8A5C5B3D8}"/>
              </a:ext>
            </a:extLst>
          </p:cNvPr>
          <p:cNvSpPr>
            <a:spLocks noGrp="1"/>
          </p:cNvSpPr>
          <p:nvPr>
            <p:ph idx="1"/>
          </p:nvPr>
        </p:nvSpPr>
        <p:spPr>
          <a:xfrm>
            <a:off x="455613" y="1201739"/>
            <a:ext cx="8237537" cy="1429950"/>
          </a:xfrm>
        </p:spPr>
        <p:txBody>
          <a:bodyPr/>
          <a:lstStyle/>
          <a:p>
            <a:r>
              <a:rPr lang="en-US" sz="2000" dirty="0"/>
              <a:t>The operators used are an accumulator (⊙) and the algebraic semiring operators (⊕ and ⊗).  We will say a great deal more about semirings later … for now we’ll use the default case for Boolean data, the LOR_LAND semiring (i.e., logical OR for ⊕, Logical AND for ⊗).</a:t>
            </a:r>
          </a:p>
          <a:p>
            <a:pPr marL="0" indent="0">
              <a:buNone/>
            </a:pPr>
            <a:endParaRPr lang="en-US" sz="2000" dirty="0"/>
          </a:p>
        </p:txBody>
      </p:sp>
      <p:sp>
        <p:nvSpPr>
          <p:cNvPr id="4" name="Slide Number Placeholder 3">
            <a:extLst>
              <a:ext uri="{FF2B5EF4-FFF2-40B4-BE49-F238E27FC236}">
                <a16:creationId xmlns:a16="http://schemas.microsoft.com/office/drawing/2014/main" id="{15F358DF-A254-724A-B63F-B2FB49219412}"/>
              </a:ext>
            </a:extLst>
          </p:cNvPr>
          <p:cNvSpPr>
            <a:spLocks noGrp="1"/>
          </p:cNvSpPr>
          <p:nvPr>
            <p:ph type="sldNum" sz="quarter" idx="10"/>
          </p:nvPr>
        </p:nvSpPr>
        <p:spPr/>
        <p:txBody>
          <a:bodyPr/>
          <a:lstStyle/>
          <a:p>
            <a:pPr>
              <a:defRPr/>
            </a:pPr>
            <a:fld id="{0C933AAA-F64E-4748-8A99-DCC60F15C72A}" type="slidenum">
              <a:rPr lang="en-US" smtClean="0">
                <a:solidFill>
                  <a:srgbClr val="000000"/>
                </a:solidFill>
                <a:ea typeface="ＭＳ Ｐゴシック" pitchFamily="34" charset="-128"/>
              </a:rPr>
              <a:pPr>
                <a:defRPr/>
              </a:pPr>
              <a:t>40</a:t>
            </a:fld>
            <a:endParaRPr lang="en-US" dirty="0">
              <a:solidFill>
                <a:srgbClr val="000000"/>
              </a:solidFill>
              <a:ea typeface="ＭＳ Ｐゴシック" pitchFamily="34" charset="-128"/>
            </a:endParaRP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792B34D-A55A-3B47-8FE1-910796EDEC46}"/>
                  </a:ext>
                </a:extLst>
              </p:cNvPr>
              <p:cNvSpPr txBox="1"/>
              <p:nvPr/>
            </p:nvSpPr>
            <p:spPr>
              <a:xfrm>
                <a:off x="6057813" y="144145"/>
                <a:ext cx="2635337" cy="492443"/>
              </a:xfrm>
              <a:prstGeom prst="rect">
                <a:avLst/>
              </a:prstGeom>
              <a:noFill/>
            </p:spPr>
            <p:txBody>
              <a:bodyPr wrap="none" lIns="0" tIns="0" rIns="0" bIns="0" rtlCol="0">
                <a:spAutoFit/>
              </a:bodyPr>
              <a:lstStyle/>
              <a:p>
                <a14:m>
                  <m:oMath xmlns:m="http://schemas.openxmlformats.org/officeDocument/2006/math">
                    <m:r>
                      <m:rPr>
                        <m:nor/>
                      </m:rPr>
                      <a:rPr lang="en-US" sz="3200" dirty="0" smtClean="0"/>
                      <m:t>w</m:t>
                    </m:r>
                    <m:r>
                      <m:rPr>
                        <m:nor/>
                      </m:rPr>
                      <a:rPr lang="en-US" sz="3200" b="0" i="0" dirty="0" smtClean="0"/>
                      <m:t> </m:t>
                    </m:r>
                    <m:r>
                      <a:rPr lang="en-US" sz="3200" b="0" i="1" smtClean="0">
                        <a:latin typeface="Cambria Math" panose="02040503050406030204" pitchFamily="18" charset="0"/>
                      </a:rPr>
                      <m:t>⨀</m:t>
                    </m:r>
                  </m:oMath>
                </a14:m>
                <a:r>
                  <a:rPr lang="en-US" sz="3200" dirty="0"/>
                  <a:t>= A⊕.⊗u</a:t>
                </a:r>
              </a:p>
            </p:txBody>
          </p:sp>
        </mc:Choice>
        <mc:Fallback xmlns="">
          <p:sp>
            <p:nvSpPr>
              <p:cNvPr id="8" name="TextBox 7">
                <a:extLst>
                  <a:ext uri="{FF2B5EF4-FFF2-40B4-BE49-F238E27FC236}">
                    <a16:creationId xmlns:a16="http://schemas.microsoft.com/office/drawing/2014/main" id="{3792B34D-A55A-3B47-8FE1-910796EDEC46}"/>
                  </a:ext>
                </a:extLst>
              </p:cNvPr>
              <p:cNvSpPr txBox="1">
                <a:spLocks noRot="1" noChangeAspect="1" noMove="1" noResize="1" noEditPoints="1" noAdjustHandles="1" noChangeArrowheads="1" noChangeShapeType="1" noTextEdit="1"/>
              </p:cNvSpPr>
              <p:nvPr/>
            </p:nvSpPr>
            <p:spPr>
              <a:xfrm>
                <a:off x="6057813" y="144145"/>
                <a:ext cx="2635337" cy="492443"/>
              </a:xfrm>
              <a:prstGeom prst="rect">
                <a:avLst/>
              </a:prstGeom>
              <a:blipFill>
                <a:blip r:embed="rId3"/>
                <a:stretch>
                  <a:fillRect l="-4327" t="-30769" r="-8173" b="-51282"/>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74A7A43C-57D7-7144-952B-16716200391D}"/>
              </a:ext>
            </a:extLst>
          </p:cNvPr>
          <p:cNvSpPr txBox="1"/>
          <p:nvPr/>
        </p:nvSpPr>
        <p:spPr>
          <a:xfrm>
            <a:off x="632389" y="2631689"/>
            <a:ext cx="7882962" cy="3785652"/>
          </a:xfrm>
          <a:prstGeom prst="rect">
            <a:avLst/>
          </a:prstGeom>
          <a:noFill/>
        </p:spPr>
        <p:txBody>
          <a:bodyPr wrap="square" rtlCol="0">
            <a:spAutoFit/>
          </a:bodyPr>
          <a:lstStyle/>
          <a:p>
            <a:r>
              <a:rPr lang="en-US" sz="1600" b="1" dirty="0">
                <a:latin typeface="Courier New" panose="02070309020205020404" pitchFamily="49" charset="0"/>
                <a:cs typeface="Courier New" panose="02070309020205020404" pitchFamily="49" charset="0"/>
              </a:rPr>
              <a:t>import </a:t>
            </a:r>
            <a:r>
              <a:rPr lang="en-US" sz="1600" b="1" dirty="0" err="1">
                <a:latin typeface="Courier New" panose="02070309020205020404" pitchFamily="49" charset="0"/>
                <a:cs typeface="Courier New" panose="02070309020205020404" pitchFamily="49" charset="0"/>
              </a:rPr>
              <a:t>pygraphblas</a:t>
            </a:r>
            <a:r>
              <a:rPr lang="en-US" sz="1600" b="1" dirty="0">
                <a:latin typeface="Courier New" panose="02070309020205020404" pitchFamily="49" charset="0"/>
                <a:cs typeface="Courier New" panose="02070309020205020404" pitchFamily="49" charset="0"/>
              </a:rPr>
              <a:t> as </a:t>
            </a:r>
            <a:r>
              <a:rPr lang="en-US" sz="1600" b="1" dirty="0" err="1">
                <a:latin typeface="Courier New" panose="02070309020205020404" pitchFamily="49" charset="0"/>
                <a:cs typeface="Courier New" panose="02070309020205020404" pitchFamily="49" charset="0"/>
              </a:rPr>
              <a:t>grb</a:t>
            </a:r>
            <a:endParaRPr lang="en-US" sz="1600" b="1" dirty="0">
              <a:latin typeface="Courier New" panose="02070309020205020404" pitchFamily="49" charset="0"/>
              <a:cs typeface="Courier New" panose="02070309020205020404" pitchFamily="49" charset="0"/>
            </a:endParaRPr>
          </a:p>
          <a:p>
            <a:endParaRPr lang="en-US" sz="1600" b="1" dirty="0">
              <a:latin typeface="Courier New" panose="02070309020205020404" pitchFamily="49" charset="0"/>
              <a:cs typeface="Courier New" panose="02070309020205020404" pitchFamily="49" charset="0"/>
            </a:endParaRPr>
          </a:p>
          <a:p>
            <a:r>
              <a:rPr lang="en-US" sz="1600" b="1" dirty="0">
                <a:solidFill>
                  <a:srgbClr val="008000"/>
                </a:solidFill>
                <a:latin typeface="Courier New" panose="02070309020205020404" pitchFamily="49" charset="0"/>
                <a:cs typeface="Courier New" panose="02070309020205020404" pitchFamily="49" charset="0"/>
              </a:rPr>
              <a:t># A’s type taken from values</a:t>
            </a:r>
          </a:p>
          <a:p>
            <a:r>
              <a:rPr lang="en-US" sz="1600" b="1" dirty="0">
                <a:latin typeface="Courier New" panose="02070309020205020404" pitchFamily="49" charset="0"/>
                <a:cs typeface="Courier New" panose="02070309020205020404" pitchFamily="49" charset="0"/>
              </a:rPr>
              <a:t>A = </a:t>
            </a:r>
            <a:r>
              <a:rPr lang="en-US" sz="1600" b="1" dirty="0" err="1">
                <a:latin typeface="Courier New" panose="02070309020205020404" pitchFamily="49" charset="0"/>
                <a:cs typeface="Courier New" panose="02070309020205020404" pitchFamily="49" charset="0"/>
              </a:rPr>
              <a:t>grb.Matrix.from_lists</a:t>
            </a:r>
            <a:r>
              <a:rPr lang="en-US" sz="1600" b="1" dirty="0">
                <a:latin typeface="Courier New" panose="02070309020205020404" pitchFamily="49" charset="0"/>
                <a:cs typeface="Courier New" panose="02070309020205020404" pitchFamily="49" charset="0"/>
              </a:rPr>
              <a:t>(</a:t>
            </a:r>
            <a:r>
              <a:rPr lang="en-US" sz="1600" b="1" dirty="0" err="1">
                <a:latin typeface="Courier New" panose="02070309020205020404" pitchFamily="49" charset="0"/>
                <a:cs typeface="Courier New" panose="02070309020205020404" pitchFamily="49" charset="0"/>
              </a:rPr>
              <a:t>rowInd</a:t>
            </a:r>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colInd</a:t>
            </a:r>
            <a:r>
              <a:rPr lang="en-US" sz="1600" b="1" dirty="0">
                <a:latin typeface="Courier New" panose="02070309020205020404" pitchFamily="49" charset="0"/>
                <a:cs typeface="Courier New" panose="02070309020205020404" pitchFamily="49" charset="0"/>
              </a:rPr>
              <a:t>, values)</a:t>
            </a:r>
          </a:p>
          <a:p>
            <a:r>
              <a:rPr lang="en-US" sz="1600" b="1" dirty="0">
                <a:latin typeface="Courier New" panose="02070309020205020404" pitchFamily="49" charset="0"/>
                <a:cs typeface="Courier New" panose="02070309020205020404" pitchFamily="49" charset="0"/>
              </a:rPr>
              <a:t>N = </a:t>
            </a:r>
            <a:r>
              <a:rPr lang="en-US" sz="1600" b="1" dirty="0" err="1">
                <a:latin typeface="Courier New" panose="02070309020205020404" pitchFamily="49" charset="0"/>
                <a:cs typeface="Courier New" panose="02070309020205020404" pitchFamily="49" charset="0"/>
              </a:rPr>
              <a:t>A.ncols</a:t>
            </a:r>
            <a:endParaRPr lang="en-US" sz="1600" b="1" dirty="0">
              <a:latin typeface="Courier New" panose="02070309020205020404" pitchFamily="49" charset="0"/>
              <a:cs typeface="Courier New" panose="02070309020205020404" pitchFamily="49" charset="0"/>
            </a:endParaRPr>
          </a:p>
          <a:p>
            <a:endParaRPr lang="en-US" sz="1600" b="1" dirty="0">
              <a:latin typeface="Courier New" panose="02070309020205020404" pitchFamily="49" charset="0"/>
              <a:cs typeface="Courier New" panose="02070309020205020404" pitchFamily="49" charset="0"/>
            </a:endParaRPr>
          </a:p>
          <a:p>
            <a:r>
              <a:rPr lang="en-US" sz="1600" b="1" dirty="0">
                <a:solidFill>
                  <a:srgbClr val="008000"/>
                </a:solidFill>
                <a:latin typeface="Courier New" panose="02070309020205020404" pitchFamily="49" charset="0"/>
                <a:cs typeface="Courier New" panose="02070309020205020404" pitchFamily="49" charset="0"/>
              </a:rPr>
              <a:t># Create a vector of length N and type BOOL</a:t>
            </a:r>
          </a:p>
          <a:p>
            <a:r>
              <a:rPr lang="en-US" sz="1600" b="1" dirty="0">
                <a:latin typeface="Courier New" panose="02070309020205020404" pitchFamily="49" charset="0"/>
                <a:cs typeface="Courier New" panose="02070309020205020404" pitchFamily="49" charset="0"/>
              </a:rPr>
              <a:t>u = </a:t>
            </a:r>
            <a:r>
              <a:rPr lang="en-US" sz="1600" b="1" dirty="0" err="1">
                <a:latin typeface="Courier New" panose="02070309020205020404" pitchFamily="49" charset="0"/>
                <a:cs typeface="Courier New" panose="02070309020205020404" pitchFamily="49" charset="0"/>
              </a:rPr>
              <a:t>grb.Vector.sparse</a:t>
            </a:r>
            <a:r>
              <a:rPr lang="en-US" sz="1600" b="1" dirty="0">
                <a:latin typeface="Courier New" panose="02070309020205020404" pitchFamily="49" charset="0"/>
                <a:cs typeface="Courier New" panose="02070309020205020404" pitchFamily="49" charset="0"/>
              </a:rPr>
              <a:t>(</a:t>
            </a:r>
            <a:r>
              <a:rPr lang="en-US" sz="1600" b="1" dirty="0" err="1">
                <a:latin typeface="Courier New" panose="02070309020205020404" pitchFamily="49" charset="0"/>
                <a:cs typeface="Courier New" panose="02070309020205020404" pitchFamily="49" charset="0"/>
              </a:rPr>
              <a:t>grb.BOOL</a:t>
            </a:r>
            <a:r>
              <a:rPr lang="en-US" sz="1600" b="1" dirty="0">
                <a:latin typeface="Courier New" panose="02070309020205020404" pitchFamily="49" charset="0"/>
                <a:cs typeface="Courier New" panose="02070309020205020404" pitchFamily="49" charset="0"/>
              </a:rPr>
              <a:t>, N)</a:t>
            </a:r>
          </a:p>
          <a:p>
            <a:r>
              <a:rPr lang="en-US" sz="1600" b="1" dirty="0">
                <a:latin typeface="Courier New" panose="02070309020205020404" pitchFamily="49" charset="0"/>
                <a:cs typeface="Courier New" panose="02070309020205020404" pitchFamily="49" charset="0"/>
              </a:rPr>
              <a:t>u[</a:t>
            </a:r>
            <a:r>
              <a:rPr lang="en-US" sz="1600" b="1" dirty="0" err="1">
                <a:latin typeface="Courier New" panose="02070309020205020404" pitchFamily="49" charset="0"/>
                <a:cs typeface="Courier New" panose="02070309020205020404" pitchFamily="49" charset="0"/>
              </a:rPr>
              <a:t>ind</a:t>
            </a:r>
            <a:r>
              <a:rPr lang="en-US" sz="1600" b="1" dirty="0">
                <a:latin typeface="Courier New" panose="02070309020205020404" pitchFamily="49" charset="0"/>
                <a:cs typeface="Courier New" panose="02070309020205020404" pitchFamily="49" charset="0"/>
              </a:rPr>
              <a:t>] = True    </a:t>
            </a:r>
            <a:r>
              <a:rPr lang="en-US" sz="1600" b="1" dirty="0">
                <a:solidFill>
                  <a:srgbClr val="008000"/>
                </a:solidFill>
                <a:latin typeface="Courier New" panose="02070309020205020404" pitchFamily="49" charset="0"/>
                <a:cs typeface="Courier New" panose="02070309020205020404" pitchFamily="49" charset="0"/>
              </a:rPr>
              <a:t># set the value </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w = </a:t>
            </a:r>
            <a:r>
              <a:rPr lang="en-US" sz="1600" b="1" dirty="0" err="1">
                <a:latin typeface="Courier New" panose="02070309020205020404" pitchFamily="49" charset="0"/>
                <a:cs typeface="Courier New" panose="02070309020205020404" pitchFamily="49" charset="0"/>
              </a:rPr>
              <a:t>A.mxv</a:t>
            </a:r>
            <a:r>
              <a:rPr lang="en-US" sz="1600" b="1" dirty="0">
                <a:latin typeface="Courier New" panose="02070309020205020404" pitchFamily="49" charset="0"/>
                <a:cs typeface="Courier New" panose="02070309020205020404" pitchFamily="49" charset="0"/>
              </a:rPr>
              <a:t>(u) </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w = A @ u</a:t>
            </a:r>
          </a:p>
          <a:p>
            <a:endParaRPr lang="en-US" sz="1600" b="1" dirty="0">
              <a:latin typeface="Courier New" panose="02070309020205020404" pitchFamily="49" charset="0"/>
              <a:cs typeface="Courier New" panose="02070309020205020404" pitchFamily="49" charset="0"/>
            </a:endParaRPr>
          </a:p>
          <a:p>
            <a:r>
              <a:rPr lang="en-US" sz="1600" b="1" dirty="0" err="1">
                <a:latin typeface="Courier New" panose="02070309020205020404" pitchFamily="49" charset="0"/>
                <a:cs typeface="Courier New" panose="02070309020205020404" pitchFamily="49" charset="0"/>
              </a:rPr>
              <a:t>A.mxv</a:t>
            </a:r>
            <a:r>
              <a:rPr lang="en-US" sz="1600" b="1" dirty="0">
                <a:latin typeface="Courier New" panose="02070309020205020404" pitchFamily="49" charset="0"/>
                <a:cs typeface="Courier New" panose="02070309020205020404" pitchFamily="49" charset="0"/>
              </a:rPr>
              <a:t>(u, out=w)</a:t>
            </a:r>
          </a:p>
        </p:txBody>
      </p:sp>
      <p:sp>
        <p:nvSpPr>
          <p:cNvPr id="14" name="Right Brace 13">
            <a:extLst>
              <a:ext uri="{FF2B5EF4-FFF2-40B4-BE49-F238E27FC236}">
                <a16:creationId xmlns:a16="http://schemas.microsoft.com/office/drawing/2014/main" id="{1A4A5489-0F06-A94A-98CC-5A6205F91824}"/>
              </a:ext>
            </a:extLst>
          </p:cNvPr>
          <p:cNvSpPr/>
          <p:nvPr/>
        </p:nvSpPr>
        <p:spPr bwMode="auto">
          <a:xfrm>
            <a:off x="2512580" y="5088454"/>
            <a:ext cx="399393" cy="1299265"/>
          </a:xfrm>
          <a:prstGeom prst="rightBrace">
            <a:avLst/>
          </a:prstGeom>
          <a:noFill/>
          <a:ln w="28575"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sp>
        <p:nvSpPr>
          <p:cNvPr id="15" name="TextBox 14">
            <a:extLst>
              <a:ext uri="{FF2B5EF4-FFF2-40B4-BE49-F238E27FC236}">
                <a16:creationId xmlns:a16="http://schemas.microsoft.com/office/drawing/2014/main" id="{86FE1C81-9FC1-6F47-937C-AE4EFE81BEFB}"/>
              </a:ext>
            </a:extLst>
          </p:cNvPr>
          <p:cNvSpPr txBox="1"/>
          <p:nvPr/>
        </p:nvSpPr>
        <p:spPr>
          <a:xfrm>
            <a:off x="3088748" y="5414920"/>
            <a:ext cx="4663088" cy="646331"/>
          </a:xfrm>
          <a:prstGeom prst="rect">
            <a:avLst/>
          </a:prstGeom>
          <a:noFill/>
        </p:spPr>
        <p:txBody>
          <a:bodyPr wrap="square" rtlCol="0">
            <a:spAutoFit/>
          </a:bodyPr>
          <a:lstStyle/>
          <a:p>
            <a:pPr algn="ctr"/>
            <a:r>
              <a:rPr lang="en-US" dirty="0">
                <a:solidFill>
                  <a:srgbClr val="C00000"/>
                </a:solidFill>
              </a:rPr>
              <a:t>These three compute the same result in w.  </a:t>
            </a:r>
          </a:p>
          <a:p>
            <a:pPr algn="ctr"/>
            <a:r>
              <a:rPr lang="en-US" dirty="0">
                <a:solidFill>
                  <a:srgbClr val="C00000"/>
                </a:solidFill>
              </a:rPr>
              <a:t>The third reuses an existing w.</a:t>
            </a:r>
          </a:p>
        </p:txBody>
      </p:sp>
    </p:spTree>
    <p:extLst>
      <p:ext uri="{BB962C8B-B14F-4D97-AF65-F5344CB8AC3E}">
        <p14:creationId xmlns:p14="http://schemas.microsoft.com/office/powerpoint/2010/main" val="3177231626"/>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81E8E-DF3C-504F-8123-3D58E9C6B0ED}"/>
              </a:ext>
            </a:extLst>
          </p:cNvPr>
          <p:cNvSpPr>
            <a:spLocks noGrp="1"/>
          </p:cNvSpPr>
          <p:nvPr>
            <p:ph type="title"/>
          </p:nvPr>
        </p:nvSpPr>
        <p:spPr>
          <a:xfrm>
            <a:off x="166688" y="192088"/>
            <a:ext cx="8977312" cy="889000"/>
          </a:xfrm>
        </p:spPr>
        <p:txBody>
          <a:bodyPr/>
          <a:lstStyle/>
          <a:p>
            <a:r>
              <a:rPr lang="en-US" dirty="0"/>
              <a:t>Exercise 4: Matrix Vector Multiplication</a:t>
            </a:r>
          </a:p>
        </p:txBody>
      </p:sp>
      <p:sp>
        <p:nvSpPr>
          <p:cNvPr id="3" name="Content Placeholder 2">
            <a:extLst>
              <a:ext uri="{FF2B5EF4-FFF2-40B4-BE49-F238E27FC236}">
                <a16:creationId xmlns:a16="http://schemas.microsoft.com/office/drawing/2014/main" id="{B0CD3C32-FCDD-8D49-ADB6-7427AEC5CFD4}"/>
              </a:ext>
            </a:extLst>
          </p:cNvPr>
          <p:cNvSpPr>
            <a:spLocks noGrp="1"/>
          </p:cNvSpPr>
          <p:nvPr>
            <p:ph idx="1"/>
          </p:nvPr>
        </p:nvSpPr>
        <p:spPr>
          <a:xfrm>
            <a:off x="296028" y="1047683"/>
            <a:ext cx="5393173" cy="1903465"/>
          </a:xfrm>
        </p:spPr>
        <p:txBody>
          <a:bodyPr/>
          <a:lstStyle/>
          <a:p>
            <a:r>
              <a:rPr lang="en-US" sz="1800" dirty="0"/>
              <a:t>Use the adjacency matrix from exercise 3 and a vector with a single value to select one of the nodes in the graph.</a:t>
            </a:r>
          </a:p>
          <a:p>
            <a:r>
              <a:rPr lang="en-US" sz="1800" dirty="0"/>
              <a:t>Find the product mxv, print the result, and </a:t>
            </a:r>
            <a:r>
              <a:rPr lang="en-US" sz="1800" b="1" u="sng" dirty="0"/>
              <a:t>interpret its meaning</a:t>
            </a:r>
            <a:r>
              <a:rPr lang="en-US" sz="1800" dirty="0"/>
              <a:t>.</a:t>
            </a:r>
          </a:p>
          <a:p>
            <a:r>
              <a:rPr lang="en-US" sz="1800" dirty="0"/>
              <a:t>You’ll need the following from </a:t>
            </a:r>
            <a:r>
              <a:rPr lang="en-US" sz="1800" dirty="0" err="1"/>
              <a:t>pygraphblas</a:t>
            </a:r>
            <a:r>
              <a:rPr lang="en-US" sz="1800" dirty="0"/>
              <a:t>:</a:t>
            </a:r>
          </a:p>
        </p:txBody>
      </p:sp>
      <p:sp>
        <p:nvSpPr>
          <p:cNvPr id="4" name="Slide Number Placeholder 3">
            <a:extLst>
              <a:ext uri="{FF2B5EF4-FFF2-40B4-BE49-F238E27FC236}">
                <a16:creationId xmlns:a16="http://schemas.microsoft.com/office/drawing/2014/main" id="{AEDE09F1-FEA6-CA4A-A8C0-6E0A8002FAB7}"/>
              </a:ext>
            </a:extLst>
          </p:cNvPr>
          <p:cNvSpPr>
            <a:spLocks noGrp="1"/>
          </p:cNvSpPr>
          <p:nvPr>
            <p:ph type="sldNum" sz="quarter" idx="10"/>
          </p:nvPr>
        </p:nvSpPr>
        <p:spPr/>
        <p:txBody>
          <a:bodyPr/>
          <a:lstStyle/>
          <a:p>
            <a:pPr>
              <a:defRPr/>
            </a:pPr>
            <a:fld id="{0C933AAA-F64E-4748-8A99-DCC60F15C72A}" type="slidenum">
              <a:rPr lang="en-US" smtClean="0">
                <a:solidFill>
                  <a:srgbClr val="000000"/>
                </a:solidFill>
                <a:ea typeface="ＭＳ Ｐゴシック" pitchFamily="34" charset="-128"/>
              </a:rPr>
              <a:pPr>
                <a:defRPr/>
              </a:pPr>
              <a:t>41</a:t>
            </a:fld>
            <a:endParaRPr lang="en-US" dirty="0">
              <a:solidFill>
                <a:srgbClr val="000000"/>
              </a:solidFill>
              <a:ea typeface="ＭＳ Ｐゴシック" pitchFamily="34" charset="-128"/>
            </a:endParaRPr>
          </a:p>
        </p:txBody>
      </p:sp>
      <p:grpSp>
        <p:nvGrpSpPr>
          <p:cNvPr id="5" name="Group 4">
            <a:extLst>
              <a:ext uri="{FF2B5EF4-FFF2-40B4-BE49-F238E27FC236}">
                <a16:creationId xmlns:a16="http://schemas.microsoft.com/office/drawing/2014/main" id="{6B2ED23D-1F07-FE4C-B990-9262B8FC77B1}"/>
              </a:ext>
            </a:extLst>
          </p:cNvPr>
          <p:cNvGrpSpPr/>
          <p:nvPr/>
        </p:nvGrpSpPr>
        <p:grpSpPr>
          <a:xfrm>
            <a:off x="5820025" y="666929"/>
            <a:ext cx="2908050" cy="2375241"/>
            <a:chOff x="1223785" y="3766524"/>
            <a:chExt cx="2791124" cy="2186461"/>
          </a:xfrm>
        </p:grpSpPr>
        <p:grpSp>
          <p:nvGrpSpPr>
            <p:cNvPr id="6" name="Group 5">
              <a:extLst>
                <a:ext uri="{FF2B5EF4-FFF2-40B4-BE49-F238E27FC236}">
                  <a16:creationId xmlns:a16="http://schemas.microsoft.com/office/drawing/2014/main" id="{B1E88786-1642-7945-8AF5-4D1BB0AE1ACE}"/>
                </a:ext>
              </a:extLst>
            </p:cNvPr>
            <p:cNvGrpSpPr/>
            <p:nvPr/>
          </p:nvGrpSpPr>
          <p:grpSpPr>
            <a:xfrm>
              <a:off x="1335803" y="4157242"/>
              <a:ext cx="219364" cy="718577"/>
              <a:chOff x="1335803" y="4157242"/>
              <a:chExt cx="219364" cy="718577"/>
            </a:xfrm>
          </p:grpSpPr>
          <p:sp>
            <p:nvSpPr>
              <p:cNvPr id="52" name="Line 24">
                <a:extLst>
                  <a:ext uri="{FF2B5EF4-FFF2-40B4-BE49-F238E27FC236}">
                    <a16:creationId xmlns:a16="http://schemas.microsoft.com/office/drawing/2014/main" id="{01C53FE6-33CB-4746-9CA9-66A47A25A833}"/>
                  </a:ext>
                </a:extLst>
              </p:cNvPr>
              <p:cNvSpPr>
                <a:spLocks noChangeAspect="1" noChangeShapeType="1"/>
              </p:cNvSpPr>
              <p:nvPr/>
            </p:nvSpPr>
            <p:spPr bwMode="auto">
              <a:xfrm rot="1855532" flipH="1" flipV="1">
                <a:off x="1410849" y="4293113"/>
                <a:ext cx="1443" cy="123265"/>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53" name="Freeform 25">
                <a:extLst>
                  <a:ext uri="{FF2B5EF4-FFF2-40B4-BE49-F238E27FC236}">
                    <a16:creationId xmlns:a16="http://schemas.microsoft.com/office/drawing/2014/main" id="{4A3D39A2-2F07-2044-9A23-3E512A14BDA2}"/>
                  </a:ext>
                </a:extLst>
              </p:cNvPr>
              <p:cNvSpPr>
                <a:spLocks/>
              </p:cNvSpPr>
              <p:nvPr/>
            </p:nvSpPr>
            <p:spPr bwMode="auto">
              <a:xfrm>
                <a:off x="1335803" y="4157242"/>
                <a:ext cx="219364" cy="718577"/>
              </a:xfrm>
              <a:custGeom>
                <a:avLst/>
                <a:gdLst>
                  <a:gd name="T0" fmla="*/ 152 w 152"/>
                  <a:gd name="T1" fmla="*/ 513 h 513"/>
                  <a:gd name="T2" fmla="*/ 38 w 152"/>
                  <a:gd name="T3" fmla="*/ 371 h 513"/>
                  <a:gd name="T4" fmla="*/ 19 w 152"/>
                  <a:gd name="T5" fmla="*/ 212 h 513"/>
                  <a:gd name="T6" fmla="*/ 152 w 152"/>
                  <a:gd name="T7" fmla="*/ 0 h 513"/>
                </a:gdLst>
                <a:ahLst/>
                <a:cxnLst>
                  <a:cxn ang="0">
                    <a:pos x="T0" y="T1"/>
                  </a:cxn>
                  <a:cxn ang="0">
                    <a:pos x="T2" y="T3"/>
                  </a:cxn>
                  <a:cxn ang="0">
                    <a:pos x="T4" y="T5"/>
                  </a:cxn>
                  <a:cxn ang="0">
                    <a:pos x="T6" y="T7"/>
                  </a:cxn>
                </a:cxnLst>
                <a:rect l="0" t="0" r="r" b="b"/>
                <a:pathLst>
                  <a:path w="152" h="513">
                    <a:moveTo>
                      <a:pt x="152" y="513"/>
                    </a:moveTo>
                    <a:cubicBezTo>
                      <a:pt x="106" y="467"/>
                      <a:pt x="60" y="421"/>
                      <a:pt x="38" y="371"/>
                    </a:cubicBezTo>
                    <a:cubicBezTo>
                      <a:pt x="16" y="321"/>
                      <a:pt x="0" y="274"/>
                      <a:pt x="19" y="212"/>
                    </a:cubicBezTo>
                    <a:cubicBezTo>
                      <a:pt x="38" y="150"/>
                      <a:pt x="95" y="75"/>
                      <a:pt x="152"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grpSp>
        <p:grpSp>
          <p:nvGrpSpPr>
            <p:cNvPr id="7" name="Group 6">
              <a:extLst>
                <a:ext uri="{FF2B5EF4-FFF2-40B4-BE49-F238E27FC236}">
                  <a16:creationId xmlns:a16="http://schemas.microsoft.com/office/drawing/2014/main" id="{F9F59FC4-1EAE-5A4D-BE70-1225C65983DE}"/>
                </a:ext>
              </a:extLst>
            </p:cNvPr>
            <p:cNvGrpSpPr/>
            <p:nvPr/>
          </p:nvGrpSpPr>
          <p:grpSpPr>
            <a:xfrm>
              <a:off x="1571763" y="4183811"/>
              <a:ext cx="219364" cy="718577"/>
              <a:chOff x="1571763" y="4183811"/>
              <a:chExt cx="219364" cy="718577"/>
            </a:xfrm>
          </p:grpSpPr>
          <p:sp>
            <p:nvSpPr>
              <p:cNvPr id="50" name="Line 27">
                <a:extLst>
                  <a:ext uri="{FF2B5EF4-FFF2-40B4-BE49-F238E27FC236}">
                    <a16:creationId xmlns:a16="http://schemas.microsoft.com/office/drawing/2014/main" id="{A27E07CB-B9B0-A041-B43B-C72F2637EAFB}"/>
                  </a:ext>
                </a:extLst>
              </p:cNvPr>
              <p:cNvSpPr>
                <a:spLocks noChangeAspect="1" noChangeShapeType="1"/>
              </p:cNvSpPr>
              <p:nvPr/>
            </p:nvSpPr>
            <p:spPr bwMode="auto">
              <a:xfrm rot="1855532">
                <a:off x="1732678" y="4616683"/>
                <a:ext cx="1443" cy="123265"/>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51" name="Freeform 28">
                <a:extLst>
                  <a:ext uri="{FF2B5EF4-FFF2-40B4-BE49-F238E27FC236}">
                    <a16:creationId xmlns:a16="http://schemas.microsoft.com/office/drawing/2014/main" id="{251D5198-E685-544B-B43F-9C02355C3912}"/>
                  </a:ext>
                </a:extLst>
              </p:cNvPr>
              <p:cNvSpPr>
                <a:spLocks/>
              </p:cNvSpPr>
              <p:nvPr/>
            </p:nvSpPr>
            <p:spPr bwMode="auto">
              <a:xfrm flipH="1" flipV="1">
                <a:off x="1571763" y="4183811"/>
                <a:ext cx="219364" cy="718577"/>
              </a:xfrm>
              <a:custGeom>
                <a:avLst/>
                <a:gdLst>
                  <a:gd name="T0" fmla="*/ 152 w 152"/>
                  <a:gd name="T1" fmla="*/ 513 h 513"/>
                  <a:gd name="T2" fmla="*/ 38 w 152"/>
                  <a:gd name="T3" fmla="*/ 371 h 513"/>
                  <a:gd name="T4" fmla="*/ 19 w 152"/>
                  <a:gd name="T5" fmla="*/ 212 h 513"/>
                  <a:gd name="T6" fmla="*/ 152 w 152"/>
                  <a:gd name="T7" fmla="*/ 0 h 513"/>
                </a:gdLst>
                <a:ahLst/>
                <a:cxnLst>
                  <a:cxn ang="0">
                    <a:pos x="T0" y="T1"/>
                  </a:cxn>
                  <a:cxn ang="0">
                    <a:pos x="T2" y="T3"/>
                  </a:cxn>
                  <a:cxn ang="0">
                    <a:pos x="T4" y="T5"/>
                  </a:cxn>
                  <a:cxn ang="0">
                    <a:pos x="T6" y="T7"/>
                  </a:cxn>
                </a:cxnLst>
                <a:rect l="0" t="0" r="r" b="b"/>
                <a:pathLst>
                  <a:path w="152" h="513">
                    <a:moveTo>
                      <a:pt x="152" y="513"/>
                    </a:moveTo>
                    <a:cubicBezTo>
                      <a:pt x="106" y="467"/>
                      <a:pt x="60" y="421"/>
                      <a:pt x="38" y="371"/>
                    </a:cubicBezTo>
                    <a:cubicBezTo>
                      <a:pt x="16" y="321"/>
                      <a:pt x="0" y="274"/>
                      <a:pt x="19" y="212"/>
                    </a:cubicBezTo>
                    <a:cubicBezTo>
                      <a:pt x="38" y="150"/>
                      <a:pt x="95" y="75"/>
                      <a:pt x="152"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grpSp>
        <p:grpSp>
          <p:nvGrpSpPr>
            <p:cNvPr id="8" name="Group 7">
              <a:extLst>
                <a:ext uri="{FF2B5EF4-FFF2-40B4-BE49-F238E27FC236}">
                  <a16:creationId xmlns:a16="http://schemas.microsoft.com/office/drawing/2014/main" id="{107E4CD5-FEE8-A941-9D9B-71B86FDDA25D}"/>
                </a:ext>
              </a:extLst>
            </p:cNvPr>
            <p:cNvGrpSpPr/>
            <p:nvPr/>
          </p:nvGrpSpPr>
          <p:grpSpPr>
            <a:xfrm>
              <a:off x="1555166" y="3962540"/>
              <a:ext cx="1121352" cy="186298"/>
              <a:chOff x="1555166" y="3962540"/>
              <a:chExt cx="1121352" cy="186298"/>
            </a:xfrm>
          </p:grpSpPr>
          <p:sp>
            <p:nvSpPr>
              <p:cNvPr id="48" name="Line 30">
                <a:extLst>
                  <a:ext uri="{FF2B5EF4-FFF2-40B4-BE49-F238E27FC236}">
                    <a16:creationId xmlns:a16="http://schemas.microsoft.com/office/drawing/2014/main" id="{594780E9-7006-1941-826A-A8EBB352E139}"/>
                  </a:ext>
                </a:extLst>
              </p:cNvPr>
              <p:cNvSpPr>
                <a:spLocks noChangeAspect="1" noChangeShapeType="1"/>
              </p:cNvSpPr>
              <p:nvPr/>
            </p:nvSpPr>
            <p:spPr bwMode="auto">
              <a:xfrm rot="17163330" flipH="1">
                <a:off x="2309971" y="3939661"/>
                <a:ext cx="1401" cy="127000"/>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49" name="Freeform 31">
                <a:extLst>
                  <a:ext uri="{FF2B5EF4-FFF2-40B4-BE49-F238E27FC236}">
                    <a16:creationId xmlns:a16="http://schemas.microsoft.com/office/drawing/2014/main" id="{5FBA48BB-E9E4-3E4D-9B9A-D136F7F98EEE}"/>
                  </a:ext>
                </a:extLst>
              </p:cNvPr>
              <p:cNvSpPr>
                <a:spLocks/>
              </p:cNvSpPr>
              <p:nvPr/>
            </p:nvSpPr>
            <p:spPr bwMode="auto">
              <a:xfrm>
                <a:off x="1555166" y="3962540"/>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grpSp>
        <p:grpSp>
          <p:nvGrpSpPr>
            <p:cNvPr id="9" name="Group 8">
              <a:extLst>
                <a:ext uri="{FF2B5EF4-FFF2-40B4-BE49-F238E27FC236}">
                  <a16:creationId xmlns:a16="http://schemas.microsoft.com/office/drawing/2014/main" id="{1575EECC-8D59-2A46-B9FD-6854B122B126}"/>
                </a:ext>
              </a:extLst>
            </p:cNvPr>
            <p:cNvGrpSpPr/>
            <p:nvPr/>
          </p:nvGrpSpPr>
          <p:grpSpPr>
            <a:xfrm>
              <a:off x="1563825" y="4891227"/>
              <a:ext cx="1121352" cy="732585"/>
              <a:chOff x="1563825" y="4891227"/>
              <a:chExt cx="1121352" cy="732585"/>
            </a:xfrm>
          </p:grpSpPr>
          <p:sp>
            <p:nvSpPr>
              <p:cNvPr id="46" name="Line 34">
                <a:extLst>
                  <a:ext uri="{FF2B5EF4-FFF2-40B4-BE49-F238E27FC236}">
                    <a16:creationId xmlns:a16="http://schemas.microsoft.com/office/drawing/2014/main" id="{100ECD8B-17C6-5544-BA50-B706BF85134F}"/>
                  </a:ext>
                </a:extLst>
              </p:cNvPr>
              <p:cNvSpPr>
                <a:spLocks noChangeAspect="1" noChangeShapeType="1"/>
              </p:cNvSpPr>
              <p:nvPr/>
            </p:nvSpPr>
            <p:spPr bwMode="auto">
              <a:xfrm rot="3635357">
                <a:off x="1779303" y="5328258"/>
                <a:ext cx="1401" cy="127000"/>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47" name="Freeform 35">
                <a:extLst>
                  <a:ext uri="{FF2B5EF4-FFF2-40B4-BE49-F238E27FC236}">
                    <a16:creationId xmlns:a16="http://schemas.microsoft.com/office/drawing/2014/main" id="{7EEE645F-991B-374A-82BB-42AF17E84391}"/>
                  </a:ext>
                </a:extLst>
              </p:cNvPr>
              <p:cNvSpPr>
                <a:spLocks/>
              </p:cNvSpPr>
              <p:nvPr/>
            </p:nvSpPr>
            <p:spPr bwMode="auto">
              <a:xfrm>
                <a:off x="1563825" y="4891227"/>
                <a:ext cx="1121352" cy="732585"/>
              </a:xfrm>
              <a:custGeom>
                <a:avLst/>
                <a:gdLst>
                  <a:gd name="T0" fmla="*/ 0 w 777"/>
                  <a:gd name="T1" fmla="*/ 514 h 523"/>
                  <a:gd name="T2" fmla="*/ 6 w 777"/>
                  <a:gd name="T3" fmla="*/ 523 h 523"/>
                  <a:gd name="T4" fmla="*/ 176 w 777"/>
                  <a:gd name="T5" fmla="*/ 343 h 523"/>
                  <a:gd name="T6" fmla="*/ 615 w 777"/>
                  <a:gd name="T7" fmla="*/ 247 h 523"/>
                  <a:gd name="T8" fmla="*/ 777 w 777"/>
                  <a:gd name="T9" fmla="*/ 0 h 523"/>
                </a:gdLst>
                <a:ahLst/>
                <a:cxnLst>
                  <a:cxn ang="0">
                    <a:pos x="T0" y="T1"/>
                  </a:cxn>
                  <a:cxn ang="0">
                    <a:pos x="T2" y="T3"/>
                  </a:cxn>
                  <a:cxn ang="0">
                    <a:pos x="T4" y="T5"/>
                  </a:cxn>
                  <a:cxn ang="0">
                    <a:pos x="T6" y="T7"/>
                  </a:cxn>
                  <a:cxn ang="0">
                    <a:pos x="T8" y="T9"/>
                  </a:cxn>
                </a:cxnLst>
                <a:rect l="0" t="0" r="r" b="b"/>
                <a:pathLst>
                  <a:path w="777" h="523">
                    <a:moveTo>
                      <a:pt x="0" y="514"/>
                    </a:moveTo>
                    <a:lnTo>
                      <a:pt x="6" y="523"/>
                    </a:lnTo>
                    <a:cubicBezTo>
                      <a:pt x="35" y="495"/>
                      <a:pt x="74" y="389"/>
                      <a:pt x="176" y="343"/>
                    </a:cubicBezTo>
                    <a:cubicBezTo>
                      <a:pt x="278" y="297"/>
                      <a:pt x="515" y="304"/>
                      <a:pt x="615" y="247"/>
                    </a:cubicBezTo>
                    <a:cubicBezTo>
                      <a:pt x="715" y="190"/>
                      <a:pt x="746" y="95"/>
                      <a:pt x="777"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grpSp>
        <p:sp>
          <p:nvSpPr>
            <p:cNvPr id="10" name="Line 46">
              <a:extLst>
                <a:ext uri="{FF2B5EF4-FFF2-40B4-BE49-F238E27FC236}">
                  <a16:creationId xmlns:a16="http://schemas.microsoft.com/office/drawing/2014/main" id="{B36FB20D-20F7-A544-9308-70474C2E704F}"/>
                </a:ext>
              </a:extLst>
            </p:cNvPr>
            <p:cNvSpPr>
              <a:spLocks noChangeAspect="1" noChangeShapeType="1"/>
            </p:cNvSpPr>
            <p:nvPr/>
          </p:nvSpPr>
          <p:spPr bwMode="auto">
            <a:xfrm rot="17163330" flipH="1">
              <a:off x="3452972" y="4690455"/>
              <a:ext cx="1401" cy="127000"/>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11" name="Freeform 47">
              <a:extLst>
                <a:ext uri="{FF2B5EF4-FFF2-40B4-BE49-F238E27FC236}">
                  <a16:creationId xmlns:a16="http://schemas.microsoft.com/office/drawing/2014/main" id="{67F72118-6E66-264B-A3DE-344A455F19D2}"/>
                </a:ext>
              </a:extLst>
            </p:cNvPr>
            <p:cNvSpPr>
              <a:spLocks/>
            </p:cNvSpPr>
            <p:nvPr/>
          </p:nvSpPr>
          <p:spPr bwMode="auto">
            <a:xfrm>
              <a:off x="2698167" y="4713334"/>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grpSp>
          <p:nvGrpSpPr>
            <p:cNvPr id="12" name="Group 11">
              <a:extLst>
                <a:ext uri="{FF2B5EF4-FFF2-40B4-BE49-F238E27FC236}">
                  <a16:creationId xmlns:a16="http://schemas.microsoft.com/office/drawing/2014/main" id="{FA74D00F-C6E9-3541-8909-31EE156CB188}"/>
                </a:ext>
              </a:extLst>
            </p:cNvPr>
            <p:cNvGrpSpPr/>
            <p:nvPr/>
          </p:nvGrpSpPr>
          <p:grpSpPr>
            <a:xfrm>
              <a:off x="1566712" y="5458525"/>
              <a:ext cx="1121352" cy="186298"/>
              <a:chOff x="1566712" y="5458525"/>
              <a:chExt cx="1121352" cy="186298"/>
            </a:xfrm>
          </p:grpSpPr>
          <p:sp>
            <p:nvSpPr>
              <p:cNvPr id="44" name="Line 49">
                <a:extLst>
                  <a:ext uri="{FF2B5EF4-FFF2-40B4-BE49-F238E27FC236}">
                    <a16:creationId xmlns:a16="http://schemas.microsoft.com/office/drawing/2014/main" id="{9400EE75-811F-3547-93F1-BA7A0AD68A9B}"/>
                  </a:ext>
                </a:extLst>
              </p:cNvPr>
              <p:cNvSpPr>
                <a:spLocks noChangeAspect="1" noChangeShapeType="1"/>
              </p:cNvSpPr>
              <p:nvPr/>
            </p:nvSpPr>
            <p:spPr bwMode="auto">
              <a:xfrm rot="17163330" flipH="1">
                <a:off x="2321517" y="5435646"/>
                <a:ext cx="1401" cy="127000"/>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45" name="Freeform 50">
                <a:extLst>
                  <a:ext uri="{FF2B5EF4-FFF2-40B4-BE49-F238E27FC236}">
                    <a16:creationId xmlns:a16="http://schemas.microsoft.com/office/drawing/2014/main" id="{12E0F947-FA1F-2C42-9657-AF1430617027}"/>
                  </a:ext>
                </a:extLst>
              </p:cNvPr>
              <p:cNvSpPr>
                <a:spLocks/>
              </p:cNvSpPr>
              <p:nvPr/>
            </p:nvSpPr>
            <p:spPr bwMode="auto">
              <a:xfrm>
                <a:off x="1566712" y="5458525"/>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grpSp>
        <p:grpSp>
          <p:nvGrpSpPr>
            <p:cNvPr id="13" name="Group 12">
              <a:extLst>
                <a:ext uri="{FF2B5EF4-FFF2-40B4-BE49-F238E27FC236}">
                  <a16:creationId xmlns:a16="http://schemas.microsoft.com/office/drawing/2014/main" id="{12615A3D-5F55-9449-A666-B0EB3D8BF3A7}"/>
                </a:ext>
              </a:extLst>
            </p:cNvPr>
            <p:cNvGrpSpPr/>
            <p:nvPr/>
          </p:nvGrpSpPr>
          <p:grpSpPr>
            <a:xfrm>
              <a:off x="1549394" y="5643422"/>
              <a:ext cx="1121352" cy="186298"/>
              <a:chOff x="1549394" y="5643422"/>
              <a:chExt cx="1121352" cy="186298"/>
            </a:xfrm>
          </p:grpSpPr>
          <p:sp>
            <p:nvSpPr>
              <p:cNvPr id="42" name="Line 52">
                <a:extLst>
                  <a:ext uri="{FF2B5EF4-FFF2-40B4-BE49-F238E27FC236}">
                    <a16:creationId xmlns:a16="http://schemas.microsoft.com/office/drawing/2014/main" id="{22C2CB0C-7F98-1547-9427-C376E831D9E4}"/>
                  </a:ext>
                </a:extLst>
              </p:cNvPr>
              <p:cNvSpPr>
                <a:spLocks noChangeAspect="1" noChangeShapeType="1"/>
              </p:cNvSpPr>
              <p:nvPr/>
            </p:nvSpPr>
            <p:spPr bwMode="auto">
              <a:xfrm rot="17163330" flipV="1">
                <a:off x="1913097" y="5725599"/>
                <a:ext cx="1401" cy="127000"/>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43" name="Freeform 53">
                <a:extLst>
                  <a:ext uri="{FF2B5EF4-FFF2-40B4-BE49-F238E27FC236}">
                    <a16:creationId xmlns:a16="http://schemas.microsoft.com/office/drawing/2014/main" id="{6A973478-B4D7-4D40-B3C5-94BFD7C83140}"/>
                  </a:ext>
                </a:extLst>
              </p:cNvPr>
              <p:cNvSpPr>
                <a:spLocks/>
              </p:cNvSpPr>
              <p:nvPr/>
            </p:nvSpPr>
            <p:spPr bwMode="auto">
              <a:xfrm flipH="1" flipV="1">
                <a:off x="1549394" y="5643422"/>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grpSp>
        <p:grpSp>
          <p:nvGrpSpPr>
            <p:cNvPr id="14" name="Group 13">
              <a:extLst>
                <a:ext uri="{FF2B5EF4-FFF2-40B4-BE49-F238E27FC236}">
                  <a16:creationId xmlns:a16="http://schemas.microsoft.com/office/drawing/2014/main" id="{A8558620-F323-A142-A7BD-9B865F3770FC}"/>
                </a:ext>
              </a:extLst>
            </p:cNvPr>
            <p:cNvGrpSpPr/>
            <p:nvPr/>
          </p:nvGrpSpPr>
          <p:grpSpPr>
            <a:xfrm>
              <a:off x="1572485" y="4892628"/>
              <a:ext cx="1121352" cy="186298"/>
              <a:chOff x="1572485" y="4892628"/>
              <a:chExt cx="1121352" cy="186298"/>
            </a:xfrm>
          </p:grpSpPr>
          <p:sp>
            <p:nvSpPr>
              <p:cNvPr id="40" name="Line 55">
                <a:extLst>
                  <a:ext uri="{FF2B5EF4-FFF2-40B4-BE49-F238E27FC236}">
                    <a16:creationId xmlns:a16="http://schemas.microsoft.com/office/drawing/2014/main" id="{6C1637E0-233A-6440-8B78-4D432358FDD5}"/>
                  </a:ext>
                </a:extLst>
              </p:cNvPr>
              <p:cNvSpPr>
                <a:spLocks noChangeAspect="1" noChangeShapeType="1"/>
              </p:cNvSpPr>
              <p:nvPr/>
            </p:nvSpPr>
            <p:spPr bwMode="auto">
              <a:xfrm rot="17163330" flipV="1">
                <a:off x="1936188" y="4974805"/>
                <a:ext cx="1401" cy="127000"/>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41" name="Freeform 56">
                <a:extLst>
                  <a:ext uri="{FF2B5EF4-FFF2-40B4-BE49-F238E27FC236}">
                    <a16:creationId xmlns:a16="http://schemas.microsoft.com/office/drawing/2014/main" id="{99E5DCF8-2642-A144-8765-6A4BDD9B919F}"/>
                  </a:ext>
                </a:extLst>
              </p:cNvPr>
              <p:cNvSpPr>
                <a:spLocks/>
              </p:cNvSpPr>
              <p:nvPr/>
            </p:nvSpPr>
            <p:spPr bwMode="auto">
              <a:xfrm flipH="1" flipV="1">
                <a:off x="1572485" y="4892628"/>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grpSp>
        <p:grpSp>
          <p:nvGrpSpPr>
            <p:cNvPr id="15" name="Group 14">
              <a:extLst>
                <a:ext uri="{FF2B5EF4-FFF2-40B4-BE49-F238E27FC236}">
                  <a16:creationId xmlns:a16="http://schemas.microsoft.com/office/drawing/2014/main" id="{70745083-205A-3045-919A-8CF70B735ECA}"/>
                </a:ext>
              </a:extLst>
            </p:cNvPr>
            <p:cNvGrpSpPr/>
            <p:nvPr/>
          </p:nvGrpSpPr>
          <p:grpSpPr>
            <a:xfrm>
              <a:off x="1330030" y="4919242"/>
              <a:ext cx="219364" cy="718577"/>
              <a:chOff x="1330030" y="4919242"/>
              <a:chExt cx="219364" cy="718577"/>
            </a:xfrm>
          </p:grpSpPr>
          <p:sp>
            <p:nvSpPr>
              <p:cNvPr id="38" name="Line 58">
                <a:extLst>
                  <a:ext uri="{FF2B5EF4-FFF2-40B4-BE49-F238E27FC236}">
                    <a16:creationId xmlns:a16="http://schemas.microsoft.com/office/drawing/2014/main" id="{E2E396A8-9B54-4845-BDFC-3F63D0122E0B}"/>
                  </a:ext>
                </a:extLst>
              </p:cNvPr>
              <p:cNvSpPr>
                <a:spLocks noChangeAspect="1" noChangeShapeType="1"/>
              </p:cNvSpPr>
              <p:nvPr/>
            </p:nvSpPr>
            <p:spPr bwMode="auto">
              <a:xfrm rot="19744468" flipH="1">
                <a:off x="1419831" y="5404742"/>
                <a:ext cx="1443" cy="123265"/>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39" name="Freeform 59">
                <a:extLst>
                  <a:ext uri="{FF2B5EF4-FFF2-40B4-BE49-F238E27FC236}">
                    <a16:creationId xmlns:a16="http://schemas.microsoft.com/office/drawing/2014/main" id="{3216CCFC-5B9C-094B-BA28-1943B9E50A01}"/>
                  </a:ext>
                </a:extLst>
              </p:cNvPr>
              <p:cNvSpPr>
                <a:spLocks/>
              </p:cNvSpPr>
              <p:nvPr/>
            </p:nvSpPr>
            <p:spPr bwMode="auto">
              <a:xfrm flipV="1">
                <a:off x="1330030" y="4919242"/>
                <a:ext cx="219364" cy="718577"/>
              </a:xfrm>
              <a:custGeom>
                <a:avLst/>
                <a:gdLst>
                  <a:gd name="T0" fmla="*/ 152 w 152"/>
                  <a:gd name="T1" fmla="*/ 513 h 513"/>
                  <a:gd name="T2" fmla="*/ 38 w 152"/>
                  <a:gd name="T3" fmla="*/ 371 h 513"/>
                  <a:gd name="T4" fmla="*/ 19 w 152"/>
                  <a:gd name="T5" fmla="*/ 212 h 513"/>
                  <a:gd name="T6" fmla="*/ 152 w 152"/>
                  <a:gd name="T7" fmla="*/ 0 h 513"/>
                </a:gdLst>
                <a:ahLst/>
                <a:cxnLst>
                  <a:cxn ang="0">
                    <a:pos x="T0" y="T1"/>
                  </a:cxn>
                  <a:cxn ang="0">
                    <a:pos x="T2" y="T3"/>
                  </a:cxn>
                  <a:cxn ang="0">
                    <a:pos x="T4" y="T5"/>
                  </a:cxn>
                  <a:cxn ang="0">
                    <a:pos x="T6" y="T7"/>
                  </a:cxn>
                </a:cxnLst>
                <a:rect l="0" t="0" r="r" b="b"/>
                <a:pathLst>
                  <a:path w="152" h="513">
                    <a:moveTo>
                      <a:pt x="152" y="513"/>
                    </a:moveTo>
                    <a:cubicBezTo>
                      <a:pt x="106" y="467"/>
                      <a:pt x="60" y="421"/>
                      <a:pt x="38" y="371"/>
                    </a:cubicBezTo>
                    <a:cubicBezTo>
                      <a:pt x="16" y="321"/>
                      <a:pt x="0" y="274"/>
                      <a:pt x="19" y="212"/>
                    </a:cubicBezTo>
                    <a:cubicBezTo>
                      <a:pt x="38" y="150"/>
                      <a:pt x="95" y="75"/>
                      <a:pt x="152"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grpSp>
        <p:sp>
          <p:nvSpPr>
            <p:cNvPr id="16" name="Line 61">
              <a:extLst>
                <a:ext uri="{FF2B5EF4-FFF2-40B4-BE49-F238E27FC236}">
                  <a16:creationId xmlns:a16="http://schemas.microsoft.com/office/drawing/2014/main" id="{DC6A1FA6-FC7E-5149-BB3D-197A17B75122}"/>
                </a:ext>
              </a:extLst>
            </p:cNvPr>
            <p:cNvSpPr>
              <a:spLocks noChangeAspect="1" noChangeShapeType="1"/>
            </p:cNvSpPr>
            <p:nvPr/>
          </p:nvSpPr>
          <p:spPr bwMode="auto">
            <a:xfrm rot="1855532">
              <a:off x="2829496" y="4616683"/>
              <a:ext cx="1443" cy="123265"/>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17" name="Freeform 16">
              <a:extLst>
                <a:ext uri="{FF2B5EF4-FFF2-40B4-BE49-F238E27FC236}">
                  <a16:creationId xmlns:a16="http://schemas.microsoft.com/office/drawing/2014/main" id="{CE467D84-4ED3-CC43-B205-AA5FABB1D2A2}"/>
                </a:ext>
              </a:extLst>
            </p:cNvPr>
            <p:cNvSpPr>
              <a:spLocks/>
            </p:cNvSpPr>
            <p:nvPr/>
          </p:nvSpPr>
          <p:spPr bwMode="auto">
            <a:xfrm flipH="1" flipV="1">
              <a:off x="2686621" y="4157242"/>
              <a:ext cx="219364" cy="718577"/>
            </a:xfrm>
            <a:custGeom>
              <a:avLst/>
              <a:gdLst>
                <a:gd name="T0" fmla="*/ 152 w 152"/>
                <a:gd name="T1" fmla="*/ 513 h 513"/>
                <a:gd name="T2" fmla="*/ 38 w 152"/>
                <a:gd name="T3" fmla="*/ 371 h 513"/>
                <a:gd name="T4" fmla="*/ 19 w 152"/>
                <a:gd name="T5" fmla="*/ 212 h 513"/>
                <a:gd name="T6" fmla="*/ 152 w 152"/>
                <a:gd name="T7" fmla="*/ 0 h 513"/>
              </a:gdLst>
              <a:ahLst/>
              <a:cxnLst>
                <a:cxn ang="0">
                  <a:pos x="T0" y="T1"/>
                </a:cxn>
                <a:cxn ang="0">
                  <a:pos x="T2" y="T3"/>
                </a:cxn>
                <a:cxn ang="0">
                  <a:pos x="T4" y="T5"/>
                </a:cxn>
                <a:cxn ang="0">
                  <a:pos x="T6" y="T7"/>
                </a:cxn>
              </a:cxnLst>
              <a:rect l="0" t="0" r="r" b="b"/>
              <a:pathLst>
                <a:path w="152" h="513">
                  <a:moveTo>
                    <a:pt x="152" y="513"/>
                  </a:moveTo>
                  <a:cubicBezTo>
                    <a:pt x="106" y="467"/>
                    <a:pt x="60" y="421"/>
                    <a:pt x="38" y="371"/>
                  </a:cubicBezTo>
                  <a:cubicBezTo>
                    <a:pt x="16" y="321"/>
                    <a:pt x="0" y="274"/>
                    <a:pt x="19" y="212"/>
                  </a:cubicBezTo>
                  <a:cubicBezTo>
                    <a:pt x="38" y="150"/>
                    <a:pt x="95" y="75"/>
                    <a:pt x="152"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grpSp>
          <p:nvGrpSpPr>
            <p:cNvPr id="18" name="Group 17">
              <a:extLst>
                <a:ext uri="{FF2B5EF4-FFF2-40B4-BE49-F238E27FC236}">
                  <a16:creationId xmlns:a16="http://schemas.microsoft.com/office/drawing/2014/main" id="{4DA28D26-6446-CA47-B231-E600D0BFF0AF}"/>
                </a:ext>
              </a:extLst>
            </p:cNvPr>
            <p:cNvGrpSpPr/>
            <p:nvPr/>
          </p:nvGrpSpPr>
          <p:grpSpPr>
            <a:xfrm>
              <a:off x="2676519" y="4882823"/>
              <a:ext cx="1102591" cy="760599"/>
              <a:chOff x="2676519" y="4882823"/>
              <a:chExt cx="1102591" cy="760599"/>
            </a:xfrm>
          </p:grpSpPr>
          <p:sp>
            <p:nvSpPr>
              <p:cNvPr id="36" name="Line 64">
                <a:extLst>
                  <a:ext uri="{FF2B5EF4-FFF2-40B4-BE49-F238E27FC236}">
                    <a16:creationId xmlns:a16="http://schemas.microsoft.com/office/drawing/2014/main" id="{2F89D1B8-166D-DA4F-887C-08C33A284A30}"/>
                  </a:ext>
                </a:extLst>
              </p:cNvPr>
              <p:cNvSpPr>
                <a:spLocks noChangeAspect="1" noChangeShapeType="1"/>
              </p:cNvSpPr>
              <p:nvPr/>
            </p:nvSpPr>
            <p:spPr bwMode="auto">
              <a:xfrm rot="4334049">
                <a:off x="3099393" y="5477202"/>
                <a:ext cx="1401" cy="127000"/>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37" name="Freeform 65">
                <a:extLst>
                  <a:ext uri="{FF2B5EF4-FFF2-40B4-BE49-F238E27FC236}">
                    <a16:creationId xmlns:a16="http://schemas.microsoft.com/office/drawing/2014/main" id="{9C223B63-8957-B74E-8988-2C35E9EB89B1}"/>
                  </a:ext>
                </a:extLst>
              </p:cNvPr>
              <p:cNvSpPr>
                <a:spLocks/>
              </p:cNvSpPr>
              <p:nvPr/>
            </p:nvSpPr>
            <p:spPr bwMode="auto">
              <a:xfrm>
                <a:off x="2676519" y="4882823"/>
                <a:ext cx="1102591" cy="760599"/>
              </a:xfrm>
              <a:custGeom>
                <a:avLst/>
                <a:gdLst>
                  <a:gd name="T0" fmla="*/ 753 w 764"/>
                  <a:gd name="T1" fmla="*/ 0 h 543"/>
                  <a:gd name="T2" fmla="*/ 764 w 764"/>
                  <a:gd name="T3" fmla="*/ 14 h 543"/>
                  <a:gd name="T4" fmla="*/ 485 w 764"/>
                  <a:gd name="T5" fmla="*/ 380 h 543"/>
                  <a:gd name="T6" fmla="*/ 0 w 764"/>
                  <a:gd name="T7" fmla="*/ 543 h 543"/>
                </a:gdLst>
                <a:ahLst/>
                <a:cxnLst>
                  <a:cxn ang="0">
                    <a:pos x="T0" y="T1"/>
                  </a:cxn>
                  <a:cxn ang="0">
                    <a:pos x="T2" y="T3"/>
                  </a:cxn>
                  <a:cxn ang="0">
                    <a:pos x="T4" y="T5"/>
                  </a:cxn>
                  <a:cxn ang="0">
                    <a:pos x="T6" y="T7"/>
                  </a:cxn>
                </a:cxnLst>
                <a:rect l="0" t="0" r="r" b="b"/>
                <a:pathLst>
                  <a:path w="764" h="543">
                    <a:moveTo>
                      <a:pt x="753" y="0"/>
                    </a:moveTo>
                    <a:lnTo>
                      <a:pt x="764" y="14"/>
                    </a:lnTo>
                    <a:cubicBezTo>
                      <a:pt x="719" y="77"/>
                      <a:pt x="612" y="292"/>
                      <a:pt x="485" y="380"/>
                    </a:cubicBezTo>
                    <a:cubicBezTo>
                      <a:pt x="358" y="468"/>
                      <a:pt x="179" y="505"/>
                      <a:pt x="0" y="54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grpSp>
        <p:grpSp>
          <p:nvGrpSpPr>
            <p:cNvPr id="19" name="Group 18">
              <a:extLst>
                <a:ext uri="{FF2B5EF4-FFF2-40B4-BE49-F238E27FC236}">
                  <a16:creationId xmlns:a16="http://schemas.microsoft.com/office/drawing/2014/main" id="{138B077A-2E3C-CA4E-8B86-7F3A4383DF89}"/>
                </a:ext>
              </a:extLst>
            </p:cNvPr>
            <p:cNvGrpSpPr/>
            <p:nvPr/>
          </p:nvGrpSpPr>
          <p:grpSpPr>
            <a:xfrm>
              <a:off x="2706826" y="4161444"/>
              <a:ext cx="1102591" cy="760599"/>
              <a:chOff x="2706826" y="4161444"/>
              <a:chExt cx="1102591" cy="760599"/>
            </a:xfrm>
          </p:grpSpPr>
          <p:sp>
            <p:nvSpPr>
              <p:cNvPr id="34" name="Line 67">
                <a:extLst>
                  <a:ext uri="{FF2B5EF4-FFF2-40B4-BE49-F238E27FC236}">
                    <a16:creationId xmlns:a16="http://schemas.microsoft.com/office/drawing/2014/main" id="{9CB8599E-0AA8-6945-A25F-35298DB37FC1}"/>
                  </a:ext>
                </a:extLst>
              </p:cNvPr>
              <p:cNvSpPr>
                <a:spLocks noChangeAspect="1" noChangeShapeType="1"/>
              </p:cNvSpPr>
              <p:nvPr/>
            </p:nvSpPr>
            <p:spPr bwMode="auto">
              <a:xfrm rot="19202490" flipH="1">
                <a:off x="3540985" y="4454198"/>
                <a:ext cx="1443" cy="123265"/>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35" name="Freeform 68">
                <a:extLst>
                  <a:ext uri="{FF2B5EF4-FFF2-40B4-BE49-F238E27FC236}">
                    <a16:creationId xmlns:a16="http://schemas.microsoft.com/office/drawing/2014/main" id="{57BC13A7-3C56-F448-8418-ED1B96803B68}"/>
                  </a:ext>
                </a:extLst>
              </p:cNvPr>
              <p:cNvSpPr>
                <a:spLocks/>
              </p:cNvSpPr>
              <p:nvPr/>
            </p:nvSpPr>
            <p:spPr bwMode="auto">
              <a:xfrm rot="10800000" flipH="1">
                <a:off x="2706826" y="4161444"/>
                <a:ext cx="1102591" cy="760599"/>
              </a:xfrm>
              <a:custGeom>
                <a:avLst/>
                <a:gdLst>
                  <a:gd name="T0" fmla="*/ 753 w 764"/>
                  <a:gd name="T1" fmla="*/ 0 h 543"/>
                  <a:gd name="T2" fmla="*/ 764 w 764"/>
                  <a:gd name="T3" fmla="*/ 14 h 543"/>
                  <a:gd name="T4" fmla="*/ 485 w 764"/>
                  <a:gd name="T5" fmla="*/ 380 h 543"/>
                  <a:gd name="T6" fmla="*/ 0 w 764"/>
                  <a:gd name="T7" fmla="*/ 543 h 543"/>
                </a:gdLst>
                <a:ahLst/>
                <a:cxnLst>
                  <a:cxn ang="0">
                    <a:pos x="T0" y="T1"/>
                  </a:cxn>
                  <a:cxn ang="0">
                    <a:pos x="T2" y="T3"/>
                  </a:cxn>
                  <a:cxn ang="0">
                    <a:pos x="T4" y="T5"/>
                  </a:cxn>
                  <a:cxn ang="0">
                    <a:pos x="T6" y="T7"/>
                  </a:cxn>
                </a:cxnLst>
                <a:rect l="0" t="0" r="r" b="b"/>
                <a:pathLst>
                  <a:path w="764" h="543">
                    <a:moveTo>
                      <a:pt x="753" y="0"/>
                    </a:moveTo>
                    <a:lnTo>
                      <a:pt x="764" y="14"/>
                    </a:lnTo>
                    <a:cubicBezTo>
                      <a:pt x="719" y="77"/>
                      <a:pt x="612" y="292"/>
                      <a:pt x="485" y="380"/>
                    </a:cubicBezTo>
                    <a:cubicBezTo>
                      <a:pt x="358" y="468"/>
                      <a:pt x="179" y="505"/>
                      <a:pt x="0" y="54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grpSp>
        <p:sp>
          <p:nvSpPr>
            <p:cNvPr id="20" name="Rectangle 19">
              <a:extLst>
                <a:ext uri="{FF2B5EF4-FFF2-40B4-BE49-F238E27FC236}">
                  <a16:creationId xmlns:a16="http://schemas.microsoft.com/office/drawing/2014/main" id="{635FB952-BA63-8C4B-B83B-35B2597CE88E}"/>
                </a:ext>
              </a:extLst>
            </p:cNvPr>
            <p:cNvSpPr>
              <a:spLocks noChangeArrowheads="1"/>
            </p:cNvSpPr>
            <p:nvPr/>
          </p:nvSpPr>
          <p:spPr bwMode="auto">
            <a:xfrm>
              <a:off x="2683417" y="5677252"/>
              <a:ext cx="233588" cy="2757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r>
                <a:rPr lang="en-US" sz="1800" b="1" dirty="0">
                  <a:solidFill>
                    <a:srgbClr val="C00000"/>
                  </a:solidFill>
                  <a:latin typeface="Helvetica"/>
                  <a:cs typeface="Helvetica"/>
                </a:rPr>
                <a:t>5</a:t>
              </a:r>
            </a:p>
          </p:txBody>
        </p:sp>
        <p:sp>
          <p:nvSpPr>
            <p:cNvPr id="21" name="Rectangle 104">
              <a:extLst>
                <a:ext uri="{FF2B5EF4-FFF2-40B4-BE49-F238E27FC236}">
                  <a16:creationId xmlns:a16="http://schemas.microsoft.com/office/drawing/2014/main" id="{E10D40F6-9BDB-6E4C-B821-74739D20BDE4}"/>
                </a:ext>
              </a:extLst>
            </p:cNvPr>
            <p:cNvSpPr>
              <a:spLocks noChangeArrowheads="1"/>
            </p:cNvSpPr>
            <p:nvPr/>
          </p:nvSpPr>
          <p:spPr bwMode="auto">
            <a:xfrm>
              <a:off x="1223785" y="4692170"/>
              <a:ext cx="233588" cy="2757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r>
                <a:rPr lang="en-US" sz="1800" b="1" dirty="0">
                  <a:solidFill>
                    <a:srgbClr val="C00000"/>
                  </a:solidFill>
                  <a:latin typeface="Helvetica"/>
                  <a:cs typeface="Helvetica"/>
                </a:rPr>
                <a:t>3</a:t>
              </a:r>
            </a:p>
          </p:txBody>
        </p:sp>
        <p:sp>
          <p:nvSpPr>
            <p:cNvPr id="22" name="Rectangle 105">
              <a:extLst>
                <a:ext uri="{FF2B5EF4-FFF2-40B4-BE49-F238E27FC236}">
                  <a16:creationId xmlns:a16="http://schemas.microsoft.com/office/drawing/2014/main" id="{72BAFA72-F623-5047-AD94-2AC8FFE99BFF}"/>
                </a:ext>
              </a:extLst>
            </p:cNvPr>
            <p:cNvSpPr>
              <a:spLocks noChangeArrowheads="1"/>
            </p:cNvSpPr>
            <p:nvPr/>
          </p:nvSpPr>
          <p:spPr bwMode="auto">
            <a:xfrm>
              <a:off x="1269289" y="5561284"/>
              <a:ext cx="233588" cy="2757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r>
                <a:rPr lang="en-US" sz="1800" b="1" dirty="0">
                  <a:solidFill>
                    <a:srgbClr val="C00000"/>
                  </a:solidFill>
                  <a:latin typeface="Helvetica"/>
                  <a:cs typeface="Helvetica"/>
                </a:rPr>
                <a:t>2</a:t>
              </a:r>
            </a:p>
          </p:txBody>
        </p:sp>
        <p:sp>
          <p:nvSpPr>
            <p:cNvPr id="23" name="Rectangle 22">
              <a:extLst>
                <a:ext uri="{FF2B5EF4-FFF2-40B4-BE49-F238E27FC236}">
                  <a16:creationId xmlns:a16="http://schemas.microsoft.com/office/drawing/2014/main" id="{7A3B9011-3451-5648-B890-3CD000514433}"/>
                </a:ext>
              </a:extLst>
            </p:cNvPr>
            <p:cNvSpPr>
              <a:spLocks noChangeArrowheads="1"/>
            </p:cNvSpPr>
            <p:nvPr/>
          </p:nvSpPr>
          <p:spPr bwMode="auto">
            <a:xfrm>
              <a:off x="2671447" y="3766524"/>
              <a:ext cx="233588" cy="2757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r>
                <a:rPr lang="en-US" sz="1800" b="1" dirty="0">
                  <a:solidFill>
                    <a:srgbClr val="C00000"/>
                  </a:solidFill>
                  <a:latin typeface="Helvetica"/>
                  <a:cs typeface="Helvetica"/>
                </a:rPr>
                <a:t>1</a:t>
              </a:r>
            </a:p>
          </p:txBody>
        </p:sp>
        <p:sp>
          <p:nvSpPr>
            <p:cNvPr id="24" name="Oval 23">
              <a:extLst>
                <a:ext uri="{FF2B5EF4-FFF2-40B4-BE49-F238E27FC236}">
                  <a16:creationId xmlns:a16="http://schemas.microsoft.com/office/drawing/2014/main" id="{54E0B147-DA04-4241-9CF4-4C126999C358}"/>
                </a:ext>
              </a:extLst>
            </p:cNvPr>
            <p:cNvSpPr>
              <a:spLocks noChangeArrowheads="1"/>
            </p:cNvSpPr>
            <p:nvPr/>
          </p:nvSpPr>
          <p:spPr bwMode="auto">
            <a:xfrm>
              <a:off x="1485894" y="4068996"/>
              <a:ext cx="164592" cy="168088"/>
            </a:xfrm>
            <a:prstGeom prst="ellipse">
              <a:avLst/>
            </a:prstGeom>
            <a:solidFill>
              <a:schemeClr val="tx1"/>
            </a:solidFill>
            <a:ln w="12700">
              <a:solidFill>
                <a:schemeClr val="tx1"/>
              </a:solidFill>
              <a:round/>
              <a:headEnd/>
              <a:tailEnd/>
            </a:ln>
            <a:effectLst/>
          </p:spPr>
          <p:txBody>
            <a:bodyPr wrap="none" anchor="ctr"/>
            <a:lstStyle/>
            <a:p>
              <a:pPr eaLnBrk="1" hangingPunct="1">
                <a:spcBef>
                  <a:spcPct val="45000"/>
                </a:spcBef>
                <a:defRPr/>
              </a:pPr>
              <a:endParaRPr lang="en-US" sz="2400" b="1">
                <a:solidFill>
                  <a:srgbClr val="C00000"/>
                </a:solidFill>
                <a:latin typeface="Verdana" charset="0"/>
              </a:endParaRPr>
            </a:p>
          </p:txBody>
        </p:sp>
        <p:sp>
          <p:nvSpPr>
            <p:cNvPr id="25" name="Oval 24">
              <a:extLst>
                <a:ext uri="{FF2B5EF4-FFF2-40B4-BE49-F238E27FC236}">
                  <a16:creationId xmlns:a16="http://schemas.microsoft.com/office/drawing/2014/main" id="{C8F0671D-50A4-3A43-9005-704275B6991E}"/>
                </a:ext>
              </a:extLst>
            </p:cNvPr>
            <p:cNvSpPr>
              <a:spLocks noChangeArrowheads="1"/>
            </p:cNvSpPr>
            <p:nvPr/>
          </p:nvSpPr>
          <p:spPr bwMode="auto">
            <a:xfrm>
              <a:off x="2594257" y="5548172"/>
              <a:ext cx="164592" cy="168088"/>
            </a:xfrm>
            <a:prstGeom prst="ellipse">
              <a:avLst/>
            </a:prstGeom>
            <a:solidFill>
              <a:schemeClr val="tx1"/>
            </a:solidFill>
            <a:ln w="12700">
              <a:solidFill>
                <a:srgbClr val="0000FF"/>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sz="1800" b="1">
                <a:solidFill>
                  <a:srgbClr val="C00000"/>
                </a:solidFill>
              </a:endParaRPr>
            </a:p>
          </p:txBody>
        </p:sp>
        <p:sp>
          <p:nvSpPr>
            <p:cNvPr id="26" name="Oval 25">
              <a:extLst>
                <a:ext uri="{FF2B5EF4-FFF2-40B4-BE49-F238E27FC236}">
                  <a16:creationId xmlns:a16="http://schemas.microsoft.com/office/drawing/2014/main" id="{C9AA05CA-3C88-5343-AE6B-A2236FF92A47}"/>
                </a:ext>
              </a:extLst>
            </p:cNvPr>
            <p:cNvSpPr>
              <a:spLocks noChangeArrowheads="1"/>
            </p:cNvSpPr>
            <p:nvPr/>
          </p:nvSpPr>
          <p:spPr bwMode="auto">
            <a:xfrm>
              <a:off x="2594257" y="4068996"/>
              <a:ext cx="164592" cy="168088"/>
            </a:xfrm>
            <a:prstGeom prst="ellipse">
              <a:avLst/>
            </a:prstGeom>
            <a:solidFill>
              <a:schemeClr val="tx1"/>
            </a:solidFill>
            <a:ln w="12700">
              <a:solidFill>
                <a:srgbClr val="0000FF"/>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sz="1800" b="1">
                <a:solidFill>
                  <a:srgbClr val="C00000"/>
                </a:solidFill>
              </a:endParaRPr>
            </a:p>
          </p:txBody>
        </p:sp>
        <p:sp>
          <p:nvSpPr>
            <p:cNvPr id="27" name="Oval 26">
              <a:extLst>
                <a:ext uri="{FF2B5EF4-FFF2-40B4-BE49-F238E27FC236}">
                  <a16:creationId xmlns:a16="http://schemas.microsoft.com/office/drawing/2014/main" id="{5A481B3B-AD73-7B40-8147-9C729D7F9EF7}"/>
                </a:ext>
              </a:extLst>
            </p:cNvPr>
            <p:cNvSpPr>
              <a:spLocks noChangeArrowheads="1"/>
            </p:cNvSpPr>
            <p:nvPr/>
          </p:nvSpPr>
          <p:spPr bwMode="auto">
            <a:xfrm>
              <a:off x="2594257" y="4808584"/>
              <a:ext cx="164592" cy="168088"/>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sz="1800" b="1">
                <a:solidFill>
                  <a:srgbClr val="C00000"/>
                </a:solidFill>
              </a:endParaRPr>
            </a:p>
          </p:txBody>
        </p:sp>
        <p:sp>
          <p:nvSpPr>
            <p:cNvPr id="28" name="Oval 27">
              <a:extLst>
                <a:ext uri="{FF2B5EF4-FFF2-40B4-BE49-F238E27FC236}">
                  <a16:creationId xmlns:a16="http://schemas.microsoft.com/office/drawing/2014/main" id="{3BA0D66A-8CB8-3640-95C3-E491A2B0EC4B}"/>
                </a:ext>
              </a:extLst>
            </p:cNvPr>
            <p:cNvSpPr>
              <a:spLocks noChangeArrowheads="1"/>
            </p:cNvSpPr>
            <p:nvPr/>
          </p:nvSpPr>
          <p:spPr bwMode="auto">
            <a:xfrm>
              <a:off x="3672737" y="4801113"/>
              <a:ext cx="164592" cy="168088"/>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sz="1800" b="1">
                <a:solidFill>
                  <a:srgbClr val="C00000"/>
                </a:solidFill>
              </a:endParaRPr>
            </a:p>
          </p:txBody>
        </p:sp>
        <p:sp>
          <p:nvSpPr>
            <p:cNvPr id="29" name="Oval 71">
              <a:extLst>
                <a:ext uri="{FF2B5EF4-FFF2-40B4-BE49-F238E27FC236}">
                  <a16:creationId xmlns:a16="http://schemas.microsoft.com/office/drawing/2014/main" id="{2DABF822-E3DC-BD4F-AEA4-E1001859807E}"/>
                </a:ext>
              </a:extLst>
            </p:cNvPr>
            <p:cNvSpPr>
              <a:spLocks noChangeArrowheads="1"/>
            </p:cNvSpPr>
            <p:nvPr/>
          </p:nvSpPr>
          <p:spPr bwMode="auto">
            <a:xfrm>
              <a:off x="1485894" y="4808584"/>
              <a:ext cx="164592" cy="168088"/>
            </a:xfrm>
            <a:prstGeom prst="ellipse">
              <a:avLst/>
            </a:prstGeom>
            <a:solidFill>
              <a:schemeClr val="tx1"/>
            </a:solidFill>
            <a:ln>
              <a:solidFill>
                <a:srgbClr val="0000FF"/>
              </a:solidFill>
            </a:ln>
            <a:effectLst/>
          </p:spPr>
          <p:txBody>
            <a:bodyPr wrap="none" anchor="ctr"/>
            <a:lstStyle/>
            <a:p>
              <a:pPr>
                <a:defRPr/>
              </a:pPr>
              <a:endParaRPr lang="en-US" sz="1800" b="1">
                <a:solidFill>
                  <a:srgbClr val="C00000"/>
                </a:solidFill>
              </a:endParaRPr>
            </a:p>
          </p:txBody>
        </p:sp>
        <p:sp>
          <p:nvSpPr>
            <p:cNvPr id="30" name="Oval 72">
              <a:extLst>
                <a:ext uri="{FF2B5EF4-FFF2-40B4-BE49-F238E27FC236}">
                  <a16:creationId xmlns:a16="http://schemas.microsoft.com/office/drawing/2014/main" id="{06F0CF83-C511-2B49-A4F8-47E785639250}"/>
                </a:ext>
              </a:extLst>
            </p:cNvPr>
            <p:cNvSpPr>
              <a:spLocks noChangeArrowheads="1"/>
            </p:cNvSpPr>
            <p:nvPr/>
          </p:nvSpPr>
          <p:spPr bwMode="auto">
            <a:xfrm>
              <a:off x="1485894" y="5548172"/>
              <a:ext cx="164592" cy="168088"/>
            </a:xfrm>
            <a:prstGeom prst="ellipse">
              <a:avLst/>
            </a:prstGeom>
            <a:solidFill>
              <a:schemeClr val="tx1"/>
            </a:solidFill>
            <a:ln w="12700">
              <a:solidFill>
                <a:schemeClr val="tx1"/>
              </a:solidFill>
              <a:round/>
              <a:headEnd/>
              <a:tailEnd/>
            </a:ln>
            <a:effectLst/>
          </p:spPr>
          <p:txBody>
            <a:bodyPr wrap="none" anchor="ctr"/>
            <a:lstStyle/>
            <a:p>
              <a:pPr>
                <a:defRPr/>
              </a:pPr>
              <a:endParaRPr lang="en-US" sz="1800" b="1">
                <a:solidFill>
                  <a:srgbClr val="C00000"/>
                </a:solidFill>
              </a:endParaRPr>
            </a:p>
          </p:txBody>
        </p:sp>
        <p:sp>
          <p:nvSpPr>
            <p:cNvPr id="31" name="Rectangle 30">
              <a:extLst>
                <a:ext uri="{FF2B5EF4-FFF2-40B4-BE49-F238E27FC236}">
                  <a16:creationId xmlns:a16="http://schemas.microsoft.com/office/drawing/2014/main" id="{9425ACD8-F257-BD4B-BC21-4168E43F8B96}"/>
                </a:ext>
              </a:extLst>
            </p:cNvPr>
            <p:cNvSpPr>
              <a:spLocks noChangeArrowheads="1"/>
            </p:cNvSpPr>
            <p:nvPr/>
          </p:nvSpPr>
          <p:spPr bwMode="auto">
            <a:xfrm>
              <a:off x="1327213" y="3845792"/>
              <a:ext cx="233588" cy="2757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r>
                <a:rPr lang="en-US" sz="1800" b="1" dirty="0">
                  <a:solidFill>
                    <a:srgbClr val="C00000"/>
                  </a:solidFill>
                  <a:latin typeface="Helvetica"/>
                  <a:cs typeface="Helvetica"/>
                </a:rPr>
                <a:t>0</a:t>
              </a:r>
            </a:p>
          </p:txBody>
        </p:sp>
        <p:sp>
          <p:nvSpPr>
            <p:cNvPr id="32" name="Rectangle 31">
              <a:extLst>
                <a:ext uri="{FF2B5EF4-FFF2-40B4-BE49-F238E27FC236}">
                  <a16:creationId xmlns:a16="http://schemas.microsoft.com/office/drawing/2014/main" id="{EC50E2CF-A8E6-F74B-B234-7CD911917051}"/>
                </a:ext>
              </a:extLst>
            </p:cNvPr>
            <p:cNvSpPr>
              <a:spLocks noChangeArrowheads="1"/>
            </p:cNvSpPr>
            <p:nvPr/>
          </p:nvSpPr>
          <p:spPr bwMode="auto">
            <a:xfrm>
              <a:off x="3781321" y="4654363"/>
              <a:ext cx="233588" cy="2757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r>
                <a:rPr lang="en-US" sz="1800" b="1" dirty="0">
                  <a:solidFill>
                    <a:srgbClr val="C00000"/>
                  </a:solidFill>
                  <a:latin typeface="Helvetica"/>
                  <a:cs typeface="Helvetica"/>
                </a:rPr>
                <a:t>4</a:t>
              </a:r>
            </a:p>
          </p:txBody>
        </p:sp>
        <p:sp>
          <p:nvSpPr>
            <p:cNvPr id="33" name="Rectangle 32">
              <a:extLst>
                <a:ext uri="{FF2B5EF4-FFF2-40B4-BE49-F238E27FC236}">
                  <a16:creationId xmlns:a16="http://schemas.microsoft.com/office/drawing/2014/main" id="{A969784B-29B4-7444-9E46-9FA54CF8B2D1}"/>
                </a:ext>
              </a:extLst>
            </p:cNvPr>
            <p:cNvSpPr>
              <a:spLocks noChangeArrowheads="1"/>
            </p:cNvSpPr>
            <p:nvPr/>
          </p:nvSpPr>
          <p:spPr bwMode="auto">
            <a:xfrm>
              <a:off x="2457576" y="4531163"/>
              <a:ext cx="233588" cy="2757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r>
                <a:rPr lang="en-US" sz="1800" b="1" dirty="0">
                  <a:solidFill>
                    <a:srgbClr val="C00000"/>
                  </a:solidFill>
                  <a:latin typeface="Helvetica"/>
                  <a:cs typeface="Helvetica"/>
                </a:rPr>
                <a:t>6</a:t>
              </a:r>
            </a:p>
          </p:txBody>
        </p:sp>
      </p:grpSp>
      <p:sp>
        <p:nvSpPr>
          <p:cNvPr id="54" name="Content Placeholder 2">
            <a:extLst>
              <a:ext uri="{FF2B5EF4-FFF2-40B4-BE49-F238E27FC236}">
                <a16:creationId xmlns:a16="http://schemas.microsoft.com/office/drawing/2014/main" id="{04B63D5E-0F12-244F-83A5-D0B96B71D207}"/>
              </a:ext>
            </a:extLst>
          </p:cNvPr>
          <p:cNvSpPr txBox="1">
            <a:spLocks/>
          </p:cNvSpPr>
          <p:nvPr/>
        </p:nvSpPr>
        <p:spPr bwMode="auto">
          <a:xfrm>
            <a:off x="530864" y="2981145"/>
            <a:ext cx="7929872" cy="320992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225425" indent="-225425" algn="l" rtl="0" eaLnBrk="0" fontAlgn="base" hangingPunct="0">
              <a:spcBef>
                <a:spcPct val="20000"/>
              </a:spcBef>
              <a:spcAft>
                <a:spcPct val="0"/>
              </a:spcAft>
              <a:buChar char="•"/>
              <a:defRPr sz="2400">
                <a:solidFill>
                  <a:schemeClr val="tx1"/>
                </a:solidFill>
                <a:latin typeface="Arial" pitchFamily="34" charset="0"/>
                <a:ea typeface="+mn-ea"/>
                <a:cs typeface="+mn-cs"/>
              </a:defRPr>
            </a:lvl1pPr>
            <a:lvl2pPr marL="576263" indent="-236538" algn="l" rtl="0" eaLnBrk="0" fontAlgn="base" hangingPunct="0">
              <a:spcBef>
                <a:spcPct val="20000"/>
              </a:spcBef>
              <a:spcAft>
                <a:spcPct val="0"/>
              </a:spcAft>
              <a:buFont typeface="Verdana" pitchFamily="34" charset="0"/>
              <a:buChar char="–"/>
              <a:defRPr sz="2000">
                <a:solidFill>
                  <a:schemeClr val="tx1"/>
                </a:solidFill>
                <a:latin typeface="Arial" pitchFamily="34" charset="0"/>
              </a:defRPr>
            </a:lvl2pPr>
            <a:lvl3pPr marL="914400" indent="-223838" algn="l" rtl="0" eaLnBrk="0" fontAlgn="base" hangingPunct="0">
              <a:spcBef>
                <a:spcPct val="20000"/>
              </a:spcBef>
              <a:spcAft>
                <a:spcPct val="0"/>
              </a:spcAft>
              <a:buFont typeface="Verdana" pitchFamily="34" charset="0"/>
              <a:buChar char="–"/>
              <a:defRPr>
                <a:solidFill>
                  <a:schemeClr val="tx1"/>
                </a:solidFill>
                <a:latin typeface="Arial" pitchFamily="34" charset="0"/>
              </a:defRPr>
            </a:lvl3pPr>
            <a:lvl4pPr marL="1265238" indent="-236538" algn="l" rtl="0" eaLnBrk="0" fontAlgn="base" hangingPunct="0">
              <a:spcBef>
                <a:spcPct val="20000"/>
              </a:spcBef>
              <a:spcAft>
                <a:spcPct val="0"/>
              </a:spcAft>
              <a:buFont typeface="Verdana" pitchFamily="34" charset="0"/>
              <a:buChar char="–"/>
              <a:defRPr sz="1600">
                <a:solidFill>
                  <a:schemeClr val="tx1"/>
                </a:solidFill>
                <a:latin typeface="Arial" pitchFamily="34" charset="0"/>
              </a:defRPr>
            </a:lvl4pPr>
            <a:lvl5pPr marL="1660525" indent="-234950" algn="l" rtl="0" eaLnBrk="0" fontAlgn="base" hangingPunct="0">
              <a:spcBef>
                <a:spcPct val="20000"/>
              </a:spcBef>
              <a:spcAft>
                <a:spcPct val="0"/>
              </a:spcAft>
              <a:buFont typeface="Verdana" pitchFamily="34" charset="0"/>
              <a:buChar char="–"/>
              <a:defRPr sz="1400">
                <a:solidFill>
                  <a:schemeClr val="tx1"/>
                </a:solidFill>
                <a:latin typeface="Arial" pitchFamily="34" charset="0"/>
              </a:defRPr>
            </a:lvl5pPr>
            <a:lvl6pPr marL="2117725" indent="-234950" algn="l" rtl="0" eaLnBrk="1" fontAlgn="base" hangingPunct="1">
              <a:spcBef>
                <a:spcPct val="20000"/>
              </a:spcBef>
              <a:spcAft>
                <a:spcPct val="0"/>
              </a:spcAft>
              <a:buFont typeface="Verdana" pitchFamily="96" charset="0"/>
              <a:buChar char="–"/>
              <a:defRPr sz="1400">
                <a:solidFill>
                  <a:schemeClr val="tx1"/>
                </a:solidFill>
                <a:latin typeface="+mn-lt"/>
              </a:defRPr>
            </a:lvl6pPr>
            <a:lvl7pPr marL="2574925" indent="-234950" algn="l" rtl="0" eaLnBrk="1" fontAlgn="base" hangingPunct="1">
              <a:spcBef>
                <a:spcPct val="20000"/>
              </a:spcBef>
              <a:spcAft>
                <a:spcPct val="0"/>
              </a:spcAft>
              <a:buFont typeface="Verdana" pitchFamily="96" charset="0"/>
              <a:buChar char="–"/>
              <a:defRPr sz="1400">
                <a:solidFill>
                  <a:schemeClr val="tx1"/>
                </a:solidFill>
                <a:latin typeface="+mn-lt"/>
              </a:defRPr>
            </a:lvl7pPr>
            <a:lvl8pPr marL="3032125" indent="-234950" algn="l" rtl="0" eaLnBrk="1" fontAlgn="base" hangingPunct="1">
              <a:spcBef>
                <a:spcPct val="20000"/>
              </a:spcBef>
              <a:spcAft>
                <a:spcPct val="0"/>
              </a:spcAft>
              <a:buFont typeface="Verdana" pitchFamily="96" charset="0"/>
              <a:buChar char="–"/>
              <a:defRPr sz="1400">
                <a:solidFill>
                  <a:schemeClr val="tx1"/>
                </a:solidFill>
                <a:latin typeface="+mn-lt"/>
              </a:defRPr>
            </a:lvl8pPr>
            <a:lvl9pPr marL="3489325" indent="-234950" algn="l" rtl="0" eaLnBrk="1" fontAlgn="base" hangingPunct="1">
              <a:spcBef>
                <a:spcPct val="20000"/>
              </a:spcBef>
              <a:spcAft>
                <a:spcPct val="0"/>
              </a:spcAft>
              <a:buFont typeface="Verdana" pitchFamily="96" charset="0"/>
              <a:buChar char="–"/>
              <a:defRPr sz="1400">
                <a:solidFill>
                  <a:schemeClr val="tx1"/>
                </a:solidFill>
                <a:latin typeface="+mn-lt"/>
              </a:defRPr>
            </a:lvl9pPr>
          </a:lstStyle>
          <a:p>
            <a:pPr marL="0" indent="0">
              <a:buFontTx/>
              <a:buNone/>
            </a:pPr>
            <a:endParaRPr lang="en-US" kern="0" dirty="0"/>
          </a:p>
          <a:p>
            <a:pPr marL="1028700" lvl="3" indent="0">
              <a:buNone/>
            </a:pPr>
            <a:r>
              <a:rPr lang="en-US" b="1" kern="0" dirty="0">
                <a:latin typeface="Courier New" panose="02070309020205020404" pitchFamily="49" charset="0"/>
                <a:cs typeface="Courier New" panose="02070309020205020404" pitchFamily="49" charset="0"/>
              </a:rPr>
              <a:t>import pygraphblas as grb</a:t>
            </a:r>
          </a:p>
          <a:p>
            <a:pPr marL="1028700" lvl="3" indent="0">
              <a:buNone/>
            </a:pPr>
            <a:r>
              <a:rPr lang="en-US" b="1" kern="0" dirty="0">
                <a:latin typeface="Courier New" panose="02070309020205020404" pitchFamily="49" charset="0"/>
                <a:cs typeface="Courier New" panose="02070309020205020404" pitchFamily="49" charset="0"/>
              </a:rPr>
              <a:t>from </a:t>
            </a:r>
            <a:r>
              <a:rPr lang="en-US" b="1" kern="0" dirty="0" err="1">
                <a:latin typeface="Courier New" panose="02070309020205020404" pitchFamily="49" charset="0"/>
                <a:cs typeface="Courier New" panose="02070309020205020404" pitchFamily="49" charset="0"/>
              </a:rPr>
              <a:t>pygraphblas.gviz</a:t>
            </a:r>
            <a:r>
              <a:rPr lang="en-US" b="1" kern="0" dirty="0">
                <a:latin typeface="Courier New" panose="02070309020205020404" pitchFamily="49" charset="0"/>
                <a:cs typeface="Courier New" panose="02070309020205020404" pitchFamily="49" charset="0"/>
              </a:rPr>
              <a:t> import </a:t>
            </a:r>
            <a:r>
              <a:rPr lang="en-US" b="1" kern="0" dirty="0" err="1">
                <a:latin typeface="Courier New" panose="02070309020205020404" pitchFamily="49" charset="0"/>
                <a:cs typeface="Courier New" panose="02070309020205020404" pitchFamily="49" charset="0"/>
              </a:rPr>
              <a:t>draw_graph</a:t>
            </a:r>
            <a:r>
              <a:rPr lang="en-US" b="1" kern="0" dirty="0">
                <a:latin typeface="Courier New" panose="02070309020205020404" pitchFamily="49" charset="0"/>
                <a:cs typeface="Courier New" panose="02070309020205020404" pitchFamily="49" charset="0"/>
              </a:rPr>
              <a:t> as draw</a:t>
            </a:r>
          </a:p>
          <a:p>
            <a:pPr marL="1028700" lvl="3" indent="0">
              <a:buNone/>
            </a:pPr>
            <a:r>
              <a:rPr lang="en-US" b="1" kern="0" dirty="0">
                <a:latin typeface="Courier New" panose="02070309020205020404" pitchFamily="49" charset="0"/>
                <a:cs typeface="Courier New" panose="02070309020205020404" pitchFamily="49" charset="0"/>
              </a:rPr>
              <a:t>A = </a:t>
            </a:r>
            <a:r>
              <a:rPr lang="en-US" b="1" kern="0" dirty="0" err="1">
                <a:latin typeface="Courier New" panose="02070309020205020404" pitchFamily="49" charset="0"/>
                <a:cs typeface="Courier New" panose="02070309020205020404" pitchFamily="49" charset="0"/>
              </a:rPr>
              <a:t>grb.Matrix.from_lists</a:t>
            </a:r>
            <a:r>
              <a:rPr lang="en-US" b="1" kern="0" dirty="0">
                <a:latin typeface="Courier New" panose="02070309020205020404" pitchFamily="49" charset="0"/>
                <a:cs typeface="Courier New" panose="02070309020205020404" pitchFamily="49" charset="0"/>
              </a:rPr>
              <a:t>(</a:t>
            </a:r>
            <a:r>
              <a:rPr lang="en-US" b="1" kern="0" dirty="0" err="1">
                <a:latin typeface="Courier New" panose="02070309020205020404" pitchFamily="49" charset="0"/>
                <a:cs typeface="Courier New" panose="02070309020205020404" pitchFamily="49" charset="0"/>
              </a:rPr>
              <a:t>rowList</a:t>
            </a:r>
            <a:r>
              <a:rPr lang="en-US" b="1" kern="0" dirty="0">
                <a:latin typeface="Courier New" panose="02070309020205020404" pitchFamily="49" charset="0"/>
                <a:cs typeface="Courier New" panose="02070309020205020404" pitchFamily="49" charset="0"/>
              </a:rPr>
              <a:t>, </a:t>
            </a:r>
            <a:r>
              <a:rPr lang="en-US" b="1" kern="0" dirty="0" err="1">
                <a:latin typeface="Courier New" panose="02070309020205020404" pitchFamily="49" charset="0"/>
                <a:cs typeface="Courier New" panose="02070309020205020404" pitchFamily="49" charset="0"/>
              </a:rPr>
              <a:t>columnList</a:t>
            </a:r>
            <a:r>
              <a:rPr lang="en-US" b="1" kern="0" dirty="0">
                <a:latin typeface="Courier New" panose="02070309020205020404" pitchFamily="49" charset="0"/>
                <a:cs typeface="Courier New" panose="02070309020205020404" pitchFamily="49" charset="0"/>
              </a:rPr>
              <a:t>, values)</a:t>
            </a:r>
          </a:p>
          <a:p>
            <a:pPr marL="1028700" lvl="3" indent="0">
              <a:buNone/>
            </a:pPr>
            <a:r>
              <a:rPr lang="en-US" b="1" kern="0" dirty="0">
                <a:latin typeface="Courier New" panose="02070309020205020404" pitchFamily="49" charset="0"/>
                <a:cs typeface="Courier New" panose="02070309020205020404" pitchFamily="49" charset="0"/>
              </a:rPr>
              <a:t>u = </a:t>
            </a:r>
            <a:r>
              <a:rPr lang="en-US" b="1" kern="0" dirty="0" err="1">
                <a:latin typeface="Courier New" panose="02070309020205020404" pitchFamily="49" charset="0"/>
                <a:cs typeface="Courier New" panose="02070309020205020404" pitchFamily="49" charset="0"/>
              </a:rPr>
              <a:t>grb.Vector.sparse</a:t>
            </a:r>
            <a:r>
              <a:rPr lang="en-US" b="1" kern="0" dirty="0">
                <a:latin typeface="Courier New" panose="02070309020205020404" pitchFamily="49" charset="0"/>
                <a:cs typeface="Courier New" panose="02070309020205020404" pitchFamily="49" charset="0"/>
              </a:rPr>
              <a:t>(</a:t>
            </a:r>
            <a:r>
              <a:rPr lang="en-US" b="1" kern="0" dirty="0" err="1">
                <a:latin typeface="Courier New" panose="02070309020205020404" pitchFamily="49" charset="0"/>
                <a:cs typeface="Courier New" panose="02070309020205020404" pitchFamily="49" charset="0"/>
              </a:rPr>
              <a:t>grb.BOOL</a:t>
            </a:r>
            <a:r>
              <a:rPr lang="en-US" b="1" kern="0" dirty="0">
                <a:latin typeface="Courier New" panose="02070309020205020404" pitchFamily="49" charset="0"/>
                <a:cs typeface="Courier New" panose="02070309020205020404" pitchFamily="49" charset="0"/>
              </a:rPr>
              <a:t>, N)</a:t>
            </a:r>
          </a:p>
          <a:p>
            <a:pPr marL="1039813" lvl="3" indent="0">
              <a:buNone/>
            </a:pPr>
            <a:r>
              <a:rPr lang="en-US" b="1" kern="0" dirty="0">
                <a:latin typeface="Courier New" panose="02070309020205020404" pitchFamily="49" charset="0"/>
                <a:cs typeface="Courier New" panose="02070309020205020404" pitchFamily="49" charset="0"/>
              </a:rPr>
              <a:t>w = </a:t>
            </a:r>
            <a:r>
              <a:rPr lang="en-US" b="1" kern="0" dirty="0" err="1">
                <a:latin typeface="Courier New" panose="02070309020205020404" pitchFamily="49" charset="0"/>
                <a:cs typeface="Courier New" panose="02070309020205020404" pitchFamily="49" charset="0"/>
              </a:rPr>
              <a:t>A.mxv</a:t>
            </a:r>
            <a:r>
              <a:rPr lang="en-US" b="1" kern="0" dirty="0">
                <a:latin typeface="Courier New" panose="02070309020205020404" pitchFamily="49" charset="0"/>
                <a:cs typeface="Courier New" panose="02070309020205020404" pitchFamily="49" charset="0"/>
              </a:rPr>
              <a:t>(u) </a:t>
            </a:r>
          </a:p>
          <a:p>
            <a:pPr marL="1039813" lvl="3" indent="0">
              <a:buNone/>
            </a:pPr>
            <a:r>
              <a:rPr lang="en-US" b="1" kern="0" dirty="0" err="1">
                <a:latin typeface="Courier New" panose="02070309020205020404" pitchFamily="49" charset="0"/>
                <a:cs typeface="Courier New" panose="02070309020205020404" pitchFamily="49" charset="0"/>
              </a:rPr>
              <a:t>A.mxv</a:t>
            </a:r>
            <a:r>
              <a:rPr lang="en-US" b="1" kern="0" dirty="0">
                <a:latin typeface="Courier New" panose="02070309020205020404" pitchFamily="49" charset="0"/>
                <a:cs typeface="Courier New" panose="02070309020205020404" pitchFamily="49" charset="0"/>
              </a:rPr>
              <a:t>(u, out=w)   </a:t>
            </a:r>
            <a:r>
              <a:rPr lang="en-US" b="1" kern="0" dirty="0">
                <a:solidFill>
                  <a:srgbClr val="008000"/>
                </a:solidFill>
                <a:latin typeface="Courier New" panose="02070309020205020404" pitchFamily="49" charset="0"/>
                <a:cs typeface="Courier New" panose="02070309020205020404" pitchFamily="49" charset="0"/>
              </a:rPr>
              <a:t># reuse a w that already exists</a:t>
            </a:r>
            <a:endParaRPr lang="en-US" b="1" kern="0" dirty="0">
              <a:latin typeface="Courier New" panose="02070309020205020404" pitchFamily="49" charset="0"/>
              <a:cs typeface="Courier New" panose="02070309020205020404" pitchFamily="49" charset="0"/>
            </a:endParaRPr>
          </a:p>
          <a:p>
            <a:pPr marL="1039813" lvl="3" indent="0">
              <a:buNone/>
            </a:pPr>
            <a:r>
              <a:rPr lang="en-US" b="1" kern="0" dirty="0">
                <a:latin typeface="Courier New" panose="02070309020205020404" pitchFamily="49" charset="0"/>
                <a:cs typeface="Courier New" panose="02070309020205020404" pitchFamily="49" charset="0"/>
              </a:rPr>
              <a:t>w = A @ u</a:t>
            </a:r>
          </a:p>
          <a:p>
            <a:pPr marL="1028700" lvl="3" indent="0">
              <a:buNone/>
            </a:pPr>
            <a:r>
              <a:rPr lang="en-US" b="1" kern="0" dirty="0">
                <a:latin typeface="Courier New" panose="02070309020205020404" pitchFamily="49" charset="0"/>
                <a:cs typeface="Courier New" panose="02070309020205020404" pitchFamily="49" charset="0"/>
              </a:rPr>
              <a:t>print(A), print(w)</a:t>
            </a:r>
          </a:p>
          <a:p>
            <a:pPr marL="1028700" lvl="3" indent="0">
              <a:buNone/>
            </a:pPr>
            <a:r>
              <a:rPr lang="en-US" b="1" kern="0" dirty="0">
                <a:latin typeface="Courier New" panose="02070309020205020404" pitchFamily="49" charset="0"/>
                <a:cs typeface="Courier New" panose="02070309020205020404" pitchFamily="49" charset="0"/>
              </a:rPr>
              <a:t>draw(A)</a:t>
            </a:r>
          </a:p>
        </p:txBody>
      </p:sp>
    </p:spTree>
    <p:extLst>
      <p:ext uri="{BB962C8B-B14F-4D97-AF65-F5344CB8AC3E}">
        <p14:creationId xmlns:p14="http://schemas.microsoft.com/office/powerpoint/2010/main" val="1701891889"/>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TextBox 64">
            <a:extLst>
              <a:ext uri="{FF2B5EF4-FFF2-40B4-BE49-F238E27FC236}">
                <a16:creationId xmlns:a16="http://schemas.microsoft.com/office/drawing/2014/main" id="{8D1213A3-01C5-44B8-9FA3-4C4AF6953E31}"/>
              </a:ext>
            </a:extLst>
          </p:cNvPr>
          <p:cNvSpPr txBox="1"/>
          <p:nvPr/>
        </p:nvSpPr>
        <p:spPr>
          <a:xfrm>
            <a:off x="2690217" y="2732065"/>
            <a:ext cx="3560098" cy="2800767"/>
          </a:xfrm>
          <a:prstGeom prst="rect">
            <a:avLst/>
          </a:prstGeom>
          <a:noFill/>
        </p:spPr>
        <p:txBody>
          <a:bodyPr wrap="square" rtlCol="0">
            <a:spAutoFit/>
          </a:bodyPr>
          <a:lstStyle/>
          <a:p>
            <a:r>
              <a:rPr lang="en-US" sz="1600" b="1" dirty="0">
                <a:latin typeface="Courier New" panose="02070309020205020404" pitchFamily="49" charset="0"/>
                <a:cs typeface="Courier New" panose="02070309020205020404" pitchFamily="49" charset="0"/>
              </a:rPr>
              <a:t>            A</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0  1  2  3  4  5  6</a:t>
            </a:r>
          </a:p>
          <a:p>
            <a:r>
              <a:rPr lang="en-US" sz="1600" b="1" dirty="0">
                <a:latin typeface="Courier New" panose="02070309020205020404" pitchFamily="49" charset="0"/>
                <a:cs typeface="Courier New" panose="02070309020205020404" pitchFamily="49" charset="0"/>
              </a:rPr>
              <a:t>0|     t     </a:t>
            </a:r>
            <a:r>
              <a:rPr lang="en-US" sz="1600" b="1" dirty="0" err="1">
                <a:latin typeface="Courier New" panose="02070309020205020404" pitchFamily="49" charset="0"/>
                <a:cs typeface="Courier New" panose="02070309020205020404" pitchFamily="49" charset="0"/>
              </a:rPr>
              <a:t>t</a:t>
            </a:r>
            <a:r>
              <a:rPr lang="en-US" sz="1600" b="1" dirty="0">
                <a:latin typeface="Courier New" panose="02070309020205020404" pitchFamily="49" charset="0"/>
                <a:cs typeface="Courier New" panose="02070309020205020404" pitchFamily="49" charset="0"/>
              </a:rPr>
              <a:t>         |  0</a:t>
            </a:r>
          </a:p>
          <a:p>
            <a:r>
              <a:rPr lang="en-US" sz="1600" b="1" dirty="0">
                <a:latin typeface="Courier New" panose="02070309020205020404" pitchFamily="49" charset="0"/>
                <a:cs typeface="Courier New" panose="02070309020205020404" pitchFamily="49" charset="0"/>
              </a:rPr>
              <a:t>1|              t     </a:t>
            </a:r>
            <a:r>
              <a:rPr lang="en-US" sz="1600" b="1" dirty="0" err="1">
                <a:latin typeface="Courier New" panose="02070309020205020404" pitchFamily="49" charset="0"/>
                <a:cs typeface="Courier New" panose="02070309020205020404" pitchFamily="49" charset="0"/>
              </a:rPr>
              <a:t>t</a:t>
            </a:r>
            <a:r>
              <a:rPr lang="en-US" sz="1600" b="1" dirty="0">
                <a:latin typeface="Courier New" panose="02070309020205020404" pitchFamily="49" charset="0"/>
                <a:cs typeface="Courier New" panose="02070309020205020404" pitchFamily="49" charset="0"/>
              </a:rPr>
              <a:t>|  1 </a:t>
            </a:r>
          </a:p>
          <a:p>
            <a:r>
              <a:rPr lang="en-US" sz="1600" b="1" dirty="0">
                <a:latin typeface="Courier New" panose="02070309020205020404" pitchFamily="49" charset="0"/>
                <a:cs typeface="Courier New" panose="02070309020205020404" pitchFamily="49" charset="0"/>
              </a:rPr>
              <a:t>2|                 t   |  2</a:t>
            </a:r>
          </a:p>
          <a:p>
            <a:r>
              <a:rPr lang="en-US" sz="1600" b="1" dirty="0">
                <a:latin typeface="Courier New" panose="02070309020205020404" pitchFamily="49" charset="0"/>
                <a:cs typeface="Courier New" panose="02070309020205020404" pitchFamily="49" charset="0"/>
              </a:rPr>
              <a:t>3|  t     </a:t>
            </a:r>
            <a:r>
              <a:rPr lang="en-US" sz="1600" b="1" dirty="0" err="1">
                <a:latin typeface="Courier New" panose="02070309020205020404" pitchFamily="49" charset="0"/>
                <a:cs typeface="Courier New" panose="02070309020205020404" pitchFamily="49" charset="0"/>
              </a:rPr>
              <a:t>t</a:t>
            </a:r>
            <a:r>
              <a:rPr lang="en-US" sz="1600" b="1" dirty="0">
                <a:latin typeface="Courier New" panose="02070309020205020404" pitchFamily="49" charset="0"/>
                <a:cs typeface="Courier New" panose="02070309020205020404" pitchFamily="49" charset="0"/>
              </a:rPr>
              <a:t>            |  3</a:t>
            </a:r>
          </a:p>
          <a:p>
            <a:r>
              <a:rPr lang="en-US" sz="1600" b="1" dirty="0">
                <a:latin typeface="Courier New" panose="02070309020205020404" pitchFamily="49" charset="0"/>
                <a:cs typeface="Courier New" panose="02070309020205020404" pitchFamily="49" charset="0"/>
              </a:rPr>
              <a:t>4|                 t   |  4</a:t>
            </a:r>
          </a:p>
          <a:p>
            <a:r>
              <a:rPr lang="en-US" sz="1600" b="1" dirty="0">
                <a:latin typeface="Courier New" panose="02070309020205020404" pitchFamily="49" charset="0"/>
                <a:cs typeface="Courier New" panose="02070309020205020404" pitchFamily="49" charset="0"/>
              </a:rPr>
              <a:t>5|        t            |  5</a:t>
            </a:r>
          </a:p>
          <a:p>
            <a:r>
              <a:rPr lang="en-US" sz="1600" b="1" dirty="0">
                <a:latin typeface="Courier New" panose="02070309020205020404" pitchFamily="49" charset="0"/>
                <a:cs typeface="Courier New" panose="02070309020205020404" pitchFamily="49" charset="0"/>
              </a:rPr>
              <a:t>6|        t  </a:t>
            </a:r>
            <a:r>
              <a:rPr lang="en-US" sz="1600" b="1" dirty="0" err="1">
                <a:latin typeface="Courier New" panose="02070309020205020404" pitchFamily="49" charset="0"/>
                <a:cs typeface="Courier New" panose="02070309020205020404" pitchFamily="49" charset="0"/>
              </a:rPr>
              <a:t>t</a:t>
            </a:r>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t</a:t>
            </a:r>
            <a:r>
              <a:rPr lang="en-US" sz="1600" b="1" dirty="0">
                <a:latin typeface="Courier New" panose="02070309020205020404" pitchFamily="49" charset="0"/>
                <a:cs typeface="Courier New" panose="02070309020205020404" pitchFamily="49" charset="0"/>
              </a:rPr>
              <a:t>      |  6</a:t>
            </a:r>
          </a:p>
          <a:p>
            <a:r>
              <a:rPr lang="en-US" sz="1600" b="1" dirty="0">
                <a:latin typeface="Courier New" panose="02070309020205020404" pitchFamily="49" charset="0"/>
                <a:cs typeface="Courier New" panose="02070309020205020404" pitchFamily="49" charset="0"/>
              </a:rPr>
              <a:t>    0  1  2  3  4  5  6</a:t>
            </a:r>
          </a:p>
        </p:txBody>
      </p:sp>
      <p:sp>
        <p:nvSpPr>
          <p:cNvPr id="2" name="Title 1">
            <a:extLst>
              <a:ext uri="{FF2B5EF4-FFF2-40B4-BE49-F238E27FC236}">
                <a16:creationId xmlns:a16="http://schemas.microsoft.com/office/drawing/2014/main" id="{D0348D73-6D27-6141-B3FC-73BB5C86AF7F}"/>
              </a:ext>
            </a:extLst>
          </p:cNvPr>
          <p:cNvSpPr>
            <a:spLocks noGrp="1"/>
          </p:cNvSpPr>
          <p:nvPr>
            <p:ph type="title"/>
          </p:nvPr>
        </p:nvSpPr>
        <p:spPr/>
        <p:txBody>
          <a:bodyPr/>
          <a:lstStyle/>
          <a:p>
            <a:r>
              <a:rPr lang="en-US" dirty="0"/>
              <a:t>Solution to exercise 4</a:t>
            </a:r>
          </a:p>
        </p:txBody>
      </p:sp>
      <p:sp>
        <p:nvSpPr>
          <p:cNvPr id="3" name="Content Placeholder 2">
            <a:extLst>
              <a:ext uri="{FF2B5EF4-FFF2-40B4-BE49-F238E27FC236}">
                <a16:creationId xmlns:a16="http://schemas.microsoft.com/office/drawing/2014/main" id="{D0EF4AC2-76CA-5342-8885-9916A5AEF109}"/>
              </a:ext>
            </a:extLst>
          </p:cNvPr>
          <p:cNvSpPr>
            <a:spLocks noGrp="1"/>
          </p:cNvSpPr>
          <p:nvPr>
            <p:ph idx="1"/>
          </p:nvPr>
        </p:nvSpPr>
        <p:spPr>
          <a:xfrm>
            <a:off x="634152" y="915281"/>
            <a:ext cx="4853292" cy="1543512"/>
          </a:xfrm>
        </p:spPr>
        <p:txBody>
          <a:bodyPr/>
          <a:lstStyle/>
          <a:p>
            <a:pPr marL="0" indent="0">
              <a:buNone/>
            </a:pPr>
            <a:r>
              <a:rPr lang="en-US" sz="1600" b="1" dirty="0">
                <a:latin typeface="Courier New" panose="02070309020205020404" pitchFamily="49" charset="0"/>
                <a:cs typeface="Courier New" panose="02070309020205020404" pitchFamily="49" charset="0"/>
              </a:rPr>
              <a:t>NODES = 7</a:t>
            </a:r>
          </a:p>
          <a:p>
            <a:pPr marL="0" indent="0">
              <a:buNone/>
            </a:pPr>
            <a:r>
              <a:rPr lang="en-US" sz="1600" b="1" dirty="0">
                <a:latin typeface="Courier New" panose="02070309020205020404" pitchFamily="49" charset="0"/>
                <a:cs typeface="Courier New" panose="02070309020205020404" pitchFamily="49" charset="0"/>
              </a:rPr>
              <a:t>u = </a:t>
            </a:r>
            <a:r>
              <a:rPr lang="en-US" sz="1600" b="1" dirty="0" err="1">
                <a:latin typeface="Courier New" panose="02070309020205020404" pitchFamily="49" charset="0"/>
                <a:cs typeface="Courier New" panose="02070309020205020404" pitchFamily="49" charset="0"/>
              </a:rPr>
              <a:t>grb.Vector.sparse</a:t>
            </a:r>
            <a:r>
              <a:rPr lang="en-US" sz="1600" b="1" dirty="0">
                <a:latin typeface="Courier New" panose="02070309020205020404" pitchFamily="49" charset="0"/>
                <a:cs typeface="Courier New" panose="02070309020205020404" pitchFamily="49" charset="0"/>
              </a:rPr>
              <a:t>(</a:t>
            </a:r>
            <a:r>
              <a:rPr lang="en-US" sz="1600" b="1" dirty="0" err="1">
                <a:latin typeface="Courier New" panose="02070309020205020404" pitchFamily="49" charset="0"/>
                <a:cs typeface="Courier New" panose="02070309020205020404" pitchFamily="49" charset="0"/>
              </a:rPr>
              <a:t>grb.BOOL</a:t>
            </a:r>
            <a:r>
              <a:rPr lang="en-US" sz="1600" b="1" dirty="0">
                <a:latin typeface="Courier New" panose="02070309020205020404" pitchFamily="49" charset="0"/>
                <a:cs typeface="Courier New" panose="02070309020205020404" pitchFamily="49" charset="0"/>
              </a:rPr>
              <a:t>, NODES)</a:t>
            </a:r>
          </a:p>
          <a:p>
            <a:pPr marL="0" indent="0">
              <a:buNone/>
            </a:pPr>
            <a:r>
              <a:rPr lang="en-US" sz="1600" b="1" dirty="0">
                <a:latin typeface="Courier New" panose="02070309020205020404" pitchFamily="49" charset="0"/>
                <a:cs typeface="Courier New" panose="02070309020205020404" pitchFamily="49" charset="0"/>
              </a:rPr>
              <a:t>u[2] = True</a:t>
            </a:r>
          </a:p>
          <a:p>
            <a:pPr marL="0" indent="0">
              <a:buNone/>
            </a:pPr>
            <a:r>
              <a:rPr lang="en-US" sz="1600" b="1" dirty="0">
                <a:latin typeface="Courier New" panose="02070309020205020404" pitchFamily="49" charset="0"/>
                <a:cs typeface="Courier New" panose="02070309020205020404" pitchFamily="49" charset="0"/>
              </a:rPr>
              <a:t>w = A @ u</a:t>
            </a:r>
          </a:p>
          <a:p>
            <a:pPr marL="0" indent="0">
              <a:buNone/>
            </a:pPr>
            <a:r>
              <a:rPr lang="en-US" sz="1600" b="1" dirty="0">
                <a:latin typeface="Courier New" panose="02070309020205020404" pitchFamily="49" charset="0"/>
                <a:cs typeface="Courier New" panose="02070309020205020404" pitchFamily="49" charset="0"/>
              </a:rPr>
              <a:t>print(w)</a:t>
            </a:r>
          </a:p>
          <a:p>
            <a:pPr marL="0" indent="0">
              <a:buNone/>
            </a:pPr>
            <a:endParaRPr lang="en-US" sz="1600" b="1" dirty="0">
              <a:latin typeface="Courier New" panose="02070309020205020404" pitchFamily="49" charset="0"/>
              <a:cs typeface="Courier New" panose="02070309020205020404" pitchFamily="49" charset="0"/>
            </a:endParaRPr>
          </a:p>
          <a:p>
            <a:pPr marL="0" indent="0">
              <a:buNone/>
            </a:pPr>
            <a:endParaRPr lang="en-US" sz="1600" b="1" dirty="0">
              <a:latin typeface="Courier New" panose="02070309020205020404" pitchFamily="49" charset="0"/>
              <a:cs typeface="Courier New" panose="02070309020205020404" pitchFamily="49" charset="0"/>
            </a:endParaRPr>
          </a:p>
          <a:p>
            <a:pPr marL="0" indent="0">
              <a:buNone/>
            </a:pPr>
            <a:endParaRPr lang="en-US" sz="2000" b="1" dirty="0">
              <a:latin typeface="Courier New" panose="02070309020205020404" pitchFamily="49" charset="0"/>
              <a:cs typeface="Courier New" panose="02070309020205020404" pitchFamily="49" charset="0"/>
            </a:endParaRPr>
          </a:p>
        </p:txBody>
      </p:sp>
      <p:sp>
        <p:nvSpPr>
          <p:cNvPr id="4" name="Slide Number Placeholder 3">
            <a:extLst>
              <a:ext uri="{FF2B5EF4-FFF2-40B4-BE49-F238E27FC236}">
                <a16:creationId xmlns:a16="http://schemas.microsoft.com/office/drawing/2014/main" id="{96099601-BE5A-7146-9621-688B65E28564}"/>
              </a:ext>
            </a:extLst>
          </p:cNvPr>
          <p:cNvSpPr>
            <a:spLocks noGrp="1"/>
          </p:cNvSpPr>
          <p:nvPr>
            <p:ph type="sldNum" sz="quarter" idx="10"/>
          </p:nvPr>
        </p:nvSpPr>
        <p:spPr/>
        <p:txBody>
          <a:bodyPr/>
          <a:lstStyle/>
          <a:p>
            <a:pPr>
              <a:defRPr/>
            </a:pPr>
            <a:fld id="{0C933AAA-F64E-4748-8A99-DCC60F15C72A}" type="slidenum">
              <a:rPr lang="en-US" smtClean="0">
                <a:solidFill>
                  <a:srgbClr val="000000"/>
                </a:solidFill>
                <a:ea typeface="ＭＳ Ｐゴシック" pitchFamily="34" charset="-128"/>
              </a:rPr>
              <a:pPr>
                <a:defRPr/>
              </a:pPr>
              <a:t>42</a:t>
            </a:fld>
            <a:endParaRPr lang="en-US" dirty="0">
              <a:solidFill>
                <a:srgbClr val="000000"/>
              </a:solidFill>
              <a:ea typeface="ＭＳ Ｐゴシック" pitchFamily="34" charset="-128"/>
            </a:endParaRPr>
          </a:p>
        </p:txBody>
      </p:sp>
      <p:sp>
        <p:nvSpPr>
          <p:cNvPr id="9" name="TextBox 8">
            <a:extLst>
              <a:ext uri="{FF2B5EF4-FFF2-40B4-BE49-F238E27FC236}">
                <a16:creationId xmlns:a16="http://schemas.microsoft.com/office/drawing/2014/main" id="{CB22178D-CAA0-414F-B887-23DC87BE82D6}"/>
              </a:ext>
            </a:extLst>
          </p:cNvPr>
          <p:cNvSpPr txBox="1"/>
          <p:nvPr/>
        </p:nvSpPr>
        <p:spPr>
          <a:xfrm>
            <a:off x="1152970" y="2732065"/>
            <a:ext cx="742753" cy="2554545"/>
          </a:xfrm>
          <a:prstGeom prst="rect">
            <a:avLst/>
          </a:prstGeom>
          <a:noFill/>
        </p:spPr>
        <p:txBody>
          <a:bodyPr wrap="square" rtlCol="0">
            <a:spAutoFit/>
          </a:bodyPr>
          <a:lstStyle/>
          <a:p>
            <a:r>
              <a:rPr lang="en-US" sz="1600" b="1" dirty="0">
                <a:latin typeface="Courier New" panose="02070309020205020404" pitchFamily="49" charset="0"/>
                <a:cs typeface="Courier New" panose="02070309020205020404" pitchFamily="49" charset="0"/>
              </a:rPr>
              <a:t>w</a:t>
            </a:r>
          </a:p>
          <a:p>
            <a:endParaRPr lang="en-US" sz="1600" b="1" dirty="0">
              <a:latin typeface="Courier New" panose="02070309020205020404" pitchFamily="49" charset="0"/>
              <a:cs typeface="Courier New" panose="02070309020205020404" pitchFamily="49" charset="0"/>
            </a:endParaRP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0| </a:t>
            </a:r>
          </a:p>
          <a:p>
            <a:r>
              <a:rPr lang="en-US" sz="1600" b="1" dirty="0">
                <a:latin typeface="Courier New" panose="02070309020205020404" pitchFamily="49" charset="0"/>
                <a:cs typeface="Courier New" panose="02070309020205020404" pitchFamily="49" charset="0"/>
              </a:rPr>
              <a:t>1| </a:t>
            </a:r>
          </a:p>
          <a:p>
            <a:r>
              <a:rPr lang="en-US" sz="1600" b="1" dirty="0">
                <a:latin typeface="Courier New" panose="02070309020205020404" pitchFamily="49" charset="0"/>
                <a:cs typeface="Courier New" panose="02070309020205020404" pitchFamily="49" charset="0"/>
              </a:rPr>
              <a:t>2| </a:t>
            </a:r>
          </a:p>
          <a:p>
            <a:r>
              <a:rPr lang="en-US" sz="1600" b="1" dirty="0">
                <a:latin typeface="Courier New" panose="02070309020205020404" pitchFamily="49" charset="0"/>
                <a:cs typeface="Courier New" panose="02070309020205020404" pitchFamily="49" charset="0"/>
              </a:rPr>
              <a:t>3| t </a:t>
            </a:r>
          </a:p>
          <a:p>
            <a:r>
              <a:rPr lang="en-US" sz="1600" b="1" dirty="0">
                <a:latin typeface="Courier New" panose="02070309020205020404" pitchFamily="49" charset="0"/>
                <a:cs typeface="Courier New" panose="02070309020205020404" pitchFamily="49" charset="0"/>
              </a:rPr>
              <a:t>4| </a:t>
            </a:r>
          </a:p>
          <a:p>
            <a:r>
              <a:rPr lang="en-US" sz="1600" b="1" dirty="0">
                <a:latin typeface="Courier New" panose="02070309020205020404" pitchFamily="49" charset="0"/>
                <a:cs typeface="Courier New" panose="02070309020205020404" pitchFamily="49" charset="0"/>
              </a:rPr>
              <a:t>5| t </a:t>
            </a:r>
          </a:p>
          <a:p>
            <a:r>
              <a:rPr lang="en-US" sz="1600" b="1" dirty="0">
                <a:latin typeface="Courier New" panose="02070309020205020404" pitchFamily="49" charset="0"/>
                <a:cs typeface="Courier New" panose="02070309020205020404" pitchFamily="49" charset="0"/>
              </a:rPr>
              <a:t>6| t</a:t>
            </a:r>
          </a:p>
        </p:txBody>
      </p:sp>
      <p:sp>
        <p:nvSpPr>
          <p:cNvPr id="60" name="TextBox 59">
            <a:extLst>
              <a:ext uri="{FF2B5EF4-FFF2-40B4-BE49-F238E27FC236}">
                <a16:creationId xmlns:a16="http://schemas.microsoft.com/office/drawing/2014/main" id="{B3D57385-89EC-8A41-88A5-5A73B97E4FBC}"/>
              </a:ext>
            </a:extLst>
          </p:cNvPr>
          <p:cNvSpPr txBox="1"/>
          <p:nvPr/>
        </p:nvSpPr>
        <p:spPr>
          <a:xfrm>
            <a:off x="6958609" y="2732065"/>
            <a:ext cx="742753" cy="2554545"/>
          </a:xfrm>
          <a:prstGeom prst="rect">
            <a:avLst/>
          </a:prstGeom>
          <a:noFill/>
        </p:spPr>
        <p:txBody>
          <a:bodyPr wrap="square" rtlCol="0">
            <a:spAutoFit/>
          </a:bodyPr>
          <a:lstStyle/>
          <a:p>
            <a:r>
              <a:rPr lang="en-US" sz="1600" b="1" dirty="0">
                <a:latin typeface="Courier New" panose="02070309020205020404" pitchFamily="49" charset="0"/>
                <a:cs typeface="Courier New" panose="02070309020205020404" pitchFamily="49" charset="0"/>
              </a:rPr>
              <a:t>u</a:t>
            </a:r>
          </a:p>
          <a:p>
            <a:endParaRPr lang="en-US" sz="1600" b="1" dirty="0">
              <a:latin typeface="Courier New" panose="02070309020205020404" pitchFamily="49" charset="0"/>
              <a:cs typeface="Courier New" panose="02070309020205020404" pitchFamily="49" charset="0"/>
            </a:endParaRP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0| </a:t>
            </a:r>
          </a:p>
          <a:p>
            <a:r>
              <a:rPr lang="en-US" sz="1600" b="1" dirty="0">
                <a:latin typeface="Courier New" panose="02070309020205020404" pitchFamily="49" charset="0"/>
                <a:cs typeface="Courier New" panose="02070309020205020404" pitchFamily="49" charset="0"/>
              </a:rPr>
              <a:t>1| </a:t>
            </a:r>
          </a:p>
          <a:p>
            <a:r>
              <a:rPr lang="en-US" sz="1600" b="1" dirty="0">
                <a:latin typeface="Courier New" panose="02070309020205020404" pitchFamily="49" charset="0"/>
                <a:cs typeface="Courier New" panose="02070309020205020404" pitchFamily="49" charset="0"/>
              </a:rPr>
              <a:t>2| t</a:t>
            </a:r>
          </a:p>
          <a:p>
            <a:r>
              <a:rPr lang="en-US" sz="1600" b="1" dirty="0">
                <a:latin typeface="Courier New" panose="02070309020205020404" pitchFamily="49" charset="0"/>
                <a:cs typeface="Courier New" panose="02070309020205020404" pitchFamily="49" charset="0"/>
              </a:rPr>
              <a:t>3|   </a:t>
            </a:r>
          </a:p>
          <a:p>
            <a:r>
              <a:rPr lang="en-US" sz="1600" b="1" dirty="0">
                <a:latin typeface="Courier New" panose="02070309020205020404" pitchFamily="49" charset="0"/>
                <a:cs typeface="Courier New" panose="02070309020205020404" pitchFamily="49" charset="0"/>
              </a:rPr>
              <a:t>4| </a:t>
            </a:r>
          </a:p>
          <a:p>
            <a:r>
              <a:rPr lang="en-US" sz="1600" b="1" dirty="0">
                <a:latin typeface="Courier New" panose="02070309020205020404" pitchFamily="49" charset="0"/>
                <a:cs typeface="Courier New" panose="02070309020205020404" pitchFamily="49" charset="0"/>
              </a:rPr>
              <a:t>5|   </a:t>
            </a:r>
          </a:p>
          <a:p>
            <a:r>
              <a:rPr lang="en-US" sz="1600" b="1" dirty="0">
                <a:latin typeface="Courier New" panose="02070309020205020404" pitchFamily="49" charset="0"/>
                <a:cs typeface="Courier New" panose="02070309020205020404" pitchFamily="49" charset="0"/>
              </a:rPr>
              <a:t>6|  </a:t>
            </a:r>
          </a:p>
        </p:txBody>
      </p:sp>
      <p:sp>
        <p:nvSpPr>
          <p:cNvPr id="62" name="TextBox 61">
            <a:extLst>
              <a:ext uri="{FF2B5EF4-FFF2-40B4-BE49-F238E27FC236}">
                <a16:creationId xmlns:a16="http://schemas.microsoft.com/office/drawing/2014/main" id="{E4727E3F-9043-8B4A-BB44-60BE3250E536}"/>
              </a:ext>
            </a:extLst>
          </p:cNvPr>
          <p:cNvSpPr txBox="1"/>
          <p:nvPr/>
        </p:nvSpPr>
        <p:spPr>
          <a:xfrm>
            <a:off x="2114111" y="4173351"/>
            <a:ext cx="623447" cy="338554"/>
          </a:xfrm>
          <a:prstGeom prst="rect">
            <a:avLst/>
          </a:prstGeom>
          <a:noFill/>
        </p:spPr>
        <p:txBody>
          <a:bodyPr wrap="square" rtlCol="0">
            <a:spAutoFit/>
          </a:bodyPr>
          <a:lstStyle/>
          <a:p>
            <a:r>
              <a:rPr lang="en-US" sz="1600" dirty="0"/>
              <a:t>=</a:t>
            </a:r>
          </a:p>
        </p:txBody>
      </p:sp>
      <p:sp>
        <p:nvSpPr>
          <p:cNvPr id="64" name="TextBox 63">
            <a:extLst>
              <a:ext uri="{FF2B5EF4-FFF2-40B4-BE49-F238E27FC236}">
                <a16:creationId xmlns:a16="http://schemas.microsoft.com/office/drawing/2014/main" id="{54F4BA50-E9C4-504C-B304-6F71965B16A1}"/>
              </a:ext>
            </a:extLst>
          </p:cNvPr>
          <p:cNvSpPr txBox="1"/>
          <p:nvPr/>
        </p:nvSpPr>
        <p:spPr>
          <a:xfrm>
            <a:off x="6393664" y="4173351"/>
            <a:ext cx="623447" cy="338554"/>
          </a:xfrm>
          <a:prstGeom prst="rect">
            <a:avLst/>
          </a:prstGeom>
          <a:noFill/>
        </p:spPr>
        <p:txBody>
          <a:bodyPr wrap="square" rtlCol="0">
            <a:spAutoFit/>
          </a:bodyPr>
          <a:lstStyle/>
          <a:p>
            <a:r>
              <a:rPr lang="en-US" sz="1600" dirty="0"/>
              <a:t>@</a:t>
            </a:r>
          </a:p>
        </p:txBody>
      </p:sp>
      <p:grpSp>
        <p:nvGrpSpPr>
          <p:cNvPr id="114" name="Group 113">
            <a:extLst>
              <a:ext uri="{FF2B5EF4-FFF2-40B4-BE49-F238E27FC236}">
                <a16:creationId xmlns:a16="http://schemas.microsoft.com/office/drawing/2014/main" id="{F46969A2-4C26-514D-B55E-6092F08E8796}"/>
              </a:ext>
            </a:extLst>
          </p:cNvPr>
          <p:cNvGrpSpPr/>
          <p:nvPr/>
        </p:nvGrpSpPr>
        <p:grpSpPr>
          <a:xfrm>
            <a:off x="5939276" y="122037"/>
            <a:ext cx="2723269" cy="2130988"/>
            <a:chOff x="1223785" y="3766524"/>
            <a:chExt cx="2791124" cy="2186461"/>
          </a:xfrm>
        </p:grpSpPr>
        <p:grpSp>
          <p:nvGrpSpPr>
            <p:cNvPr id="115" name="Group 114">
              <a:extLst>
                <a:ext uri="{FF2B5EF4-FFF2-40B4-BE49-F238E27FC236}">
                  <a16:creationId xmlns:a16="http://schemas.microsoft.com/office/drawing/2014/main" id="{4FAE6BCD-2A9D-E24F-B458-E8BC0847D901}"/>
                </a:ext>
              </a:extLst>
            </p:cNvPr>
            <p:cNvGrpSpPr/>
            <p:nvPr/>
          </p:nvGrpSpPr>
          <p:grpSpPr>
            <a:xfrm>
              <a:off x="1335803" y="4157242"/>
              <a:ext cx="219364" cy="718577"/>
              <a:chOff x="1335803" y="4157242"/>
              <a:chExt cx="219364" cy="718577"/>
            </a:xfrm>
          </p:grpSpPr>
          <p:sp>
            <p:nvSpPr>
              <p:cNvPr id="161" name="Line 24">
                <a:extLst>
                  <a:ext uri="{FF2B5EF4-FFF2-40B4-BE49-F238E27FC236}">
                    <a16:creationId xmlns:a16="http://schemas.microsoft.com/office/drawing/2014/main" id="{34DC86DE-E759-DC41-BDD3-C85F381A28F2}"/>
                  </a:ext>
                </a:extLst>
              </p:cNvPr>
              <p:cNvSpPr>
                <a:spLocks noChangeAspect="1" noChangeShapeType="1"/>
              </p:cNvSpPr>
              <p:nvPr/>
            </p:nvSpPr>
            <p:spPr bwMode="auto">
              <a:xfrm rot="1855532" flipH="1" flipV="1">
                <a:off x="1410849" y="4293113"/>
                <a:ext cx="1443" cy="123265"/>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162" name="Freeform 25">
                <a:extLst>
                  <a:ext uri="{FF2B5EF4-FFF2-40B4-BE49-F238E27FC236}">
                    <a16:creationId xmlns:a16="http://schemas.microsoft.com/office/drawing/2014/main" id="{91D8723E-F3DA-714E-91B0-380D9069FFFD}"/>
                  </a:ext>
                </a:extLst>
              </p:cNvPr>
              <p:cNvSpPr>
                <a:spLocks/>
              </p:cNvSpPr>
              <p:nvPr/>
            </p:nvSpPr>
            <p:spPr bwMode="auto">
              <a:xfrm>
                <a:off x="1335803" y="4157242"/>
                <a:ext cx="219364" cy="718577"/>
              </a:xfrm>
              <a:custGeom>
                <a:avLst/>
                <a:gdLst>
                  <a:gd name="T0" fmla="*/ 152 w 152"/>
                  <a:gd name="T1" fmla="*/ 513 h 513"/>
                  <a:gd name="T2" fmla="*/ 38 w 152"/>
                  <a:gd name="T3" fmla="*/ 371 h 513"/>
                  <a:gd name="T4" fmla="*/ 19 w 152"/>
                  <a:gd name="T5" fmla="*/ 212 h 513"/>
                  <a:gd name="T6" fmla="*/ 152 w 152"/>
                  <a:gd name="T7" fmla="*/ 0 h 513"/>
                </a:gdLst>
                <a:ahLst/>
                <a:cxnLst>
                  <a:cxn ang="0">
                    <a:pos x="T0" y="T1"/>
                  </a:cxn>
                  <a:cxn ang="0">
                    <a:pos x="T2" y="T3"/>
                  </a:cxn>
                  <a:cxn ang="0">
                    <a:pos x="T4" y="T5"/>
                  </a:cxn>
                  <a:cxn ang="0">
                    <a:pos x="T6" y="T7"/>
                  </a:cxn>
                </a:cxnLst>
                <a:rect l="0" t="0" r="r" b="b"/>
                <a:pathLst>
                  <a:path w="152" h="513">
                    <a:moveTo>
                      <a:pt x="152" y="513"/>
                    </a:moveTo>
                    <a:cubicBezTo>
                      <a:pt x="106" y="467"/>
                      <a:pt x="60" y="421"/>
                      <a:pt x="38" y="371"/>
                    </a:cubicBezTo>
                    <a:cubicBezTo>
                      <a:pt x="16" y="321"/>
                      <a:pt x="0" y="274"/>
                      <a:pt x="19" y="212"/>
                    </a:cubicBezTo>
                    <a:cubicBezTo>
                      <a:pt x="38" y="150"/>
                      <a:pt x="95" y="75"/>
                      <a:pt x="152"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grpSp>
        <p:grpSp>
          <p:nvGrpSpPr>
            <p:cNvPr id="116" name="Group 115">
              <a:extLst>
                <a:ext uri="{FF2B5EF4-FFF2-40B4-BE49-F238E27FC236}">
                  <a16:creationId xmlns:a16="http://schemas.microsoft.com/office/drawing/2014/main" id="{82FF0F0F-E0D5-0744-BAC2-DC2F73AC7957}"/>
                </a:ext>
              </a:extLst>
            </p:cNvPr>
            <p:cNvGrpSpPr/>
            <p:nvPr/>
          </p:nvGrpSpPr>
          <p:grpSpPr>
            <a:xfrm>
              <a:off x="1571763" y="4183811"/>
              <a:ext cx="219364" cy="718577"/>
              <a:chOff x="1571763" y="4183811"/>
              <a:chExt cx="219364" cy="718577"/>
            </a:xfrm>
          </p:grpSpPr>
          <p:sp>
            <p:nvSpPr>
              <p:cNvPr id="159" name="Line 27">
                <a:extLst>
                  <a:ext uri="{FF2B5EF4-FFF2-40B4-BE49-F238E27FC236}">
                    <a16:creationId xmlns:a16="http://schemas.microsoft.com/office/drawing/2014/main" id="{773F2848-EE39-164C-9B70-2EC731C9FD7B}"/>
                  </a:ext>
                </a:extLst>
              </p:cNvPr>
              <p:cNvSpPr>
                <a:spLocks noChangeAspect="1" noChangeShapeType="1"/>
              </p:cNvSpPr>
              <p:nvPr/>
            </p:nvSpPr>
            <p:spPr bwMode="auto">
              <a:xfrm rot="1855532">
                <a:off x="1732678" y="4616683"/>
                <a:ext cx="1443" cy="123265"/>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160" name="Freeform 28">
                <a:extLst>
                  <a:ext uri="{FF2B5EF4-FFF2-40B4-BE49-F238E27FC236}">
                    <a16:creationId xmlns:a16="http://schemas.microsoft.com/office/drawing/2014/main" id="{58A5F67B-7851-5149-94B8-8863437B15F5}"/>
                  </a:ext>
                </a:extLst>
              </p:cNvPr>
              <p:cNvSpPr>
                <a:spLocks/>
              </p:cNvSpPr>
              <p:nvPr/>
            </p:nvSpPr>
            <p:spPr bwMode="auto">
              <a:xfrm flipH="1" flipV="1">
                <a:off x="1571763" y="4183811"/>
                <a:ext cx="219364" cy="718577"/>
              </a:xfrm>
              <a:custGeom>
                <a:avLst/>
                <a:gdLst>
                  <a:gd name="T0" fmla="*/ 152 w 152"/>
                  <a:gd name="T1" fmla="*/ 513 h 513"/>
                  <a:gd name="T2" fmla="*/ 38 w 152"/>
                  <a:gd name="T3" fmla="*/ 371 h 513"/>
                  <a:gd name="T4" fmla="*/ 19 w 152"/>
                  <a:gd name="T5" fmla="*/ 212 h 513"/>
                  <a:gd name="T6" fmla="*/ 152 w 152"/>
                  <a:gd name="T7" fmla="*/ 0 h 513"/>
                </a:gdLst>
                <a:ahLst/>
                <a:cxnLst>
                  <a:cxn ang="0">
                    <a:pos x="T0" y="T1"/>
                  </a:cxn>
                  <a:cxn ang="0">
                    <a:pos x="T2" y="T3"/>
                  </a:cxn>
                  <a:cxn ang="0">
                    <a:pos x="T4" y="T5"/>
                  </a:cxn>
                  <a:cxn ang="0">
                    <a:pos x="T6" y="T7"/>
                  </a:cxn>
                </a:cxnLst>
                <a:rect l="0" t="0" r="r" b="b"/>
                <a:pathLst>
                  <a:path w="152" h="513">
                    <a:moveTo>
                      <a:pt x="152" y="513"/>
                    </a:moveTo>
                    <a:cubicBezTo>
                      <a:pt x="106" y="467"/>
                      <a:pt x="60" y="421"/>
                      <a:pt x="38" y="371"/>
                    </a:cubicBezTo>
                    <a:cubicBezTo>
                      <a:pt x="16" y="321"/>
                      <a:pt x="0" y="274"/>
                      <a:pt x="19" y="212"/>
                    </a:cubicBezTo>
                    <a:cubicBezTo>
                      <a:pt x="38" y="150"/>
                      <a:pt x="95" y="75"/>
                      <a:pt x="152"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grpSp>
        <p:grpSp>
          <p:nvGrpSpPr>
            <p:cNvPr id="117" name="Group 116">
              <a:extLst>
                <a:ext uri="{FF2B5EF4-FFF2-40B4-BE49-F238E27FC236}">
                  <a16:creationId xmlns:a16="http://schemas.microsoft.com/office/drawing/2014/main" id="{B222B5DC-86BB-E240-8B83-741A2CF22374}"/>
                </a:ext>
              </a:extLst>
            </p:cNvPr>
            <p:cNvGrpSpPr/>
            <p:nvPr/>
          </p:nvGrpSpPr>
          <p:grpSpPr>
            <a:xfrm>
              <a:off x="1555166" y="3962540"/>
              <a:ext cx="1121352" cy="186298"/>
              <a:chOff x="1555166" y="3962540"/>
              <a:chExt cx="1121352" cy="186298"/>
            </a:xfrm>
          </p:grpSpPr>
          <p:sp>
            <p:nvSpPr>
              <p:cNvPr id="157" name="Line 30">
                <a:extLst>
                  <a:ext uri="{FF2B5EF4-FFF2-40B4-BE49-F238E27FC236}">
                    <a16:creationId xmlns:a16="http://schemas.microsoft.com/office/drawing/2014/main" id="{9007E5C9-3A1D-E84F-BDA7-4664D4528447}"/>
                  </a:ext>
                </a:extLst>
              </p:cNvPr>
              <p:cNvSpPr>
                <a:spLocks noChangeAspect="1" noChangeShapeType="1"/>
              </p:cNvSpPr>
              <p:nvPr/>
            </p:nvSpPr>
            <p:spPr bwMode="auto">
              <a:xfrm rot="17163330" flipH="1">
                <a:off x="2309971" y="3939661"/>
                <a:ext cx="1401" cy="127000"/>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158" name="Freeform 31">
                <a:extLst>
                  <a:ext uri="{FF2B5EF4-FFF2-40B4-BE49-F238E27FC236}">
                    <a16:creationId xmlns:a16="http://schemas.microsoft.com/office/drawing/2014/main" id="{F5A35947-5F64-B343-A5E9-A759D308AD81}"/>
                  </a:ext>
                </a:extLst>
              </p:cNvPr>
              <p:cNvSpPr>
                <a:spLocks/>
              </p:cNvSpPr>
              <p:nvPr/>
            </p:nvSpPr>
            <p:spPr bwMode="auto">
              <a:xfrm>
                <a:off x="1555166" y="3962540"/>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grpSp>
        <p:grpSp>
          <p:nvGrpSpPr>
            <p:cNvPr id="118" name="Group 117">
              <a:extLst>
                <a:ext uri="{FF2B5EF4-FFF2-40B4-BE49-F238E27FC236}">
                  <a16:creationId xmlns:a16="http://schemas.microsoft.com/office/drawing/2014/main" id="{1D5BD2E7-04F5-1942-9087-899D22F69ADA}"/>
                </a:ext>
              </a:extLst>
            </p:cNvPr>
            <p:cNvGrpSpPr/>
            <p:nvPr/>
          </p:nvGrpSpPr>
          <p:grpSpPr>
            <a:xfrm>
              <a:off x="1563825" y="4891227"/>
              <a:ext cx="1121352" cy="732585"/>
              <a:chOff x="1563825" y="4891227"/>
              <a:chExt cx="1121352" cy="732585"/>
            </a:xfrm>
          </p:grpSpPr>
          <p:sp>
            <p:nvSpPr>
              <p:cNvPr id="155" name="Line 34">
                <a:extLst>
                  <a:ext uri="{FF2B5EF4-FFF2-40B4-BE49-F238E27FC236}">
                    <a16:creationId xmlns:a16="http://schemas.microsoft.com/office/drawing/2014/main" id="{11CA2D95-E180-DA4D-B5B2-24C9118E5F5D}"/>
                  </a:ext>
                </a:extLst>
              </p:cNvPr>
              <p:cNvSpPr>
                <a:spLocks noChangeAspect="1" noChangeShapeType="1"/>
              </p:cNvSpPr>
              <p:nvPr/>
            </p:nvSpPr>
            <p:spPr bwMode="auto">
              <a:xfrm rot="3635357">
                <a:off x="1779303" y="5328258"/>
                <a:ext cx="1401" cy="127000"/>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156" name="Freeform 35">
                <a:extLst>
                  <a:ext uri="{FF2B5EF4-FFF2-40B4-BE49-F238E27FC236}">
                    <a16:creationId xmlns:a16="http://schemas.microsoft.com/office/drawing/2014/main" id="{FE25FD36-1898-BD4A-8D7A-84A3277FF062}"/>
                  </a:ext>
                </a:extLst>
              </p:cNvPr>
              <p:cNvSpPr>
                <a:spLocks/>
              </p:cNvSpPr>
              <p:nvPr/>
            </p:nvSpPr>
            <p:spPr bwMode="auto">
              <a:xfrm>
                <a:off x="1563825" y="4891227"/>
                <a:ext cx="1121352" cy="732585"/>
              </a:xfrm>
              <a:custGeom>
                <a:avLst/>
                <a:gdLst>
                  <a:gd name="T0" fmla="*/ 0 w 777"/>
                  <a:gd name="T1" fmla="*/ 514 h 523"/>
                  <a:gd name="T2" fmla="*/ 6 w 777"/>
                  <a:gd name="T3" fmla="*/ 523 h 523"/>
                  <a:gd name="T4" fmla="*/ 176 w 777"/>
                  <a:gd name="T5" fmla="*/ 343 h 523"/>
                  <a:gd name="T6" fmla="*/ 615 w 777"/>
                  <a:gd name="T7" fmla="*/ 247 h 523"/>
                  <a:gd name="T8" fmla="*/ 777 w 777"/>
                  <a:gd name="T9" fmla="*/ 0 h 523"/>
                </a:gdLst>
                <a:ahLst/>
                <a:cxnLst>
                  <a:cxn ang="0">
                    <a:pos x="T0" y="T1"/>
                  </a:cxn>
                  <a:cxn ang="0">
                    <a:pos x="T2" y="T3"/>
                  </a:cxn>
                  <a:cxn ang="0">
                    <a:pos x="T4" y="T5"/>
                  </a:cxn>
                  <a:cxn ang="0">
                    <a:pos x="T6" y="T7"/>
                  </a:cxn>
                  <a:cxn ang="0">
                    <a:pos x="T8" y="T9"/>
                  </a:cxn>
                </a:cxnLst>
                <a:rect l="0" t="0" r="r" b="b"/>
                <a:pathLst>
                  <a:path w="777" h="523">
                    <a:moveTo>
                      <a:pt x="0" y="514"/>
                    </a:moveTo>
                    <a:lnTo>
                      <a:pt x="6" y="523"/>
                    </a:lnTo>
                    <a:cubicBezTo>
                      <a:pt x="35" y="495"/>
                      <a:pt x="74" y="389"/>
                      <a:pt x="176" y="343"/>
                    </a:cubicBezTo>
                    <a:cubicBezTo>
                      <a:pt x="278" y="297"/>
                      <a:pt x="515" y="304"/>
                      <a:pt x="615" y="247"/>
                    </a:cubicBezTo>
                    <a:cubicBezTo>
                      <a:pt x="715" y="190"/>
                      <a:pt x="746" y="95"/>
                      <a:pt x="777"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grpSp>
        <p:sp>
          <p:nvSpPr>
            <p:cNvPr id="119" name="Line 46">
              <a:extLst>
                <a:ext uri="{FF2B5EF4-FFF2-40B4-BE49-F238E27FC236}">
                  <a16:creationId xmlns:a16="http://schemas.microsoft.com/office/drawing/2014/main" id="{A45B7415-4E80-A14B-A955-0C518A720E2E}"/>
                </a:ext>
              </a:extLst>
            </p:cNvPr>
            <p:cNvSpPr>
              <a:spLocks noChangeAspect="1" noChangeShapeType="1"/>
            </p:cNvSpPr>
            <p:nvPr/>
          </p:nvSpPr>
          <p:spPr bwMode="auto">
            <a:xfrm rot="17163330" flipH="1">
              <a:off x="3452972" y="4690455"/>
              <a:ext cx="1401" cy="127000"/>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120" name="Freeform 47">
              <a:extLst>
                <a:ext uri="{FF2B5EF4-FFF2-40B4-BE49-F238E27FC236}">
                  <a16:creationId xmlns:a16="http://schemas.microsoft.com/office/drawing/2014/main" id="{5A361511-2357-104A-8F1B-2A7260724F05}"/>
                </a:ext>
              </a:extLst>
            </p:cNvPr>
            <p:cNvSpPr>
              <a:spLocks/>
            </p:cNvSpPr>
            <p:nvPr/>
          </p:nvSpPr>
          <p:spPr bwMode="auto">
            <a:xfrm>
              <a:off x="2698167" y="4713334"/>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grpSp>
          <p:nvGrpSpPr>
            <p:cNvPr id="121" name="Group 120">
              <a:extLst>
                <a:ext uri="{FF2B5EF4-FFF2-40B4-BE49-F238E27FC236}">
                  <a16:creationId xmlns:a16="http://schemas.microsoft.com/office/drawing/2014/main" id="{656FF0C2-5AEF-7846-8E82-E62AFF5FF4A6}"/>
                </a:ext>
              </a:extLst>
            </p:cNvPr>
            <p:cNvGrpSpPr/>
            <p:nvPr/>
          </p:nvGrpSpPr>
          <p:grpSpPr>
            <a:xfrm>
              <a:off x="1566712" y="5458525"/>
              <a:ext cx="1121352" cy="186298"/>
              <a:chOff x="1566712" y="5458525"/>
              <a:chExt cx="1121352" cy="186298"/>
            </a:xfrm>
          </p:grpSpPr>
          <p:sp>
            <p:nvSpPr>
              <p:cNvPr id="153" name="Line 49">
                <a:extLst>
                  <a:ext uri="{FF2B5EF4-FFF2-40B4-BE49-F238E27FC236}">
                    <a16:creationId xmlns:a16="http://schemas.microsoft.com/office/drawing/2014/main" id="{A59337B3-C025-0B43-9EEC-DFA4BE25108E}"/>
                  </a:ext>
                </a:extLst>
              </p:cNvPr>
              <p:cNvSpPr>
                <a:spLocks noChangeAspect="1" noChangeShapeType="1"/>
              </p:cNvSpPr>
              <p:nvPr/>
            </p:nvSpPr>
            <p:spPr bwMode="auto">
              <a:xfrm rot="17163330" flipH="1">
                <a:off x="2321517" y="5435646"/>
                <a:ext cx="1401" cy="127000"/>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154" name="Freeform 50">
                <a:extLst>
                  <a:ext uri="{FF2B5EF4-FFF2-40B4-BE49-F238E27FC236}">
                    <a16:creationId xmlns:a16="http://schemas.microsoft.com/office/drawing/2014/main" id="{25801A4F-915F-5F40-8F53-03FB8D99F4FB}"/>
                  </a:ext>
                </a:extLst>
              </p:cNvPr>
              <p:cNvSpPr>
                <a:spLocks/>
              </p:cNvSpPr>
              <p:nvPr/>
            </p:nvSpPr>
            <p:spPr bwMode="auto">
              <a:xfrm>
                <a:off x="1566712" y="5458525"/>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grpSp>
        <p:grpSp>
          <p:nvGrpSpPr>
            <p:cNvPr id="122" name="Group 121">
              <a:extLst>
                <a:ext uri="{FF2B5EF4-FFF2-40B4-BE49-F238E27FC236}">
                  <a16:creationId xmlns:a16="http://schemas.microsoft.com/office/drawing/2014/main" id="{3140406B-E758-BC48-B046-14DDC8A95188}"/>
                </a:ext>
              </a:extLst>
            </p:cNvPr>
            <p:cNvGrpSpPr/>
            <p:nvPr/>
          </p:nvGrpSpPr>
          <p:grpSpPr>
            <a:xfrm>
              <a:off x="1549394" y="5643422"/>
              <a:ext cx="1121352" cy="186298"/>
              <a:chOff x="1549394" y="5643422"/>
              <a:chExt cx="1121352" cy="186298"/>
            </a:xfrm>
          </p:grpSpPr>
          <p:sp>
            <p:nvSpPr>
              <p:cNvPr id="151" name="Line 52">
                <a:extLst>
                  <a:ext uri="{FF2B5EF4-FFF2-40B4-BE49-F238E27FC236}">
                    <a16:creationId xmlns:a16="http://schemas.microsoft.com/office/drawing/2014/main" id="{AA84D7F9-702A-1A4C-B907-B1CC77FC73DA}"/>
                  </a:ext>
                </a:extLst>
              </p:cNvPr>
              <p:cNvSpPr>
                <a:spLocks noChangeAspect="1" noChangeShapeType="1"/>
              </p:cNvSpPr>
              <p:nvPr/>
            </p:nvSpPr>
            <p:spPr bwMode="auto">
              <a:xfrm rot="17163330" flipV="1">
                <a:off x="1913097" y="5725599"/>
                <a:ext cx="1401" cy="127000"/>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152" name="Freeform 53">
                <a:extLst>
                  <a:ext uri="{FF2B5EF4-FFF2-40B4-BE49-F238E27FC236}">
                    <a16:creationId xmlns:a16="http://schemas.microsoft.com/office/drawing/2014/main" id="{D2763CFF-6A41-EE4E-B2D3-99C76ACE86D7}"/>
                  </a:ext>
                </a:extLst>
              </p:cNvPr>
              <p:cNvSpPr>
                <a:spLocks/>
              </p:cNvSpPr>
              <p:nvPr/>
            </p:nvSpPr>
            <p:spPr bwMode="auto">
              <a:xfrm flipH="1" flipV="1">
                <a:off x="1549394" y="5643422"/>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grpSp>
        <p:grpSp>
          <p:nvGrpSpPr>
            <p:cNvPr id="123" name="Group 122">
              <a:extLst>
                <a:ext uri="{FF2B5EF4-FFF2-40B4-BE49-F238E27FC236}">
                  <a16:creationId xmlns:a16="http://schemas.microsoft.com/office/drawing/2014/main" id="{916E0F6F-98C2-0E45-B741-338740C0F375}"/>
                </a:ext>
              </a:extLst>
            </p:cNvPr>
            <p:cNvGrpSpPr/>
            <p:nvPr/>
          </p:nvGrpSpPr>
          <p:grpSpPr>
            <a:xfrm>
              <a:off x="1572485" y="4892628"/>
              <a:ext cx="1121352" cy="186298"/>
              <a:chOff x="1572485" y="4892628"/>
              <a:chExt cx="1121352" cy="186298"/>
            </a:xfrm>
          </p:grpSpPr>
          <p:sp>
            <p:nvSpPr>
              <p:cNvPr id="149" name="Line 55">
                <a:extLst>
                  <a:ext uri="{FF2B5EF4-FFF2-40B4-BE49-F238E27FC236}">
                    <a16:creationId xmlns:a16="http://schemas.microsoft.com/office/drawing/2014/main" id="{B4FAA449-2756-FE4F-9EDE-80F6F1F4238D}"/>
                  </a:ext>
                </a:extLst>
              </p:cNvPr>
              <p:cNvSpPr>
                <a:spLocks noChangeAspect="1" noChangeShapeType="1"/>
              </p:cNvSpPr>
              <p:nvPr/>
            </p:nvSpPr>
            <p:spPr bwMode="auto">
              <a:xfrm rot="17163330" flipV="1">
                <a:off x="1936188" y="4974805"/>
                <a:ext cx="1401" cy="127000"/>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150" name="Freeform 56">
                <a:extLst>
                  <a:ext uri="{FF2B5EF4-FFF2-40B4-BE49-F238E27FC236}">
                    <a16:creationId xmlns:a16="http://schemas.microsoft.com/office/drawing/2014/main" id="{359A97F5-6F57-A449-A9F1-3CA0803CC5D5}"/>
                  </a:ext>
                </a:extLst>
              </p:cNvPr>
              <p:cNvSpPr>
                <a:spLocks/>
              </p:cNvSpPr>
              <p:nvPr/>
            </p:nvSpPr>
            <p:spPr bwMode="auto">
              <a:xfrm flipH="1" flipV="1">
                <a:off x="1572485" y="4892628"/>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grpSp>
        <p:grpSp>
          <p:nvGrpSpPr>
            <p:cNvPr id="124" name="Group 123">
              <a:extLst>
                <a:ext uri="{FF2B5EF4-FFF2-40B4-BE49-F238E27FC236}">
                  <a16:creationId xmlns:a16="http://schemas.microsoft.com/office/drawing/2014/main" id="{25F359C8-C6C0-5941-A611-BD4E916E8956}"/>
                </a:ext>
              </a:extLst>
            </p:cNvPr>
            <p:cNvGrpSpPr/>
            <p:nvPr/>
          </p:nvGrpSpPr>
          <p:grpSpPr>
            <a:xfrm>
              <a:off x="1330030" y="4919242"/>
              <a:ext cx="219364" cy="718577"/>
              <a:chOff x="1330030" y="4919242"/>
              <a:chExt cx="219364" cy="718577"/>
            </a:xfrm>
          </p:grpSpPr>
          <p:sp>
            <p:nvSpPr>
              <p:cNvPr id="147" name="Line 58">
                <a:extLst>
                  <a:ext uri="{FF2B5EF4-FFF2-40B4-BE49-F238E27FC236}">
                    <a16:creationId xmlns:a16="http://schemas.microsoft.com/office/drawing/2014/main" id="{77082C3F-C9F4-0044-AF03-15ECF4E12636}"/>
                  </a:ext>
                </a:extLst>
              </p:cNvPr>
              <p:cNvSpPr>
                <a:spLocks noChangeAspect="1" noChangeShapeType="1"/>
              </p:cNvSpPr>
              <p:nvPr/>
            </p:nvSpPr>
            <p:spPr bwMode="auto">
              <a:xfrm rot="19744468" flipH="1">
                <a:off x="1419831" y="5404742"/>
                <a:ext cx="1443" cy="123265"/>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148" name="Freeform 59">
                <a:extLst>
                  <a:ext uri="{FF2B5EF4-FFF2-40B4-BE49-F238E27FC236}">
                    <a16:creationId xmlns:a16="http://schemas.microsoft.com/office/drawing/2014/main" id="{E8FC84A1-0E19-D741-A179-3B09755BA97A}"/>
                  </a:ext>
                </a:extLst>
              </p:cNvPr>
              <p:cNvSpPr>
                <a:spLocks/>
              </p:cNvSpPr>
              <p:nvPr/>
            </p:nvSpPr>
            <p:spPr bwMode="auto">
              <a:xfrm flipV="1">
                <a:off x="1330030" y="4919242"/>
                <a:ext cx="219364" cy="718577"/>
              </a:xfrm>
              <a:custGeom>
                <a:avLst/>
                <a:gdLst>
                  <a:gd name="T0" fmla="*/ 152 w 152"/>
                  <a:gd name="T1" fmla="*/ 513 h 513"/>
                  <a:gd name="T2" fmla="*/ 38 w 152"/>
                  <a:gd name="T3" fmla="*/ 371 h 513"/>
                  <a:gd name="T4" fmla="*/ 19 w 152"/>
                  <a:gd name="T5" fmla="*/ 212 h 513"/>
                  <a:gd name="T6" fmla="*/ 152 w 152"/>
                  <a:gd name="T7" fmla="*/ 0 h 513"/>
                </a:gdLst>
                <a:ahLst/>
                <a:cxnLst>
                  <a:cxn ang="0">
                    <a:pos x="T0" y="T1"/>
                  </a:cxn>
                  <a:cxn ang="0">
                    <a:pos x="T2" y="T3"/>
                  </a:cxn>
                  <a:cxn ang="0">
                    <a:pos x="T4" y="T5"/>
                  </a:cxn>
                  <a:cxn ang="0">
                    <a:pos x="T6" y="T7"/>
                  </a:cxn>
                </a:cxnLst>
                <a:rect l="0" t="0" r="r" b="b"/>
                <a:pathLst>
                  <a:path w="152" h="513">
                    <a:moveTo>
                      <a:pt x="152" y="513"/>
                    </a:moveTo>
                    <a:cubicBezTo>
                      <a:pt x="106" y="467"/>
                      <a:pt x="60" y="421"/>
                      <a:pt x="38" y="371"/>
                    </a:cubicBezTo>
                    <a:cubicBezTo>
                      <a:pt x="16" y="321"/>
                      <a:pt x="0" y="274"/>
                      <a:pt x="19" y="212"/>
                    </a:cubicBezTo>
                    <a:cubicBezTo>
                      <a:pt x="38" y="150"/>
                      <a:pt x="95" y="75"/>
                      <a:pt x="152"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grpSp>
        <p:sp>
          <p:nvSpPr>
            <p:cNvPr id="125" name="Line 61">
              <a:extLst>
                <a:ext uri="{FF2B5EF4-FFF2-40B4-BE49-F238E27FC236}">
                  <a16:creationId xmlns:a16="http://schemas.microsoft.com/office/drawing/2014/main" id="{F3063B87-8826-2746-9729-941D1F690078}"/>
                </a:ext>
              </a:extLst>
            </p:cNvPr>
            <p:cNvSpPr>
              <a:spLocks noChangeAspect="1" noChangeShapeType="1"/>
            </p:cNvSpPr>
            <p:nvPr/>
          </p:nvSpPr>
          <p:spPr bwMode="auto">
            <a:xfrm rot="1855532">
              <a:off x="2829496" y="4616683"/>
              <a:ext cx="1443" cy="123265"/>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126" name="Freeform 125">
              <a:extLst>
                <a:ext uri="{FF2B5EF4-FFF2-40B4-BE49-F238E27FC236}">
                  <a16:creationId xmlns:a16="http://schemas.microsoft.com/office/drawing/2014/main" id="{7ED1A3E3-247C-E24A-A12E-05B6771F8CF6}"/>
                </a:ext>
              </a:extLst>
            </p:cNvPr>
            <p:cNvSpPr>
              <a:spLocks/>
            </p:cNvSpPr>
            <p:nvPr/>
          </p:nvSpPr>
          <p:spPr bwMode="auto">
            <a:xfrm flipH="1" flipV="1">
              <a:off x="2686621" y="4157242"/>
              <a:ext cx="219364" cy="718577"/>
            </a:xfrm>
            <a:custGeom>
              <a:avLst/>
              <a:gdLst>
                <a:gd name="T0" fmla="*/ 152 w 152"/>
                <a:gd name="T1" fmla="*/ 513 h 513"/>
                <a:gd name="T2" fmla="*/ 38 w 152"/>
                <a:gd name="T3" fmla="*/ 371 h 513"/>
                <a:gd name="T4" fmla="*/ 19 w 152"/>
                <a:gd name="T5" fmla="*/ 212 h 513"/>
                <a:gd name="T6" fmla="*/ 152 w 152"/>
                <a:gd name="T7" fmla="*/ 0 h 513"/>
              </a:gdLst>
              <a:ahLst/>
              <a:cxnLst>
                <a:cxn ang="0">
                  <a:pos x="T0" y="T1"/>
                </a:cxn>
                <a:cxn ang="0">
                  <a:pos x="T2" y="T3"/>
                </a:cxn>
                <a:cxn ang="0">
                  <a:pos x="T4" y="T5"/>
                </a:cxn>
                <a:cxn ang="0">
                  <a:pos x="T6" y="T7"/>
                </a:cxn>
              </a:cxnLst>
              <a:rect l="0" t="0" r="r" b="b"/>
              <a:pathLst>
                <a:path w="152" h="513">
                  <a:moveTo>
                    <a:pt x="152" y="513"/>
                  </a:moveTo>
                  <a:cubicBezTo>
                    <a:pt x="106" y="467"/>
                    <a:pt x="60" y="421"/>
                    <a:pt x="38" y="371"/>
                  </a:cubicBezTo>
                  <a:cubicBezTo>
                    <a:pt x="16" y="321"/>
                    <a:pt x="0" y="274"/>
                    <a:pt x="19" y="212"/>
                  </a:cubicBezTo>
                  <a:cubicBezTo>
                    <a:pt x="38" y="150"/>
                    <a:pt x="95" y="75"/>
                    <a:pt x="152"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grpSp>
          <p:nvGrpSpPr>
            <p:cNvPr id="127" name="Group 126">
              <a:extLst>
                <a:ext uri="{FF2B5EF4-FFF2-40B4-BE49-F238E27FC236}">
                  <a16:creationId xmlns:a16="http://schemas.microsoft.com/office/drawing/2014/main" id="{E4754B5B-8B0D-5845-B091-77914074EABC}"/>
                </a:ext>
              </a:extLst>
            </p:cNvPr>
            <p:cNvGrpSpPr/>
            <p:nvPr/>
          </p:nvGrpSpPr>
          <p:grpSpPr>
            <a:xfrm>
              <a:off x="2676519" y="4882823"/>
              <a:ext cx="1102591" cy="760599"/>
              <a:chOff x="2676519" y="4882823"/>
              <a:chExt cx="1102591" cy="760599"/>
            </a:xfrm>
          </p:grpSpPr>
          <p:sp>
            <p:nvSpPr>
              <p:cNvPr id="145" name="Line 64">
                <a:extLst>
                  <a:ext uri="{FF2B5EF4-FFF2-40B4-BE49-F238E27FC236}">
                    <a16:creationId xmlns:a16="http://schemas.microsoft.com/office/drawing/2014/main" id="{DAA4E28F-0D53-F84B-8801-DE02466FF3BD}"/>
                  </a:ext>
                </a:extLst>
              </p:cNvPr>
              <p:cNvSpPr>
                <a:spLocks noChangeAspect="1" noChangeShapeType="1"/>
              </p:cNvSpPr>
              <p:nvPr/>
            </p:nvSpPr>
            <p:spPr bwMode="auto">
              <a:xfrm rot="4334049">
                <a:off x="3099393" y="5477202"/>
                <a:ext cx="1401" cy="127000"/>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146" name="Freeform 65">
                <a:extLst>
                  <a:ext uri="{FF2B5EF4-FFF2-40B4-BE49-F238E27FC236}">
                    <a16:creationId xmlns:a16="http://schemas.microsoft.com/office/drawing/2014/main" id="{E146E26D-1B3B-E048-BA62-C1A6193DCB7A}"/>
                  </a:ext>
                </a:extLst>
              </p:cNvPr>
              <p:cNvSpPr>
                <a:spLocks/>
              </p:cNvSpPr>
              <p:nvPr/>
            </p:nvSpPr>
            <p:spPr bwMode="auto">
              <a:xfrm>
                <a:off x="2676519" y="4882823"/>
                <a:ext cx="1102591" cy="760599"/>
              </a:xfrm>
              <a:custGeom>
                <a:avLst/>
                <a:gdLst>
                  <a:gd name="T0" fmla="*/ 753 w 764"/>
                  <a:gd name="T1" fmla="*/ 0 h 543"/>
                  <a:gd name="T2" fmla="*/ 764 w 764"/>
                  <a:gd name="T3" fmla="*/ 14 h 543"/>
                  <a:gd name="T4" fmla="*/ 485 w 764"/>
                  <a:gd name="T5" fmla="*/ 380 h 543"/>
                  <a:gd name="T6" fmla="*/ 0 w 764"/>
                  <a:gd name="T7" fmla="*/ 543 h 543"/>
                </a:gdLst>
                <a:ahLst/>
                <a:cxnLst>
                  <a:cxn ang="0">
                    <a:pos x="T0" y="T1"/>
                  </a:cxn>
                  <a:cxn ang="0">
                    <a:pos x="T2" y="T3"/>
                  </a:cxn>
                  <a:cxn ang="0">
                    <a:pos x="T4" y="T5"/>
                  </a:cxn>
                  <a:cxn ang="0">
                    <a:pos x="T6" y="T7"/>
                  </a:cxn>
                </a:cxnLst>
                <a:rect l="0" t="0" r="r" b="b"/>
                <a:pathLst>
                  <a:path w="764" h="543">
                    <a:moveTo>
                      <a:pt x="753" y="0"/>
                    </a:moveTo>
                    <a:lnTo>
                      <a:pt x="764" y="14"/>
                    </a:lnTo>
                    <a:cubicBezTo>
                      <a:pt x="719" y="77"/>
                      <a:pt x="612" y="292"/>
                      <a:pt x="485" y="380"/>
                    </a:cubicBezTo>
                    <a:cubicBezTo>
                      <a:pt x="358" y="468"/>
                      <a:pt x="179" y="505"/>
                      <a:pt x="0" y="54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grpSp>
        <p:grpSp>
          <p:nvGrpSpPr>
            <p:cNvPr id="128" name="Group 127">
              <a:extLst>
                <a:ext uri="{FF2B5EF4-FFF2-40B4-BE49-F238E27FC236}">
                  <a16:creationId xmlns:a16="http://schemas.microsoft.com/office/drawing/2014/main" id="{700E1443-BEAD-9B4E-989D-256EE46ADA3D}"/>
                </a:ext>
              </a:extLst>
            </p:cNvPr>
            <p:cNvGrpSpPr/>
            <p:nvPr/>
          </p:nvGrpSpPr>
          <p:grpSpPr>
            <a:xfrm>
              <a:off x="2706826" y="4161444"/>
              <a:ext cx="1102591" cy="760599"/>
              <a:chOff x="2706826" y="4161444"/>
              <a:chExt cx="1102591" cy="760599"/>
            </a:xfrm>
          </p:grpSpPr>
          <p:sp>
            <p:nvSpPr>
              <p:cNvPr id="143" name="Line 67">
                <a:extLst>
                  <a:ext uri="{FF2B5EF4-FFF2-40B4-BE49-F238E27FC236}">
                    <a16:creationId xmlns:a16="http://schemas.microsoft.com/office/drawing/2014/main" id="{A4D015BA-626C-CF4B-93CC-3817429A9637}"/>
                  </a:ext>
                </a:extLst>
              </p:cNvPr>
              <p:cNvSpPr>
                <a:spLocks noChangeAspect="1" noChangeShapeType="1"/>
              </p:cNvSpPr>
              <p:nvPr/>
            </p:nvSpPr>
            <p:spPr bwMode="auto">
              <a:xfrm rot="19202490" flipH="1">
                <a:off x="3540985" y="4454198"/>
                <a:ext cx="1443" cy="123265"/>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144" name="Freeform 68">
                <a:extLst>
                  <a:ext uri="{FF2B5EF4-FFF2-40B4-BE49-F238E27FC236}">
                    <a16:creationId xmlns:a16="http://schemas.microsoft.com/office/drawing/2014/main" id="{1137ADC1-9B91-4642-B853-5F466108EC01}"/>
                  </a:ext>
                </a:extLst>
              </p:cNvPr>
              <p:cNvSpPr>
                <a:spLocks/>
              </p:cNvSpPr>
              <p:nvPr/>
            </p:nvSpPr>
            <p:spPr bwMode="auto">
              <a:xfrm rot="10800000" flipH="1">
                <a:off x="2706826" y="4161444"/>
                <a:ext cx="1102591" cy="760599"/>
              </a:xfrm>
              <a:custGeom>
                <a:avLst/>
                <a:gdLst>
                  <a:gd name="T0" fmla="*/ 753 w 764"/>
                  <a:gd name="T1" fmla="*/ 0 h 543"/>
                  <a:gd name="T2" fmla="*/ 764 w 764"/>
                  <a:gd name="T3" fmla="*/ 14 h 543"/>
                  <a:gd name="T4" fmla="*/ 485 w 764"/>
                  <a:gd name="T5" fmla="*/ 380 h 543"/>
                  <a:gd name="T6" fmla="*/ 0 w 764"/>
                  <a:gd name="T7" fmla="*/ 543 h 543"/>
                </a:gdLst>
                <a:ahLst/>
                <a:cxnLst>
                  <a:cxn ang="0">
                    <a:pos x="T0" y="T1"/>
                  </a:cxn>
                  <a:cxn ang="0">
                    <a:pos x="T2" y="T3"/>
                  </a:cxn>
                  <a:cxn ang="0">
                    <a:pos x="T4" y="T5"/>
                  </a:cxn>
                  <a:cxn ang="0">
                    <a:pos x="T6" y="T7"/>
                  </a:cxn>
                </a:cxnLst>
                <a:rect l="0" t="0" r="r" b="b"/>
                <a:pathLst>
                  <a:path w="764" h="543">
                    <a:moveTo>
                      <a:pt x="753" y="0"/>
                    </a:moveTo>
                    <a:lnTo>
                      <a:pt x="764" y="14"/>
                    </a:lnTo>
                    <a:cubicBezTo>
                      <a:pt x="719" y="77"/>
                      <a:pt x="612" y="292"/>
                      <a:pt x="485" y="380"/>
                    </a:cubicBezTo>
                    <a:cubicBezTo>
                      <a:pt x="358" y="468"/>
                      <a:pt x="179" y="505"/>
                      <a:pt x="0" y="54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grpSp>
        <p:sp>
          <p:nvSpPr>
            <p:cNvPr id="129" name="Rectangle 128">
              <a:extLst>
                <a:ext uri="{FF2B5EF4-FFF2-40B4-BE49-F238E27FC236}">
                  <a16:creationId xmlns:a16="http://schemas.microsoft.com/office/drawing/2014/main" id="{F7954CB1-9FD4-2042-AAEF-2384FD2E34F6}"/>
                </a:ext>
              </a:extLst>
            </p:cNvPr>
            <p:cNvSpPr>
              <a:spLocks noChangeArrowheads="1"/>
            </p:cNvSpPr>
            <p:nvPr/>
          </p:nvSpPr>
          <p:spPr bwMode="auto">
            <a:xfrm>
              <a:off x="2683417" y="5677252"/>
              <a:ext cx="233588" cy="2757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r>
                <a:rPr lang="en-US" sz="1800" b="1" dirty="0">
                  <a:solidFill>
                    <a:srgbClr val="C00000"/>
                  </a:solidFill>
                  <a:latin typeface="Helvetica"/>
                  <a:cs typeface="Helvetica"/>
                </a:rPr>
                <a:t>5</a:t>
              </a:r>
            </a:p>
          </p:txBody>
        </p:sp>
        <p:sp>
          <p:nvSpPr>
            <p:cNvPr id="130" name="Rectangle 104">
              <a:extLst>
                <a:ext uri="{FF2B5EF4-FFF2-40B4-BE49-F238E27FC236}">
                  <a16:creationId xmlns:a16="http://schemas.microsoft.com/office/drawing/2014/main" id="{26202630-6E34-DA42-9E1F-FEE20A645AB9}"/>
                </a:ext>
              </a:extLst>
            </p:cNvPr>
            <p:cNvSpPr>
              <a:spLocks noChangeArrowheads="1"/>
            </p:cNvSpPr>
            <p:nvPr/>
          </p:nvSpPr>
          <p:spPr bwMode="auto">
            <a:xfrm>
              <a:off x="1223785" y="4692170"/>
              <a:ext cx="233588" cy="2757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r>
                <a:rPr lang="en-US" sz="1800" b="1" dirty="0">
                  <a:solidFill>
                    <a:srgbClr val="C00000"/>
                  </a:solidFill>
                  <a:latin typeface="Helvetica"/>
                  <a:cs typeface="Helvetica"/>
                </a:rPr>
                <a:t>3</a:t>
              </a:r>
            </a:p>
          </p:txBody>
        </p:sp>
        <p:sp>
          <p:nvSpPr>
            <p:cNvPr id="131" name="Rectangle 105">
              <a:extLst>
                <a:ext uri="{FF2B5EF4-FFF2-40B4-BE49-F238E27FC236}">
                  <a16:creationId xmlns:a16="http://schemas.microsoft.com/office/drawing/2014/main" id="{101EB765-65E6-2545-83D0-9894D524AAB1}"/>
                </a:ext>
              </a:extLst>
            </p:cNvPr>
            <p:cNvSpPr>
              <a:spLocks noChangeArrowheads="1"/>
            </p:cNvSpPr>
            <p:nvPr/>
          </p:nvSpPr>
          <p:spPr bwMode="auto">
            <a:xfrm>
              <a:off x="1269289" y="5561284"/>
              <a:ext cx="233588" cy="2757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r>
                <a:rPr lang="en-US" sz="1800" b="1" dirty="0">
                  <a:solidFill>
                    <a:srgbClr val="C00000"/>
                  </a:solidFill>
                  <a:latin typeface="Helvetica"/>
                  <a:cs typeface="Helvetica"/>
                </a:rPr>
                <a:t>2</a:t>
              </a:r>
            </a:p>
          </p:txBody>
        </p:sp>
        <p:sp>
          <p:nvSpPr>
            <p:cNvPr id="132" name="Rectangle 131">
              <a:extLst>
                <a:ext uri="{FF2B5EF4-FFF2-40B4-BE49-F238E27FC236}">
                  <a16:creationId xmlns:a16="http://schemas.microsoft.com/office/drawing/2014/main" id="{96514AFB-F9F8-4D40-8627-FBE79003F6F2}"/>
                </a:ext>
              </a:extLst>
            </p:cNvPr>
            <p:cNvSpPr>
              <a:spLocks noChangeArrowheads="1"/>
            </p:cNvSpPr>
            <p:nvPr/>
          </p:nvSpPr>
          <p:spPr bwMode="auto">
            <a:xfrm>
              <a:off x="2671447" y="3766524"/>
              <a:ext cx="233588" cy="2757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r>
                <a:rPr lang="en-US" sz="1800" b="1" dirty="0">
                  <a:solidFill>
                    <a:srgbClr val="C00000"/>
                  </a:solidFill>
                  <a:latin typeface="Helvetica"/>
                  <a:cs typeface="Helvetica"/>
                </a:rPr>
                <a:t>1</a:t>
              </a:r>
            </a:p>
          </p:txBody>
        </p:sp>
        <p:sp>
          <p:nvSpPr>
            <p:cNvPr id="133" name="Oval 132">
              <a:extLst>
                <a:ext uri="{FF2B5EF4-FFF2-40B4-BE49-F238E27FC236}">
                  <a16:creationId xmlns:a16="http://schemas.microsoft.com/office/drawing/2014/main" id="{91B8455F-729B-F643-9730-62028736379C}"/>
                </a:ext>
              </a:extLst>
            </p:cNvPr>
            <p:cNvSpPr>
              <a:spLocks noChangeArrowheads="1"/>
            </p:cNvSpPr>
            <p:nvPr/>
          </p:nvSpPr>
          <p:spPr bwMode="auto">
            <a:xfrm>
              <a:off x="1485894" y="4068996"/>
              <a:ext cx="164592" cy="168088"/>
            </a:xfrm>
            <a:prstGeom prst="ellipse">
              <a:avLst/>
            </a:prstGeom>
            <a:solidFill>
              <a:schemeClr val="tx1"/>
            </a:solidFill>
            <a:ln w="12700">
              <a:solidFill>
                <a:schemeClr val="tx1"/>
              </a:solidFill>
              <a:round/>
              <a:headEnd/>
              <a:tailEnd/>
            </a:ln>
            <a:effectLst/>
          </p:spPr>
          <p:txBody>
            <a:bodyPr wrap="none" anchor="ctr"/>
            <a:lstStyle/>
            <a:p>
              <a:pPr eaLnBrk="1" hangingPunct="1">
                <a:spcBef>
                  <a:spcPct val="45000"/>
                </a:spcBef>
                <a:defRPr/>
              </a:pPr>
              <a:endParaRPr lang="en-US" sz="2400" b="1">
                <a:solidFill>
                  <a:srgbClr val="C00000"/>
                </a:solidFill>
                <a:latin typeface="Verdana" charset="0"/>
              </a:endParaRPr>
            </a:p>
          </p:txBody>
        </p:sp>
        <p:sp>
          <p:nvSpPr>
            <p:cNvPr id="134" name="Oval 133">
              <a:extLst>
                <a:ext uri="{FF2B5EF4-FFF2-40B4-BE49-F238E27FC236}">
                  <a16:creationId xmlns:a16="http://schemas.microsoft.com/office/drawing/2014/main" id="{778FE347-C6E4-214F-81C7-8A307EF55395}"/>
                </a:ext>
              </a:extLst>
            </p:cNvPr>
            <p:cNvSpPr>
              <a:spLocks noChangeArrowheads="1"/>
            </p:cNvSpPr>
            <p:nvPr/>
          </p:nvSpPr>
          <p:spPr bwMode="auto">
            <a:xfrm>
              <a:off x="2594257" y="5548172"/>
              <a:ext cx="164592" cy="168088"/>
            </a:xfrm>
            <a:prstGeom prst="ellipse">
              <a:avLst/>
            </a:prstGeom>
            <a:solidFill>
              <a:schemeClr val="tx1"/>
            </a:solidFill>
            <a:ln w="12700">
              <a:solidFill>
                <a:srgbClr val="0000FF"/>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sz="1800" b="1">
                <a:solidFill>
                  <a:srgbClr val="C00000"/>
                </a:solidFill>
              </a:endParaRPr>
            </a:p>
          </p:txBody>
        </p:sp>
        <p:sp>
          <p:nvSpPr>
            <p:cNvPr id="135" name="Oval 134">
              <a:extLst>
                <a:ext uri="{FF2B5EF4-FFF2-40B4-BE49-F238E27FC236}">
                  <a16:creationId xmlns:a16="http://schemas.microsoft.com/office/drawing/2014/main" id="{78932037-B0C2-DE41-9B31-444244764C2A}"/>
                </a:ext>
              </a:extLst>
            </p:cNvPr>
            <p:cNvSpPr>
              <a:spLocks noChangeArrowheads="1"/>
            </p:cNvSpPr>
            <p:nvPr/>
          </p:nvSpPr>
          <p:spPr bwMode="auto">
            <a:xfrm>
              <a:off x="2594257" y="4068996"/>
              <a:ext cx="164592" cy="168088"/>
            </a:xfrm>
            <a:prstGeom prst="ellipse">
              <a:avLst/>
            </a:prstGeom>
            <a:solidFill>
              <a:schemeClr val="tx1"/>
            </a:solidFill>
            <a:ln w="12700">
              <a:solidFill>
                <a:srgbClr val="0000FF"/>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sz="1800" b="1">
                <a:solidFill>
                  <a:srgbClr val="C00000"/>
                </a:solidFill>
              </a:endParaRPr>
            </a:p>
          </p:txBody>
        </p:sp>
        <p:sp>
          <p:nvSpPr>
            <p:cNvPr id="136" name="Oval 135">
              <a:extLst>
                <a:ext uri="{FF2B5EF4-FFF2-40B4-BE49-F238E27FC236}">
                  <a16:creationId xmlns:a16="http://schemas.microsoft.com/office/drawing/2014/main" id="{193E6EAE-C97A-F04F-ABC5-3EE0D9500FD5}"/>
                </a:ext>
              </a:extLst>
            </p:cNvPr>
            <p:cNvSpPr>
              <a:spLocks noChangeArrowheads="1"/>
            </p:cNvSpPr>
            <p:nvPr/>
          </p:nvSpPr>
          <p:spPr bwMode="auto">
            <a:xfrm>
              <a:off x="2594257" y="4808584"/>
              <a:ext cx="164592" cy="168088"/>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sz="1800" b="1">
                <a:solidFill>
                  <a:srgbClr val="C00000"/>
                </a:solidFill>
              </a:endParaRPr>
            </a:p>
          </p:txBody>
        </p:sp>
        <p:sp>
          <p:nvSpPr>
            <p:cNvPr id="137" name="Oval 136">
              <a:extLst>
                <a:ext uri="{FF2B5EF4-FFF2-40B4-BE49-F238E27FC236}">
                  <a16:creationId xmlns:a16="http://schemas.microsoft.com/office/drawing/2014/main" id="{9BB80180-3BA0-D142-BB27-649FB8D592DA}"/>
                </a:ext>
              </a:extLst>
            </p:cNvPr>
            <p:cNvSpPr>
              <a:spLocks noChangeArrowheads="1"/>
            </p:cNvSpPr>
            <p:nvPr/>
          </p:nvSpPr>
          <p:spPr bwMode="auto">
            <a:xfrm>
              <a:off x="3672737" y="4801113"/>
              <a:ext cx="164592" cy="168088"/>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sz="1800" b="1">
                <a:solidFill>
                  <a:srgbClr val="C00000"/>
                </a:solidFill>
              </a:endParaRPr>
            </a:p>
          </p:txBody>
        </p:sp>
        <p:sp>
          <p:nvSpPr>
            <p:cNvPr id="138" name="Oval 71">
              <a:extLst>
                <a:ext uri="{FF2B5EF4-FFF2-40B4-BE49-F238E27FC236}">
                  <a16:creationId xmlns:a16="http://schemas.microsoft.com/office/drawing/2014/main" id="{CC846DBA-CF57-CE4F-9F75-543D5003AB93}"/>
                </a:ext>
              </a:extLst>
            </p:cNvPr>
            <p:cNvSpPr>
              <a:spLocks noChangeArrowheads="1"/>
            </p:cNvSpPr>
            <p:nvPr/>
          </p:nvSpPr>
          <p:spPr bwMode="auto">
            <a:xfrm>
              <a:off x="1485894" y="4808584"/>
              <a:ext cx="164592" cy="168088"/>
            </a:xfrm>
            <a:prstGeom prst="ellipse">
              <a:avLst/>
            </a:prstGeom>
            <a:solidFill>
              <a:schemeClr val="tx1"/>
            </a:solidFill>
            <a:ln>
              <a:solidFill>
                <a:srgbClr val="0000FF"/>
              </a:solidFill>
            </a:ln>
            <a:effectLst/>
          </p:spPr>
          <p:txBody>
            <a:bodyPr wrap="none" anchor="ctr"/>
            <a:lstStyle/>
            <a:p>
              <a:pPr>
                <a:defRPr/>
              </a:pPr>
              <a:endParaRPr lang="en-US" sz="1800" b="1">
                <a:solidFill>
                  <a:srgbClr val="C00000"/>
                </a:solidFill>
              </a:endParaRPr>
            </a:p>
          </p:txBody>
        </p:sp>
        <p:sp>
          <p:nvSpPr>
            <p:cNvPr id="139" name="Oval 72">
              <a:extLst>
                <a:ext uri="{FF2B5EF4-FFF2-40B4-BE49-F238E27FC236}">
                  <a16:creationId xmlns:a16="http://schemas.microsoft.com/office/drawing/2014/main" id="{1DFCB4A2-E2CD-694C-8489-E999A5705097}"/>
                </a:ext>
              </a:extLst>
            </p:cNvPr>
            <p:cNvSpPr>
              <a:spLocks noChangeArrowheads="1"/>
            </p:cNvSpPr>
            <p:nvPr/>
          </p:nvSpPr>
          <p:spPr bwMode="auto">
            <a:xfrm>
              <a:off x="1485894" y="5548172"/>
              <a:ext cx="164592" cy="168088"/>
            </a:xfrm>
            <a:prstGeom prst="ellipse">
              <a:avLst/>
            </a:prstGeom>
            <a:solidFill>
              <a:schemeClr val="tx1"/>
            </a:solidFill>
            <a:ln w="12700">
              <a:solidFill>
                <a:schemeClr val="tx1"/>
              </a:solidFill>
              <a:round/>
              <a:headEnd/>
              <a:tailEnd/>
            </a:ln>
            <a:effectLst/>
          </p:spPr>
          <p:txBody>
            <a:bodyPr wrap="none" anchor="ctr"/>
            <a:lstStyle/>
            <a:p>
              <a:pPr>
                <a:defRPr/>
              </a:pPr>
              <a:endParaRPr lang="en-US" sz="1800" b="1">
                <a:solidFill>
                  <a:srgbClr val="C00000"/>
                </a:solidFill>
              </a:endParaRPr>
            </a:p>
          </p:txBody>
        </p:sp>
        <p:sp>
          <p:nvSpPr>
            <p:cNvPr id="140" name="Rectangle 139">
              <a:extLst>
                <a:ext uri="{FF2B5EF4-FFF2-40B4-BE49-F238E27FC236}">
                  <a16:creationId xmlns:a16="http://schemas.microsoft.com/office/drawing/2014/main" id="{ACD7B7E7-122B-904D-BF73-3A654F2C59D9}"/>
                </a:ext>
              </a:extLst>
            </p:cNvPr>
            <p:cNvSpPr>
              <a:spLocks noChangeArrowheads="1"/>
            </p:cNvSpPr>
            <p:nvPr/>
          </p:nvSpPr>
          <p:spPr bwMode="auto">
            <a:xfrm>
              <a:off x="1327213" y="3845792"/>
              <a:ext cx="233588" cy="2757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r>
                <a:rPr lang="en-US" sz="1800" b="1" dirty="0">
                  <a:solidFill>
                    <a:srgbClr val="C00000"/>
                  </a:solidFill>
                  <a:latin typeface="Helvetica"/>
                  <a:cs typeface="Helvetica"/>
                </a:rPr>
                <a:t>0</a:t>
              </a:r>
            </a:p>
          </p:txBody>
        </p:sp>
        <p:sp>
          <p:nvSpPr>
            <p:cNvPr id="141" name="Rectangle 140">
              <a:extLst>
                <a:ext uri="{FF2B5EF4-FFF2-40B4-BE49-F238E27FC236}">
                  <a16:creationId xmlns:a16="http://schemas.microsoft.com/office/drawing/2014/main" id="{B3F8D16C-6E70-074A-85D7-D12345F9C6AB}"/>
                </a:ext>
              </a:extLst>
            </p:cNvPr>
            <p:cNvSpPr>
              <a:spLocks noChangeArrowheads="1"/>
            </p:cNvSpPr>
            <p:nvPr/>
          </p:nvSpPr>
          <p:spPr bwMode="auto">
            <a:xfrm>
              <a:off x="3781321" y="4654363"/>
              <a:ext cx="233588" cy="2757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r>
                <a:rPr lang="en-US" sz="1800" b="1" dirty="0">
                  <a:solidFill>
                    <a:srgbClr val="C00000"/>
                  </a:solidFill>
                  <a:latin typeface="Helvetica"/>
                  <a:cs typeface="Helvetica"/>
                </a:rPr>
                <a:t>4</a:t>
              </a:r>
            </a:p>
          </p:txBody>
        </p:sp>
        <p:sp>
          <p:nvSpPr>
            <p:cNvPr id="142" name="Rectangle 141">
              <a:extLst>
                <a:ext uri="{FF2B5EF4-FFF2-40B4-BE49-F238E27FC236}">
                  <a16:creationId xmlns:a16="http://schemas.microsoft.com/office/drawing/2014/main" id="{0059B607-DA78-D248-B3FB-82E6135C2099}"/>
                </a:ext>
              </a:extLst>
            </p:cNvPr>
            <p:cNvSpPr>
              <a:spLocks noChangeArrowheads="1"/>
            </p:cNvSpPr>
            <p:nvPr/>
          </p:nvSpPr>
          <p:spPr bwMode="auto">
            <a:xfrm>
              <a:off x="2457576" y="4531163"/>
              <a:ext cx="233588" cy="2757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r>
                <a:rPr lang="en-US" sz="1800" b="1" dirty="0">
                  <a:solidFill>
                    <a:srgbClr val="C00000"/>
                  </a:solidFill>
                  <a:latin typeface="Helvetica"/>
                  <a:cs typeface="Helvetica"/>
                </a:rPr>
                <a:t>6</a:t>
              </a:r>
            </a:p>
          </p:txBody>
        </p:sp>
      </p:grpSp>
    </p:spTree>
    <p:extLst>
      <p:ext uri="{BB962C8B-B14F-4D97-AF65-F5344CB8AC3E}">
        <p14:creationId xmlns:p14="http://schemas.microsoft.com/office/powerpoint/2010/main" val="870764732"/>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48D73-6D27-6141-B3FC-73BB5C86AF7F}"/>
              </a:ext>
            </a:extLst>
          </p:cNvPr>
          <p:cNvSpPr>
            <a:spLocks noGrp="1"/>
          </p:cNvSpPr>
          <p:nvPr>
            <p:ph type="title"/>
          </p:nvPr>
        </p:nvSpPr>
        <p:spPr/>
        <p:txBody>
          <a:bodyPr/>
          <a:lstStyle/>
          <a:p>
            <a:r>
              <a:rPr lang="en-US" dirty="0"/>
              <a:t>Solution to exercise 4</a:t>
            </a:r>
          </a:p>
        </p:txBody>
      </p:sp>
      <p:sp>
        <p:nvSpPr>
          <p:cNvPr id="3" name="Content Placeholder 2">
            <a:extLst>
              <a:ext uri="{FF2B5EF4-FFF2-40B4-BE49-F238E27FC236}">
                <a16:creationId xmlns:a16="http://schemas.microsoft.com/office/drawing/2014/main" id="{D0EF4AC2-76CA-5342-8885-9916A5AEF109}"/>
              </a:ext>
            </a:extLst>
          </p:cNvPr>
          <p:cNvSpPr>
            <a:spLocks noGrp="1"/>
          </p:cNvSpPr>
          <p:nvPr>
            <p:ph idx="1"/>
          </p:nvPr>
        </p:nvSpPr>
        <p:spPr>
          <a:xfrm>
            <a:off x="634152" y="915281"/>
            <a:ext cx="4640103" cy="1543512"/>
          </a:xfrm>
        </p:spPr>
        <p:txBody>
          <a:bodyPr/>
          <a:lstStyle/>
          <a:p>
            <a:pPr marL="0" indent="0">
              <a:buNone/>
            </a:pPr>
            <a:r>
              <a:rPr lang="en-US" sz="1600" b="1" dirty="0">
                <a:latin typeface="Courier New" panose="02070309020205020404" pitchFamily="49" charset="0"/>
                <a:cs typeface="Courier New" panose="02070309020205020404" pitchFamily="49" charset="0"/>
              </a:rPr>
              <a:t>Nodes = 7</a:t>
            </a:r>
          </a:p>
          <a:p>
            <a:pPr marL="0" indent="0">
              <a:buNone/>
            </a:pPr>
            <a:r>
              <a:rPr lang="en-US" sz="1600" b="1" dirty="0">
                <a:latin typeface="Courier New" panose="02070309020205020404" pitchFamily="49" charset="0"/>
                <a:cs typeface="Courier New" panose="02070309020205020404" pitchFamily="49" charset="0"/>
              </a:rPr>
              <a:t>u=</a:t>
            </a:r>
            <a:r>
              <a:rPr lang="en-US" sz="1600" b="1" dirty="0" err="1">
                <a:latin typeface="Courier New" panose="02070309020205020404" pitchFamily="49" charset="0"/>
                <a:cs typeface="Courier New" panose="02070309020205020404" pitchFamily="49" charset="0"/>
              </a:rPr>
              <a:t>grb.Vector.sparse</a:t>
            </a:r>
            <a:r>
              <a:rPr lang="en-US" sz="1600" b="1" dirty="0">
                <a:latin typeface="Courier New" panose="02070309020205020404" pitchFamily="49" charset="0"/>
                <a:cs typeface="Courier New" panose="02070309020205020404" pitchFamily="49" charset="0"/>
              </a:rPr>
              <a:t>(</a:t>
            </a:r>
            <a:r>
              <a:rPr lang="en-US" sz="1600" b="1" dirty="0" err="1">
                <a:latin typeface="Courier New" panose="02070309020205020404" pitchFamily="49" charset="0"/>
                <a:cs typeface="Courier New" panose="02070309020205020404" pitchFamily="49" charset="0"/>
              </a:rPr>
              <a:t>grb.BOOL,Nodes</a:t>
            </a:r>
            <a:r>
              <a:rPr lang="en-US" sz="1600" b="1" dirty="0">
                <a:latin typeface="Courier New" panose="02070309020205020404" pitchFamily="49" charset="0"/>
                <a:cs typeface="Courier New" panose="02070309020205020404" pitchFamily="49" charset="0"/>
              </a:rPr>
              <a:t>)</a:t>
            </a:r>
          </a:p>
          <a:p>
            <a:pPr marL="0" indent="0">
              <a:buNone/>
            </a:pPr>
            <a:r>
              <a:rPr lang="en-US" sz="1600" b="1" dirty="0">
                <a:latin typeface="Courier New" panose="02070309020205020404" pitchFamily="49" charset="0"/>
                <a:cs typeface="Courier New" panose="02070309020205020404" pitchFamily="49" charset="0"/>
              </a:rPr>
              <a:t>u[2] = True</a:t>
            </a:r>
          </a:p>
          <a:p>
            <a:pPr marL="0" indent="0">
              <a:buNone/>
            </a:pPr>
            <a:r>
              <a:rPr lang="en-US" sz="1600" b="1" dirty="0">
                <a:latin typeface="Courier New" panose="02070309020205020404" pitchFamily="49" charset="0"/>
                <a:cs typeface="Courier New" panose="02070309020205020404" pitchFamily="49" charset="0"/>
              </a:rPr>
              <a:t>w=</a:t>
            </a:r>
            <a:r>
              <a:rPr lang="en-US" sz="1600" b="1" dirty="0" err="1">
                <a:latin typeface="Courier New" panose="02070309020205020404" pitchFamily="49" charset="0"/>
                <a:cs typeface="Courier New" panose="02070309020205020404" pitchFamily="49" charset="0"/>
              </a:rPr>
              <a:t>A@u</a:t>
            </a:r>
            <a:endParaRPr lang="en-US" sz="1600" b="1" dirty="0">
              <a:latin typeface="Courier New" panose="02070309020205020404" pitchFamily="49" charset="0"/>
              <a:cs typeface="Courier New" panose="02070309020205020404" pitchFamily="49" charset="0"/>
            </a:endParaRPr>
          </a:p>
          <a:p>
            <a:pPr marL="0" indent="0">
              <a:buNone/>
            </a:pPr>
            <a:r>
              <a:rPr lang="en-US" sz="1600" b="1" dirty="0">
                <a:latin typeface="Courier New" panose="02070309020205020404" pitchFamily="49" charset="0"/>
                <a:cs typeface="Courier New" panose="02070309020205020404" pitchFamily="49" charset="0"/>
              </a:rPr>
              <a:t>print(w)</a:t>
            </a:r>
          </a:p>
          <a:p>
            <a:pPr marL="0" indent="0">
              <a:buNone/>
            </a:pPr>
            <a:endParaRPr lang="en-US" sz="1600" b="1" dirty="0">
              <a:latin typeface="Courier New" panose="02070309020205020404" pitchFamily="49" charset="0"/>
              <a:cs typeface="Courier New" panose="02070309020205020404" pitchFamily="49" charset="0"/>
            </a:endParaRPr>
          </a:p>
          <a:p>
            <a:pPr marL="0" indent="0">
              <a:buNone/>
            </a:pPr>
            <a:endParaRPr lang="en-US" sz="1600" b="1" dirty="0">
              <a:latin typeface="Courier New" panose="02070309020205020404" pitchFamily="49" charset="0"/>
              <a:cs typeface="Courier New" panose="02070309020205020404" pitchFamily="49" charset="0"/>
            </a:endParaRPr>
          </a:p>
          <a:p>
            <a:pPr marL="0" indent="0">
              <a:buNone/>
            </a:pPr>
            <a:endParaRPr lang="en-US" sz="2000" b="1" dirty="0">
              <a:latin typeface="Courier New" panose="02070309020205020404" pitchFamily="49" charset="0"/>
              <a:cs typeface="Courier New" panose="02070309020205020404" pitchFamily="49" charset="0"/>
            </a:endParaRPr>
          </a:p>
        </p:txBody>
      </p:sp>
      <p:sp>
        <p:nvSpPr>
          <p:cNvPr id="4" name="Slide Number Placeholder 3">
            <a:extLst>
              <a:ext uri="{FF2B5EF4-FFF2-40B4-BE49-F238E27FC236}">
                <a16:creationId xmlns:a16="http://schemas.microsoft.com/office/drawing/2014/main" id="{96099601-BE5A-7146-9621-688B65E28564}"/>
              </a:ext>
            </a:extLst>
          </p:cNvPr>
          <p:cNvSpPr>
            <a:spLocks noGrp="1"/>
          </p:cNvSpPr>
          <p:nvPr>
            <p:ph type="sldNum" sz="quarter" idx="10"/>
          </p:nvPr>
        </p:nvSpPr>
        <p:spPr/>
        <p:txBody>
          <a:bodyPr/>
          <a:lstStyle/>
          <a:p>
            <a:pPr>
              <a:defRPr/>
            </a:pPr>
            <a:fld id="{0C933AAA-F64E-4748-8A99-DCC60F15C72A}" type="slidenum">
              <a:rPr lang="en-US" smtClean="0">
                <a:solidFill>
                  <a:srgbClr val="000000"/>
                </a:solidFill>
                <a:ea typeface="ＭＳ Ｐゴシック" pitchFamily="34" charset="-128"/>
              </a:rPr>
              <a:pPr>
                <a:defRPr/>
              </a:pPr>
              <a:t>43</a:t>
            </a:fld>
            <a:endParaRPr lang="en-US" dirty="0">
              <a:solidFill>
                <a:srgbClr val="000000"/>
              </a:solidFill>
              <a:ea typeface="ＭＳ Ｐゴシック" pitchFamily="34" charset="-128"/>
            </a:endParaRPr>
          </a:p>
        </p:txBody>
      </p:sp>
      <p:sp>
        <p:nvSpPr>
          <p:cNvPr id="7" name="TextBox 6">
            <a:extLst>
              <a:ext uri="{FF2B5EF4-FFF2-40B4-BE49-F238E27FC236}">
                <a16:creationId xmlns:a16="http://schemas.microsoft.com/office/drawing/2014/main" id="{C9AD3C94-B5D4-EC4D-AFF4-6531728F1817}"/>
              </a:ext>
            </a:extLst>
          </p:cNvPr>
          <p:cNvSpPr txBox="1"/>
          <p:nvPr/>
        </p:nvSpPr>
        <p:spPr>
          <a:xfrm>
            <a:off x="252112" y="5516715"/>
            <a:ext cx="8639775" cy="1077218"/>
          </a:xfrm>
          <a:prstGeom prst="rect">
            <a:avLst/>
          </a:prstGeom>
          <a:noFill/>
          <a:ln>
            <a:solidFill>
              <a:schemeClr val="tx1"/>
            </a:solidFill>
          </a:ln>
        </p:spPr>
        <p:txBody>
          <a:bodyPr wrap="square" rtlCol="0">
            <a:spAutoFit/>
          </a:bodyPr>
          <a:lstStyle/>
          <a:p>
            <a:pPr algn="ctr"/>
            <a:r>
              <a:rPr lang="en-US" sz="1600" dirty="0"/>
              <a:t>The stored elements of the adjacency matrix, A(</a:t>
            </a:r>
            <a:r>
              <a:rPr lang="en-US" sz="1600" dirty="0" err="1"/>
              <a:t>i,j</a:t>
            </a:r>
            <a:r>
              <a:rPr lang="en-US" sz="1600" dirty="0"/>
              <a:t>) indicate an edge </a:t>
            </a:r>
            <a:r>
              <a:rPr lang="en-US" sz="1600" b="1" dirty="0"/>
              <a:t>from</a:t>
            </a:r>
            <a:r>
              <a:rPr lang="en-US" sz="1600" dirty="0"/>
              <a:t> vertex </a:t>
            </a:r>
            <a:r>
              <a:rPr lang="en-US" sz="1600" dirty="0" err="1"/>
              <a:t>i</a:t>
            </a:r>
            <a:r>
              <a:rPr lang="en-US" sz="1600" dirty="0"/>
              <a:t> </a:t>
            </a:r>
            <a:r>
              <a:rPr lang="en-US" sz="1600" b="1" dirty="0"/>
              <a:t>to</a:t>
            </a:r>
            <a:r>
              <a:rPr lang="en-US" sz="1600" dirty="0"/>
              <a:t> vertex j</a:t>
            </a:r>
          </a:p>
          <a:p>
            <a:pPr algn="ctr"/>
            <a:endParaRPr lang="en-US" sz="1600" dirty="0"/>
          </a:p>
          <a:p>
            <a:pPr algn="ctr"/>
            <a:r>
              <a:rPr lang="en-US" sz="1600" dirty="0"/>
              <a:t>So the matrix vector product scans over a row (from) to find </a:t>
            </a:r>
            <a:br>
              <a:rPr lang="en-US" sz="1600" dirty="0"/>
            </a:br>
            <a:r>
              <a:rPr lang="en-US" sz="1600" dirty="0"/>
              <a:t>when an edge lands at the destination</a:t>
            </a:r>
          </a:p>
        </p:txBody>
      </p:sp>
      <p:grpSp>
        <p:nvGrpSpPr>
          <p:cNvPr id="11" name="Group 10"/>
          <p:cNvGrpSpPr/>
          <p:nvPr/>
        </p:nvGrpSpPr>
        <p:grpSpPr>
          <a:xfrm>
            <a:off x="5955412" y="143596"/>
            <a:ext cx="2792532" cy="2180028"/>
            <a:chOff x="1223785" y="3766524"/>
            <a:chExt cx="2880222" cy="2248484"/>
          </a:xfrm>
        </p:grpSpPr>
        <p:grpSp>
          <p:nvGrpSpPr>
            <p:cNvPr id="12" name="Group 11"/>
            <p:cNvGrpSpPr/>
            <p:nvPr/>
          </p:nvGrpSpPr>
          <p:grpSpPr>
            <a:xfrm>
              <a:off x="1335803" y="4157242"/>
              <a:ext cx="219364" cy="718577"/>
              <a:chOff x="1335803" y="4157242"/>
              <a:chExt cx="219364" cy="718577"/>
            </a:xfrm>
          </p:grpSpPr>
          <p:sp>
            <p:nvSpPr>
              <p:cNvPr id="58" name="Line 24"/>
              <p:cNvSpPr>
                <a:spLocks noChangeAspect="1" noChangeShapeType="1"/>
              </p:cNvSpPr>
              <p:nvPr/>
            </p:nvSpPr>
            <p:spPr bwMode="auto">
              <a:xfrm rot="1855532" flipH="1" flipV="1">
                <a:off x="1410849" y="4293113"/>
                <a:ext cx="1443" cy="123265"/>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a:p>
            </p:txBody>
          </p:sp>
          <p:sp>
            <p:nvSpPr>
              <p:cNvPr id="59" name="Freeform 25"/>
              <p:cNvSpPr>
                <a:spLocks/>
              </p:cNvSpPr>
              <p:nvPr/>
            </p:nvSpPr>
            <p:spPr bwMode="auto">
              <a:xfrm>
                <a:off x="1335803" y="4157242"/>
                <a:ext cx="219364" cy="718577"/>
              </a:xfrm>
              <a:custGeom>
                <a:avLst/>
                <a:gdLst>
                  <a:gd name="T0" fmla="*/ 152 w 152"/>
                  <a:gd name="T1" fmla="*/ 513 h 513"/>
                  <a:gd name="T2" fmla="*/ 38 w 152"/>
                  <a:gd name="T3" fmla="*/ 371 h 513"/>
                  <a:gd name="T4" fmla="*/ 19 w 152"/>
                  <a:gd name="T5" fmla="*/ 212 h 513"/>
                  <a:gd name="T6" fmla="*/ 152 w 152"/>
                  <a:gd name="T7" fmla="*/ 0 h 513"/>
                </a:gdLst>
                <a:ahLst/>
                <a:cxnLst>
                  <a:cxn ang="0">
                    <a:pos x="T0" y="T1"/>
                  </a:cxn>
                  <a:cxn ang="0">
                    <a:pos x="T2" y="T3"/>
                  </a:cxn>
                  <a:cxn ang="0">
                    <a:pos x="T4" y="T5"/>
                  </a:cxn>
                  <a:cxn ang="0">
                    <a:pos x="T6" y="T7"/>
                  </a:cxn>
                </a:cxnLst>
                <a:rect l="0" t="0" r="r" b="b"/>
                <a:pathLst>
                  <a:path w="152" h="513">
                    <a:moveTo>
                      <a:pt x="152" y="513"/>
                    </a:moveTo>
                    <a:cubicBezTo>
                      <a:pt x="106" y="467"/>
                      <a:pt x="60" y="421"/>
                      <a:pt x="38" y="371"/>
                    </a:cubicBezTo>
                    <a:cubicBezTo>
                      <a:pt x="16" y="321"/>
                      <a:pt x="0" y="274"/>
                      <a:pt x="19" y="212"/>
                    </a:cubicBezTo>
                    <a:cubicBezTo>
                      <a:pt x="38" y="150"/>
                      <a:pt x="95" y="75"/>
                      <a:pt x="152"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a:p>
            </p:txBody>
          </p:sp>
        </p:grpSp>
        <p:grpSp>
          <p:nvGrpSpPr>
            <p:cNvPr id="13" name="Group 12"/>
            <p:cNvGrpSpPr/>
            <p:nvPr/>
          </p:nvGrpSpPr>
          <p:grpSpPr>
            <a:xfrm>
              <a:off x="1589803" y="4157242"/>
              <a:ext cx="219364" cy="718577"/>
              <a:chOff x="1589803" y="4157242"/>
              <a:chExt cx="219364" cy="718577"/>
            </a:xfrm>
          </p:grpSpPr>
          <p:sp>
            <p:nvSpPr>
              <p:cNvPr id="56" name="Line 27"/>
              <p:cNvSpPr>
                <a:spLocks noChangeAspect="1" noChangeShapeType="1"/>
              </p:cNvSpPr>
              <p:nvPr/>
            </p:nvSpPr>
            <p:spPr bwMode="auto">
              <a:xfrm rot="1855532">
                <a:off x="1732678" y="4616683"/>
                <a:ext cx="1443" cy="123265"/>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a:p>
            </p:txBody>
          </p:sp>
          <p:sp>
            <p:nvSpPr>
              <p:cNvPr id="57" name="Freeform 28"/>
              <p:cNvSpPr>
                <a:spLocks/>
              </p:cNvSpPr>
              <p:nvPr/>
            </p:nvSpPr>
            <p:spPr bwMode="auto">
              <a:xfrm flipH="1" flipV="1">
                <a:off x="1589803" y="4157242"/>
                <a:ext cx="219364" cy="718577"/>
              </a:xfrm>
              <a:custGeom>
                <a:avLst/>
                <a:gdLst>
                  <a:gd name="T0" fmla="*/ 152 w 152"/>
                  <a:gd name="T1" fmla="*/ 513 h 513"/>
                  <a:gd name="T2" fmla="*/ 38 w 152"/>
                  <a:gd name="T3" fmla="*/ 371 h 513"/>
                  <a:gd name="T4" fmla="*/ 19 w 152"/>
                  <a:gd name="T5" fmla="*/ 212 h 513"/>
                  <a:gd name="T6" fmla="*/ 152 w 152"/>
                  <a:gd name="T7" fmla="*/ 0 h 513"/>
                </a:gdLst>
                <a:ahLst/>
                <a:cxnLst>
                  <a:cxn ang="0">
                    <a:pos x="T0" y="T1"/>
                  </a:cxn>
                  <a:cxn ang="0">
                    <a:pos x="T2" y="T3"/>
                  </a:cxn>
                  <a:cxn ang="0">
                    <a:pos x="T4" y="T5"/>
                  </a:cxn>
                  <a:cxn ang="0">
                    <a:pos x="T6" y="T7"/>
                  </a:cxn>
                </a:cxnLst>
                <a:rect l="0" t="0" r="r" b="b"/>
                <a:pathLst>
                  <a:path w="152" h="513">
                    <a:moveTo>
                      <a:pt x="152" y="513"/>
                    </a:moveTo>
                    <a:cubicBezTo>
                      <a:pt x="106" y="467"/>
                      <a:pt x="60" y="421"/>
                      <a:pt x="38" y="371"/>
                    </a:cubicBezTo>
                    <a:cubicBezTo>
                      <a:pt x="16" y="321"/>
                      <a:pt x="0" y="274"/>
                      <a:pt x="19" y="212"/>
                    </a:cubicBezTo>
                    <a:cubicBezTo>
                      <a:pt x="38" y="150"/>
                      <a:pt x="95" y="75"/>
                      <a:pt x="152"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a:p>
            </p:txBody>
          </p:sp>
        </p:grpSp>
        <p:grpSp>
          <p:nvGrpSpPr>
            <p:cNvPr id="14" name="Group 13"/>
            <p:cNvGrpSpPr/>
            <p:nvPr/>
          </p:nvGrpSpPr>
          <p:grpSpPr>
            <a:xfrm>
              <a:off x="1555166" y="3962540"/>
              <a:ext cx="1121352" cy="186298"/>
              <a:chOff x="1555166" y="3962540"/>
              <a:chExt cx="1121352" cy="186298"/>
            </a:xfrm>
          </p:grpSpPr>
          <p:sp>
            <p:nvSpPr>
              <p:cNvPr id="54" name="Line 30"/>
              <p:cNvSpPr>
                <a:spLocks noChangeAspect="1" noChangeShapeType="1"/>
              </p:cNvSpPr>
              <p:nvPr/>
            </p:nvSpPr>
            <p:spPr bwMode="auto">
              <a:xfrm rot="17163330" flipH="1">
                <a:off x="2309971" y="3939661"/>
                <a:ext cx="1401" cy="127000"/>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a:p>
            </p:txBody>
          </p:sp>
          <p:sp>
            <p:nvSpPr>
              <p:cNvPr id="55" name="Freeform 31"/>
              <p:cNvSpPr>
                <a:spLocks/>
              </p:cNvSpPr>
              <p:nvPr/>
            </p:nvSpPr>
            <p:spPr bwMode="auto">
              <a:xfrm>
                <a:off x="1555166" y="3962540"/>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a:p>
            </p:txBody>
          </p:sp>
        </p:grpSp>
        <p:grpSp>
          <p:nvGrpSpPr>
            <p:cNvPr id="15" name="Group 14"/>
            <p:cNvGrpSpPr/>
            <p:nvPr/>
          </p:nvGrpSpPr>
          <p:grpSpPr>
            <a:xfrm>
              <a:off x="1563825" y="4891227"/>
              <a:ext cx="1121352" cy="732585"/>
              <a:chOff x="1563825" y="4891227"/>
              <a:chExt cx="1121352" cy="732585"/>
            </a:xfrm>
          </p:grpSpPr>
          <p:sp>
            <p:nvSpPr>
              <p:cNvPr id="52" name="Line 34"/>
              <p:cNvSpPr>
                <a:spLocks noChangeAspect="1" noChangeShapeType="1"/>
              </p:cNvSpPr>
              <p:nvPr/>
            </p:nvSpPr>
            <p:spPr bwMode="auto">
              <a:xfrm rot="3635357">
                <a:off x="1779303" y="5328258"/>
                <a:ext cx="1401" cy="127000"/>
              </a:xfrm>
              <a:prstGeom prst="line">
                <a:avLst/>
              </a:prstGeom>
              <a:noFill/>
              <a:ln w="22225">
                <a:solidFill>
                  <a:srgbClr val="00B050"/>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a:p>
            </p:txBody>
          </p:sp>
          <p:sp>
            <p:nvSpPr>
              <p:cNvPr id="53" name="Freeform 35"/>
              <p:cNvSpPr>
                <a:spLocks/>
              </p:cNvSpPr>
              <p:nvPr/>
            </p:nvSpPr>
            <p:spPr bwMode="auto">
              <a:xfrm>
                <a:off x="1563825" y="4891227"/>
                <a:ext cx="1121352" cy="732585"/>
              </a:xfrm>
              <a:custGeom>
                <a:avLst/>
                <a:gdLst>
                  <a:gd name="T0" fmla="*/ 0 w 777"/>
                  <a:gd name="T1" fmla="*/ 514 h 523"/>
                  <a:gd name="T2" fmla="*/ 6 w 777"/>
                  <a:gd name="T3" fmla="*/ 523 h 523"/>
                  <a:gd name="T4" fmla="*/ 176 w 777"/>
                  <a:gd name="T5" fmla="*/ 343 h 523"/>
                  <a:gd name="T6" fmla="*/ 615 w 777"/>
                  <a:gd name="T7" fmla="*/ 247 h 523"/>
                  <a:gd name="T8" fmla="*/ 777 w 777"/>
                  <a:gd name="T9" fmla="*/ 0 h 523"/>
                </a:gdLst>
                <a:ahLst/>
                <a:cxnLst>
                  <a:cxn ang="0">
                    <a:pos x="T0" y="T1"/>
                  </a:cxn>
                  <a:cxn ang="0">
                    <a:pos x="T2" y="T3"/>
                  </a:cxn>
                  <a:cxn ang="0">
                    <a:pos x="T4" y="T5"/>
                  </a:cxn>
                  <a:cxn ang="0">
                    <a:pos x="T6" y="T7"/>
                  </a:cxn>
                  <a:cxn ang="0">
                    <a:pos x="T8" y="T9"/>
                  </a:cxn>
                </a:cxnLst>
                <a:rect l="0" t="0" r="r" b="b"/>
                <a:pathLst>
                  <a:path w="777" h="523">
                    <a:moveTo>
                      <a:pt x="0" y="514"/>
                    </a:moveTo>
                    <a:lnTo>
                      <a:pt x="6" y="523"/>
                    </a:lnTo>
                    <a:cubicBezTo>
                      <a:pt x="35" y="495"/>
                      <a:pt x="74" y="389"/>
                      <a:pt x="176" y="343"/>
                    </a:cubicBezTo>
                    <a:cubicBezTo>
                      <a:pt x="278" y="297"/>
                      <a:pt x="515" y="304"/>
                      <a:pt x="615" y="247"/>
                    </a:cubicBezTo>
                    <a:cubicBezTo>
                      <a:pt x="715" y="190"/>
                      <a:pt x="746" y="95"/>
                      <a:pt x="777" y="0"/>
                    </a:cubicBezTo>
                  </a:path>
                </a:pathLst>
              </a:custGeom>
              <a:noFill/>
              <a:ln w="28575" cap="flat" cmpd="sng">
                <a:solidFill>
                  <a:srgbClr val="00B050"/>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a:p>
            </p:txBody>
          </p:sp>
        </p:grpSp>
        <p:sp>
          <p:nvSpPr>
            <p:cNvPr id="16" name="Line 46"/>
            <p:cNvSpPr>
              <a:spLocks noChangeAspect="1" noChangeShapeType="1"/>
            </p:cNvSpPr>
            <p:nvPr/>
          </p:nvSpPr>
          <p:spPr bwMode="auto">
            <a:xfrm rot="17163330" flipH="1">
              <a:off x="3452972" y="4690455"/>
              <a:ext cx="1401" cy="127000"/>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a:p>
          </p:txBody>
        </p:sp>
        <p:sp>
          <p:nvSpPr>
            <p:cNvPr id="17" name="Freeform 47"/>
            <p:cNvSpPr>
              <a:spLocks/>
            </p:cNvSpPr>
            <p:nvPr/>
          </p:nvSpPr>
          <p:spPr bwMode="auto">
            <a:xfrm>
              <a:off x="2698167" y="4713334"/>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a:p>
          </p:txBody>
        </p:sp>
        <p:grpSp>
          <p:nvGrpSpPr>
            <p:cNvPr id="18" name="Group 17"/>
            <p:cNvGrpSpPr/>
            <p:nvPr/>
          </p:nvGrpSpPr>
          <p:grpSpPr>
            <a:xfrm>
              <a:off x="1566712" y="5458525"/>
              <a:ext cx="1121352" cy="186298"/>
              <a:chOff x="1566712" y="5458525"/>
              <a:chExt cx="1121352" cy="186298"/>
            </a:xfrm>
          </p:grpSpPr>
          <p:sp>
            <p:nvSpPr>
              <p:cNvPr id="50" name="Line 49"/>
              <p:cNvSpPr>
                <a:spLocks noChangeAspect="1" noChangeShapeType="1"/>
              </p:cNvSpPr>
              <p:nvPr/>
            </p:nvSpPr>
            <p:spPr bwMode="auto">
              <a:xfrm rot="17163330" flipH="1">
                <a:off x="2321517" y="5435646"/>
                <a:ext cx="1401" cy="127000"/>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a:p>
            </p:txBody>
          </p:sp>
          <p:sp>
            <p:nvSpPr>
              <p:cNvPr id="51" name="Freeform 50"/>
              <p:cNvSpPr>
                <a:spLocks/>
              </p:cNvSpPr>
              <p:nvPr/>
            </p:nvSpPr>
            <p:spPr bwMode="auto">
              <a:xfrm>
                <a:off x="1566712" y="5458525"/>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a:p>
            </p:txBody>
          </p:sp>
        </p:grpSp>
        <p:grpSp>
          <p:nvGrpSpPr>
            <p:cNvPr id="19" name="Group 18"/>
            <p:cNvGrpSpPr/>
            <p:nvPr/>
          </p:nvGrpSpPr>
          <p:grpSpPr>
            <a:xfrm>
              <a:off x="1549394" y="5643422"/>
              <a:ext cx="1121352" cy="186298"/>
              <a:chOff x="1549394" y="5643422"/>
              <a:chExt cx="1121352" cy="186298"/>
            </a:xfrm>
          </p:grpSpPr>
          <p:sp>
            <p:nvSpPr>
              <p:cNvPr id="48" name="Line 52"/>
              <p:cNvSpPr>
                <a:spLocks noChangeAspect="1" noChangeShapeType="1"/>
              </p:cNvSpPr>
              <p:nvPr/>
            </p:nvSpPr>
            <p:spPr bwMode="auto">
              <a:xfrm rot="17163330" flipV="1">
                <a:off x="1913097" y="5725599"/>
                <a:ext cx="1401" cy="127000"/>
              </a:xfrm>
              <a:prstGeom prst="line">
                <a:avLst/>
              </a:prstGeom>
              <a:noFill/>
              <a:ln w="22225">
                <a:solidFill>
                  <a:srgbClr val="00B050"/>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a:p>
            </p:txBody>
          </p:sp>
          <p:sp>
            <p:nvSpPr>
              <p:cNvPr id="49" name="Freeform 53"/>
              <p:cNvSpPr>
                <a:spLocks/>
              </p:cNvSpPr>
              <p:nvPr/>
            </p:nvSpPr>
            <p:spPr bwMode="auto">
              <a:xfrm flipH="1" flipV="1">
                <a:off x="1549394" y="5643422"/>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rgbClr val="00B050"/>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a:p>
            </p:txBody>
          </p:sp>
        </p:grpSp>
        <p:grpSp>
          <p:nvGrpSpPr>
            <p:cNvPr id="20" name="Group 19"/>
            <p:cNvGrpSpPr/>
            <p:nvPr/>
          </p:nvGrpSpPr>
          <p:grpSpPr>
            <a:xfrm>
              <a:off x="1572485" y="4892628"/>
              <a:ext cx="1121352" cy="186298"/>
              <a:chOff x="1572485" y="4892628"/>
              <a:chExt cx="1121352" cy="186298"/>
            </a:xfrm>
          </p:grpSpPr>
          <p:sp>
            <p:nvSpPr>
              <p:cNvPr id="46" name="Line 55"/>
              <p:cNvSpPr>
                <a:spLocks noChangeAspect="1" noChangeShapeType="1"/>
              </p:cNvSpPr>
              <p:nvPr/>
            </p:nvSpPr>
            <p:spPr bwMode="auto">
              <a:xfrm rot="17163330" flipV="1">
                <a:off x="1936188" y="4974805"/>
                <a:ext cx="1401" cy="127000"/>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a:p>
            </p:txBody>
          </p:sp>
          <p:sp>
            <p:nvSpPr>
              <p:cNvPr id="47" name="Freeform 56"/>
              <p:cNvSpPr>
                <a:spLocks/>
              </p:cNvSpPr>
              <p:nvPr/>
            </p:nvSpPr>
            <p:spPr bwMode="auto">
              <a:xfrm flipH="1" flipV="1">
                <a:off x="1572485" y="4892628"/>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a:p>
            </p:txBody>
          </p:sp>
        </p:grpSp>
        <p:grpSp>
          <p:nvGrpSpPr>
            <p:cNvPr id="21" name="Group 20"/>
            <p:cNvGrpSpPr/>
            <p:nvPr/>
          </p:nvGrpSpPr>
          <p:grpSpPr>
            <a:xfrm>
              <a:off x="1330030" y="4919242"/>
              <a:ext cx="219364" cy="718577"/>
              <a:chOff x="1330030" y="4919242"/>
              <a:chExt cx="219364" cy="718577"/>
            </a:xfrm>
          </p:grpSpPr>
          <p:sp>
            <p:nvSpPr>
              <p:cNvPr id="44" name="Line 58"/>
              <p:cNvSpPr>
                <a:spLocks noChangeAspect="1" noChangeShapeType="1"/>
              </p:cNvSpPr>
              <p:nvPr/>
            </p:nvSpPr>
            <p:spPr bwMode="auto">
              <a:xfrm rot="19744468" flipH="1">
                <a:off x="1410848" y="5404742"/>
                <a:ext cx="1443" cy="123265"/>
              </a:xfrm>
              <a:prstGeom prst="line">
                <a:avLst/>
              </a:prstGeom>
              <a:noFill/>
              <a:ln w="22225">
                <a:solidFill>
                  <a:srgbClr val="00B050"/>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a:p>
            </p:txBody>
          </p:sp>
          <p:sp>
            <p:nvSpPr>
              <p:cNvPr id="45" name="Freeform 59"/>
              <p:cNvSpPr>
                <a:spLocks/>
              </p:cNvSpPr>
              <p:nvPr/>
            </p:nvSpPr>
            <p:spPr bwMode="auto">
              <a:xfrm flipV="1">
                <a:off x="1330030" y="4919242"/>
                <a:ext cx="219364" cy="718577"/>
              </a:xfrm>
              <a:custGeom>
                <a:avLst/>
                <a:gdLst>
                  <a:gd name="T0" fmla="*/ 152 w 152"/>
                  <a:gd name="T1" fmla="*/ 513 h 513"/>
                  <a:gd name="T2" fmla="*/ 38 w 152"/>
                  <a:gd name="T3" fmla="*/ 371 h 513"/>
                  <a:gd name="T4" fmla="*/ 19 w 152"/>
                  <a:gd name="T5" fmla="*/ 212 h 513"/>
                  <a:gd name="T6" fmla="*/ 152 w 152"/>
                  <a:gd name="T7" fmla="*/ 0 h 513"/>
                </a:gdLst>
                <a:ahLst/>
                <a:cxnLst>
                  <a:cxn ang="0">
                    <a:pos x="T0" y="T1"/>
                  </a:cxn>
                  <a:cxn ang="0">
                    <a:pos x="T2" y="T3"/>
                  </a:cxn>
                  <a:cxn ang="0">
                    <a:pos x="T4" y="T5"/>
                  </a:cxn>
                  <a:cxn ang="0">
                    <a:pos x="T6" y="T7"/>
                  </a:cxn>
                </a:cxnLst>
                <a:rect l="0" t="0" r="r" b="b"/>
                <a:pathLst>
                  <a:path w="152" h="513">
                    <a:moveTo>
                      <a:pt x="152" y="513"/>
                    </a:moveTo>
                    <a:cubicBezTo>
                      <a:pt x="106" y="467"/>
                      <a:pt x="60" y="421"/>
                      <a:pt x="38" y="371"/>
                    </a:cubicBezTo>
                    <a:cubicBezTo>
                      <a:pt x="16" y="321"/>
                      <a:pt x="0" y="274"/>
                      <a:pt x="19" y="212"/>
                    </a:cubicBezTo>
                    <a:cubicBezTo>
                      <a:pt x="38" y="150"/>
                      <a:pt x="95" y="75"/>
                      <a:pt x="152" y="0"/>
                    </a:cubicBezTo>
                  </a:path>
                </a:pathLst>
              </a:custGeom>
              <a:noFill/>
              <a:ln w="28575" cap="flat" cmpd="sng">
                <a:solidFill>
                  <a:srgbClr val="00B050"/>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a:p>
            </p:txBody>
          </p:sp>
        </p:grpSp>
        <p:sp>
          <p:nvSpPr>
            <p:cNvPr id="22" name="Line 61"/>
            <p:cNvSpPr>
              <a:spLocks noChangeAspect="1" noChangeShapeType="1"/>
            </p:cNvSpPr>
            <p:nvPr/>
          </p:nvSpPr>
          <p:spPr bwMode="auto">
            <a:xfrm rot="1855532">
              <a:off x="2829496" y="4616683"/>
              <a:ext cx="1443" cy="123265"/>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a:p>
          </p:txBody>
        </p:sp>
        <p:sp>
          <p:nvSpPr>
            <p:cNvPr id="23" name="Freeform 22"/>
            <p:cNvSpPr>
              <a:spLocks/>
            </p:cNvSpPr>
            <p:nvPr/>
          </p:nvSpPr>
          <p:spPr bwMode="auto">
            <a:xfrm flipH="1" flipV="1">
              <a:off x="2686621" y="4157242"/>
              <a:ext cx="219364" cy="718577"/>
            </a:xfrm>
            <a:custGeom>
              <a:avLst/>
              <a:gdLst>
                <a:gd name="T0" fmla="*/ 152 w 152"/>
                <a:gd name="T1" fmla="*/ 513 h 513"/>
                <a:gd name="T2" fmla="*/ 38 w 152"/>
                <a:gd name="T3" fmla="*/ 371 h 513"/>
                <a:gd name="T4" fmla="*/ 19 w 152"/>
                <a:gd name="T5" fmla="*/ 212 h 513"/>
                <a:gd name="T6" fmla="*/ 152 w 152"/>
                <a:gd name="T7" fmla="*/ 0 h 513"/>
              </a:gdLst>
              <a:ahLst/>
              <a:cxnLst>
                <a:cxn ang="0">
                  <a:pos x="T0" y="T1"/>
                </a:cxn>
                <a:cxn ang="0">
                  <a:pos x="T2" y="T3"/>
                </a:cxn>
                <a:cxn ang="0">
                  <a:pos x="T4" y="T5"/>
                </a:cxn>
                <a:cxn ang="0">
                  <a:pos x="T6" y="T7"/>
                </a:cxn>
              </a:cxnLst>
              <a:rect l="0" t="0" r="r" b="b"/>
              <a:pathLst>
                <a:path w="152" h="513">
                  <a:moveTo>
                    <a:pt x="152" y="513"/>
                  </a:moveTo>
                  <a:cubicBezTo>
                    <a:pt x="106" y="467"/>
                    <a:pt x="60" y="421"/>
                    <a:pt x="38" y="371"/>
                  </a:cubicBezTo>
                  <a:cubicBezTo>
                    <a:pt x="16" y="321"/>
                    <a:pt x="0" y="274"/>
                    <a:pt x="19" y="212"/>
                  </a:cubicBezTo>
                  <a:cubicBezTo>
                    <a:pt x="38" y="150"/>
                    <a:pt x="95" y="75"/>
                    <a:pt x="152"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a:p>
          </p:txBody>
        </p:sp>
        <p:grpSp>
          <p:nvGrpSpPr>
            <p:cNvPr id="24" name="Group 23"/>
            <p:cNvGrpSpPr/>
            <p:nvPr/>
          </p:nvGrpSpPr>
          <p:grpSpPr>
            <a:xfrm>
              <a:off x="2676519" y="4882823"/>
              <a:ext cx="1102591" cy="760599"/>
              <a:chOff x="2676519" y="4882823"/>
              <a:chExt cx="1102591" cy="760599"/>
            </a:xfrm>
          </p:grpSpPr>
          <p:sp>
            <p:nvSpPr>
              <p:cNvPr id="42" name="Line 64"/>
              <p:cNvSpPr>
                <a:spLocks noChangeAspect="1" noChangeShapeType="1"/>
              </p:cNvSpPr>
              <p:nvPr/>
            </p:nvSpPr>
            <p:spPr bwMode="auto">
              <a:xfrm rot="4334049">
                <a:off x="3099393" y="5477202"/>
                <a:ext cx="1401" cy="127000"/>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a:p>
            </p:txBody>
          </p:sp>
          <p:sp>
            <p:nvSpPr>
              <p:cNvPr id="43" name="Freeform 65"/>
              <p:cNvSpPr>
                <a:spLocks/>
              </p:cNvSpPr>
              <p:nvPr/>
            </p:nvSpPr>
            <p:spPr bwMode="auto">
              <a:xfrm>
                <a:off x="2676519" y="4882823"/>
                <a:ext cx="1102591" cy="760599"/>
              </a:xfrm>
              <a:custGeom>
                <a:avLst/>
                <a:gdLst>
                  <a:gd name="T0" fmla="*/ 753 w 764"/>
                  <a:gd name="T1" fmla="*/ 0 h 543"/>
                  <a:gd name="T2" fmla="*/ 764 w 764"/>
                  <a:gd name="T3" fmla="*/ 14 h 543"/>
                  <a:gd name="T4" fmla="*/ 485 w 764"/>
                  <a:gd name="T5" fmla="*/ 380 h 543"/>
                  <a:gd name="T6" fmla="*/ 0 w 764"/>
                  <a:gd name="T7" fmla="*/ 543 h 543"/>
                </a:gdLst>
                <a:ahLst/>
                <a:cxnLst>
                  <a:cxn ang="0">
                    <a:pos x="T0" y="T1"/>
                  </a:cxn>
                  <a:cxn ang="0">
                    <a:pos x="T2" y="T3"/>
                  </a:cxn>
                  <a:cxn ang="0">
                    <a:pos x="T4" y="T5"/>
                  </a:cxn>
                  <a:cxn ang="0">
                    <a:pos x="T6" y="T7"/>
                  </a:cxn>
                </a:cxnLst>
                <a:rect l="0" t="0" r="r" b="b"/>
                <a:pathLst>
                  <a:path w="764" h="543">
                    <a:moveTo>
                      <a:pt x="753" y="0"/>
                    </a:moveTo>
                    <a:lnTo>
                      <a:pt x="764" y="14"/>
                    </a:lnTo>
                    <a:cubicBezTo>
                      <a:pt x="719" y="77"/>
                      <a:pt x="612" y="292"/>
                      <a:pt x="485" y="380"/>
                    </a:cubicBezTo>
                    <a:cubicBezTo>
                      <a:pt x="358" y="468"/>
                      <a:pt x="179" y="505"/>
                      <a:pt x="0" y="54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a:p>
            </p:txBody>
          </p:sp>
        </p:grpSp>
        <p:grpSp>
          <p:nvGrpSpPr>
            <p:cNvPr id="25" name="Group 24"/>
            <p:cNvGrpSpPr/>
            <p:nvPr/>
          </p:nvGrpSpPr>
          <p:grpSpPr>
            <a:xfrm>
              <a:off x="2706826" y="4161444"/>
              <a:ext cx="1102591" cy="760599"/>
              <a:chOff x="2706826" y="4161444"/>
              <a:chExt cx="1102591" cy="760599"/>
            </a:xfrm>
          </p:grpSpPr>
          <p:sp>
            <p:nvSpPr>
              <p:cNvPr id="40" name="Line 67"/>
              <p:cNvSpPr>
                <a:spLocks noChangeAspect="1" noChangeShapeType="1"/>
              </p:cNvSpPr>
              <p:nvPr/>
            </p:nvSpPr>
            <p:spPr bwMode="auto">
              <a:xfrm rot="19202490" flipH="1">
                <a:off x="3540985" y="4454198"/>
                <a:ext cx="1443" cy="123265"/>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a:p>
            </p:txBody>
          </p:sp>
          <p:sp>
            <p:nvSpPr>
              <p:cNvPr id="41" name="Freeform 68"/>
              <p:cNvSpPr>
                <a:spLocks/>
              </p:cNvSpPr>
              <p:nvPr/>
            </p:nvSpPr>
            <p:spPr bwMode="auto">
              <a:xfrm rot="10800000" flipH="1">
                <a:off x="2706826" y="4161444"/>
                <a:ext cx="1102591" cy="760599"/>
              </a:xfrm>
              <a:custGeom>
                <a:avLst/>
                <a:gdLst>
                  <a:gd name="T0" fmla="*/ 753 w 764"/>
                  <a:gd name="T1" fmla="*/ 0 h 543"/>
                  <a:gd name="T2" fmla="*/ 764 w 764"/>
                  <a:gd name="T3" fmla="*/ 14 h 543"/>
                  <a:gd name="T4" fmla="*/ 485 w 764"/>
                  <a:gd name="T5" fmla="*/ 380 h 543"/>
                  <a:gd name="T6" fmla="*/ 0 w 764"/>
                  <a:gd name="T7" fmla="*/ 543 h 543"/>
                </a:gdLst>
                <a:ahLst/>
                <a:cxnLst>
                  <a:cxn ang="0">
                    <a:pos x="T0" y="T1"/>
                  </a:cxn>
                  <a:cxn ang="0">
                    <a:pos x="T2" y="T3"/>
                  </a:cxn>
                  <a:cxn ang="0">
                    <a:pos x="T4" y="T5"/>
                  </a:cxn>
                  <a:cxn ang="0">
                    <a:pos x="T6" y="T7"/>
                  </a:cxn>
                </a:cxnLst>
                <a:rect l="0" t="0" r="r" b="b"/>
                <a:pathLst>
                  <a:path w="764" h="543">
                    <a:moveTo>
                      <a:pt x="753" y="0"/>
                    </a:moveTo>
                    <a:lnTo>
                      <a:pt x="764" y="14"/>
                    </a:lnTo>
                    <a:cubicBezTo>
                      <a:pt x="719" y="77"/>
                      <a:pt x="612" y="292"/>
                      <a:pt x="485" y="380"/>
                    </a:cubicBezTo>
                    <a:cubicBezTo>
                      <a:pt x="358" y="468"/>
                      <a:pt x="179" y="505"/>
                      <a:pt x="0" y="54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a:p>
            </p:txBody>
          </p:sp>
        </p:grpSp>
        <p:sp>
          <p:nvSpPr>
            <p:cNvPr id="26" name="Rectangle 25"/>
            <p:cNvSpPr>
              <a:spLocks noChangeArrowheads="1"/>
            </p:cNvSpPr>
            <p:nvPr/>
          </p:nvSpPr>
          <p:spPr bwMode="auto">
            <a:xfrm>
              <a:off x="2647633" y="5634101"/>
              <a:ext cx="322686" cy="38090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r>
                <a:rPr lang="en-US" sz="1800" dirty="0">
                  <a:solidFill>
                    <a:srgbClr val="0000FF"/>
                  </a:solidFill>
                  <a:latin typeface="Helvetica"/>
                  <a:cs typeface="Helvetica"/>
                </a:rPr>
                <a:t>5</a:t>
              </a:r>
            </a:p>
          </p:txBody>
        </p:sp>
        <p:sp>
          <p:nvSpPr>
            <p:cNvPr id="27" name="Rectangle 104"/>
            <p:cNvSpPr>
              <a:spLocks noChangeArrowheads="1"/>
            </p:cNvSpPr>
            <p:nvPr/>
          </p:nvSpPr>
          <p:spPr bwMode="auto">
            <a:xfrm>
              <a:off x="1223785" y="4692170"/>
              <a:ext cx="275717" cy="3254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r>
                <a:rPr lang="en-US" sz="1800" dirty="0">
                  <a:solidFill>
                    <a:srgbClr val="0000FF"/>
                  </a:solidFill>
                  <a:latin typeface="Helvetica"/>
                  <a:cs typeface="Helvetica"/>
                </a:rPr>
                <a:t>3</a:t>
              </a:r>
            </a:p>
          </p:txBody>
        </p:sp>
        <p:sp>
          <p:nvSpPr>
            <p:cNvPr id="28" name="Rectangle 105"/>
            <p:cNvSpPr>
              <a:spLocks noChangeArrowheads="1"/>
            </p:cNvSpPr>
            <p:nvPr/>
          </p:nvSpPr>
          <p:spPr bwMode="auto">
            <a:xfrm>
              <a:off x="1269289" y="5561284"/>
              <a:ext cx="322686" cy="38090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r>
                <a:rPr lang="en-US" sz="1800" dirty="0">
                  <a:solidFill>
                    <a:srgbClr val="FF0000"/>
                  </a:solidFill>
                  <a:latin typeface="Helvetica"/>
                  <a:cs typeface="Helvetica"/>
                </a:rPr>
                <a:t>2</a:t>
              </a:r>
            </a:p>
          </p:txBody>
        </p:sp>
        <p:sp>
          <p:nvSpPr>
            <p:cNvPr id="29" name="Rectangle 28"/>
            <p:cNvSpPr>
              <a:spLocks noChangeArrowheads="1"/>
            </p:cNvSpPr>
            <p:nvPr/>
          </p:nvSpPr>
          <p:spPr bwMode="auto">
            <a:xfrm>
              <a:off x="2671447" y="3766524"/>
              <a:ext cx="322686" cy="38090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r>
                <a:rPr lang="en-US" sz="1800" dirty="0">
                  <a:latin typeface="Helvetica"/>
                  <a:cs typeface="Helvetica"/>
                </a:rPr>
                <a:t>1</a:t>
              </a:r>
            </a:p>
          </p:txBody>
        </p:sp>
        <p:sp>
          <p:nvSpPr>
            <p:cNvPr id="30" name="Oval 29"/>
            <p:cNvSpPr>
              <a:spLocks noChangeArrowheads="1"/>
            </p:cNvSpPr>
            <p:nvPr/>
          </p:nvSpPr>
          <p:spPr bwMode="auto">
            <a:xfrm>
              <a:off x="1485894" y="4068996"/>
              <a:ext cx="164592" cy="168088"/>
            </a:xfrm>
            <a:prstGeom prst="ellipse">
              <a:avLst/>
            </a:prstGeom>
            <a:solidFill>
              <a:schemeClr val="tx1"/>
            </a:solidFill>
            <a:ln w="12700">
              <a:solidFill>
                <a:schemeClr val="tx1"/>
              </a:solidFill>
              <a:round/>
              <a:headEnd/>
              <a:tailEnd/>
            </a:ln>
            <a:effectLst/>
          </p:spPr>
          <p:txBody>
            <a:bodyPr wrap="none" anchor="ctr"/>
            <a:lstStyle/>
            <a:p>
              <a:pPr eaLnBrk="1" hangingPunct="1">
                <a:spcBef>
                  <a:spcPct val="45000"/>
                </a:spcBef>
                <a:defRPr/>
              </a:pPr>
              <a:endParaRPr lang="en-US" sz="2400">
                <a:latin typeface="Verdana" charset="0"/>
              </a:endParaRPr>
            </a:p>
          </p:txBody>
        </p:sp>
        <p:sp>
          <p:nvSpPr>
            <p:cNvPr id="31" name="Oval 30"/>
            <p:cNvSpPr>
              <a:spLocks noChangeArrowheads="1"/>
            </p:cNvSpPr>
            <p:nvPr/>
          </p:nvSpPr>
          <p:spPr bwMode="auto">
            <a:xfrm>
              <a:off x="2594257" y="5548172"/>
              <a:ext cx="164592" cy="168088"/>
            </a:xfrm>
            <a:prstGeom prst="ellipse">
              <a:avLst/>
            </a:prstGeom>
            <a:solidFill>
              <a:srgbClr val="0000FF"/>
            </a:solidFill>
            <a:ln w="12700">
              <a:solidFill>
                <a:srgbClr val="0000FF"/>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sz="1800"/>
            </a:p>
          </p:txBody>
        </p:sp>
        <p:sp>
          <p:nvSpPr>
            <p:cNvPr id="32" name="Oval 31"/>
            <p:cNvSpPr>
              <a:spLocks noChangeArrowheads="1"/>
            </p:cNvSpPr>
            <p:nvPr/>
          </p:nvSpPr>
          <p:spPr bwMode="auto">
            <a:xfrm>
              <a:off x="2594257" y="4068996"/>
              <a:ext cx="164592" cy="168088"/>
            </a:xfrm>
            <a:prstGeom prst="ellipse">
              <a:avLst/>
            </a:prstGeom>
            <a:solidFill>
              <a:schemeClr val="tx1"/>
            </a:solidFill>
            <a:ln w="12700">
              <a:solidFill>
                <a:srgbClr val="0000FF"/>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sz="1800"/>
            </a:p>
          </p:txBody>
        </p:sp>
        <p:sp>
          <p:nvSpPr>
            <p:cNvPr id="33" name="Oval 32"/>
            <p:cNvSpPr>
              <a:spLocks noChangeArrowheads="1"/>
            </p:cNvSpPr>
            <p:nvPr/>
          </p:nvSpPr>
          <p:spPr bwMode="auto">
            <a:xfrm>
              <a:off x="2594257" y="4808584"/>
              <a:ext cx="164592" cy="168088"/>
            </a:xfrm>
            <a:prstGeom prst="ellipse">
              <a:avLst/>
            </a:prstGeom>
            <a:solidFill>
              <a:srgbClr val="0000FF"/>
            </a:solidFill>
            <a:ln w="12700">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sz="1800"/>
            </a:p>
          </p:txBody>
        </p:sp>
        <p:sp>
          <p:nvSpPr>
            <p:cNvPr id="34" name="Oval 33"/>
            <p:cNvSpPr>
              <a:spLocks noChangeArrowheads="1"/>
            </p:cNvSpPr>
            <p:nvPr/>
          </p:nvSpPr>
          <p:spPr bwMode="auto">
            <a:xfrm>
              <a:off x="3672737" y="4801113"/>
              <a:ext cx="164592" cy="168088"/>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sz="1800"/>
            </a:p>
          </p:txBody>
        </p:sp>
        <p:sp>
          <p:nvSpPr>
            <p:cNvPr id="35" name="Oval 71"/>
            <p:cNvSpPr>
              <a:spLocks noChangeArrowheads="1"/>
            </p:cNvSpPr>
            <p:nvPr/>
          </p:nvSpPr>
          <p:spPr bwMode="auto">
            <a:xfrm>
              <a:off x="1485894" y="4808584"/>
              <a:ext cx="164592" cy="168088"/>
            </a:xfrm>
            <a:prstGeom prst="ellipse">
              <a:avLst/>
            </a:prstGeom>
            <a:solidFill>
              <a:srgbClr val="0000FF"/>
            </a:solidFill>
            <a:ln>
              <a:solidFill>
                <a:srgbClr val="0000FF"/>
              </a:solidFill>
            </a:ln>
            <a:effectLst/>
          </p:spPr>
          <p:txBody>
            <a:bodyPr wrap="none" anchor="ctr"/>
            <a:lstStyle/>
            <a:p>
              <a:pPr>
                <a:defRPr/>
              </a:pPr>
              <a:endParaRPr lang="en-US" sz="1800"/>
            </a:p>
          </p:txBody>
        </p:sp>
        <p:sp>
          <p:nvSpPr>
            <p:cNvPr id="36" name="Oval 72"/>
            <p:cNvSpPr>
              <a:spLocks noChangeArrowheads="1"/>
            </p:cNvSpPr>
            <p:nvPr/>
          </p:nvSpPr>
          <p:spPr bwMode="auto">
            <a:xfrm>
              <a:off x="1485894" y="5548172"/>
              <a:ext cx="164592" cy="168088"/>
            </a:xfrm>
            <a:prstGeom prst="ellipse">
              <a:avLst/>
            </a:prstGeom>
            <a:solidFill>
              <a:srgbClr val="FF0000"/>
            </a:solidFill>
            <a:ln w="12700">
              <a:solidFill>
                <a:schemeClr val="tx1"/>
              </a:solidFill>
              <a:round/>
              <a:headEnd/>
              <a:tailEnd/>
            </a:ln>
            <a:effectLst/>
          </p:spPr>
          <p:txBody>
            <a:bodyPr wrap="none" anchor="ctr"/>
            <a:lstStyle/>
            <a:p>
              <a:pPr>
                <a:defRPr/>
              </a:pPr>
              <a:endParaRPr lang="en-US" sz="1800"/>
            </a:p>
          </p:txBody>
        </p:sp>
        <p:sp>
          <p:nvSpPr>
            <p:cNvPr id="37" name="Rectangle 36"/>
            <p:cNvSpPr>
              <a:spLocks noChangeArrowheads="1"/>
            </p:cNvSpPr>
            <p:nvPr/>
          </p:nvSpPr>
          <p:spPr bwMode="auto">
            <a:xfrm>
              <a:off x="1299850" y="3774221"/>
              <a:ext cx="322686" cy="38090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r>
                <a:rPr lang="en-US" sz="1800" dirty="0">
                  <a:latin typeface="Helvetica"/>
                  <a:cs typeface="Helvetica"/>
                </a:rPr>
                <a:t>0</a:t>
              </a:r>
            </a:p>
          </p:txBody>
        </p:sp>
        <p:sp>
          <p:nvSpPr>
            <p:cNvPr id="38" name="Rectangle 37"/>
            <p:cNvSpPr>
              <a:spLocks noChangeArrowheads="1"/>
            </p:cNvSpPr>
            <p:nvPr/>
          </p:nvSpPr>
          <p:spPr bwMode="auto">
            <a:xfrm>
              <a:off x="3781321" y="4654363"/>
              <a:ext cx="322686" cy="38090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r>
                <a:rPr lang="en-US" sz="1800" dirty="0">
                  <a:latin typeface="Helvetica"/>
                  <a:cs typeface="Helvetica"/>
                </a:rPr>
                <a:t>4</a:t>
              </a:r>
            </a:p>
          </p:txBody>
        </p:sp>
        <p:sp>
          <p:nvSpPr>
            <p:cNvPr id="39" name="Rectangle 38"/>
            <p:cNvSpPr>
              <a:spLocks noChangeArrowheads="1"/>
            </p:cNvSpPr>
            <p:nvPr/>
          </p:nvSpPr>
          <p:spPr bwMode="auto">
            <a:xfrm>
              <a:off x="2457576" y="4531163"/>
              <a:ext cx="322686" cy="38090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r>
                <a:rPr lang="en-US" sz="1800" dirty="0">
                  <a:solidFill>
                    <a:srgbClr val="0000FF"/>
                  </a:solidFill>
                  <a:latin typeface="Helvetica"/>
                  <a:cs typeface="Helvetica"/>
                </a:rPr>
                <a:t>6</a:t>
              </a:r>
            </a:p>
          </p:txBody>
        </p:sp>
      </p:grpSp>
      <p:sp>
        <p:nvSpPr>
          <p:cNvPr id="65" name="TextBox 64">
            <a:extLst>
              <a:ext uri="{FF2B5EF4-FFF2-40B4-BE49-F238E27FC236}">
                <a16:creationId xmlns:a16="http://schemas.microsoft.com/office/drawing/2014/main" id="{046B0EA7-6B14-4680-83E8-F1B2AF358396}"/>
              </a:ext>
            </a:extLst>
          </p:cNvPr>
          <p:cNvSpPr txBox="1"/>
          <p:nvPr/>
        </p:nvSpPr>
        <p:spPr>
          <a:xfrm>
            <a:off x="2690217" y="2528867"/>
            <a:ext cx="3560098" cy="2800767"/>
          </a:xfrm>
          <a:prstGeom prst="rect">
            <a:avLst/>
          </a:prstGeom>
          <a:noFill/>
        </p:spPr>
        <p:txBody>
          <a:bodyPr wrap="square" rtlCol="0">
            <a:spAutoFit/>
          </a:bodyPr>
          <a:lstStyle/>
          <a:p>
            <a:r>
              <a:rPr lang="en-US" sz="1600" b="1" dirty="0">
                <a:latin typeface="Courier New" panose="02070309020205020404" pitchFamily="49" charset="0"/>
                <a:cs typeface="Courier New" panose="02070309020205020404" pitchFamily="49" charset="0"/>
              </a:rPr>
              <a:t>            A</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0  1  2  3  4  5  6</a:t>
            </a:r>
          </a:p>
          <a:p>
            <a:r>
              <a:rPr lang="en-US" sz="1600" b="1" dirty="0">
                <a:latin typeface="Courier New" panose="02070309020205020404" pitchFamily="49" charset="0"/>
                <a:cs typeface="Courier New" panose="02070309020205020404" pitchFamily="49" charset="0"/>
              </a:rPr>
              <a:t>0|     t     </a:t>
            </a:r>
            <a:r>
              <a:rPr lang="en-US" sz="1600" b="1" dirty="0" err="1">
                <a:latin typeface="Courier New" panose="02070309020205020404" pitchFamily="49" charset="0"/>
                <a:cs typeface="Courier New" panose="02070309020205020404" pitchFamily="49" charset="0"/>
              </a:rPr>
              <a:t>t</a:t>
            </a:r>
            <a:r>
              <a:rPr lang="en-US" sz="1600" b="1" dirty="0">
                <a:latin typeface="Courier New" panose="02070309020205020404" pitchFamily="49" charset="0"/>
                <a:cs typeface="Courier New" panose="02070309020205020404" pitchFamily="49" charset="0"/>
              </a:rPr>
              <a:t>         |  0</a:t>
            </a:r>
          </a:p>
          <a:p>
            <a:r>
              <a:rPr lang="en-US" sz="1600" b="1" dirty="0">
                <a:latin typeface="Courier New" panose="02070309020205020404" pitchFamily="49" charset="0"/>
                <a:cs typeface="Courier New" panose="02070309020205020404" pitchFamily="49" charset="0"/>
              </a:rPr>
              <a:t>1|              t     </a:t>
            </a:r>
            <a:r>
              <a:rPr lang="en-US" sz="1600" b="1" dirty="0" err="1">
                <a:latin typeface="Courier New" panose="02070309020205020404" pitchFamily="49" charset="0"/>
                <a:cs typeface="Courier New" panose="02070309020205020404" pitchFamily="49" charset="0"/>
              </a:rPr>
              <a:t>t</a:t>
            </a:r>
            <a:r>
              <a:rPr lang="en-US" sz="1600" b="1" dirty="0">
                <a:latin typeface="Courier New" panose="02070309020205020404" pitchFamily="49" charset="0"/>
                <a:cs typeface="Courier New" panose="02070309020205020404" pitchFamily="49" charset="0"/>
              </a:rPr>
              <a:t>|  1 </a:t>
            </a:r>
          </a:p>
          <a:p>
            <a:r>
              <a:rPr lang="en-US" sz="1600" b="1" dirty="0">
                <a:latin typeface="Courier New" panose="02070309020205020404" pitchFamily="49" charset="0"/>
                <a:cs typeface="Courier New" panose="02070309020205020404" pitchFamily="49" charset="0"/>
              </a:rPr>
              <a:t>2|                 t   |  2</a:t>
            </a:r>
          </a:p>
          <a:p>
            <a:r>
              <a:rPr lang="en-US" sz="1600" b="1" dirty="0">
                <a:latin typeface="Courier New" panose="02070309020205020404" pitchFamily="49" charset="0"/>
                <a:cs typeface="Courier New" panose="02070309020205020404" pitchFamily="49" charset="0"/>
              </a:rPr>
              <a:t>3|  t     </a:t>
            </a:r>
            <a:r>
              <a:rPr lang="en-US" sz="1600" b="1" dirty="0" err="1">
                <a:latin typeface="Courier New" panose="02070309020205020404" pitchFamily="49" charset="0"/>
                <a:cs typeface="Courier New" panose="02070309020205020404" pitchFamily="49" charset="0"/>
              </a:rPr>
              <a:t>t</a:t>
            </a:r>
            <a:r>
              <a:rPr lang="en-US" sz="1600" b="1" dirty="0">
                <a:latin typeface="Courier New" panose="02070309020205020404" pitchFamily="49" charset="0"/>
                <a:cs typeface="Courier New" panose="02070309020205020404" pitchFamily="49" charset="0"/>
              </a:rPr>
              <a:t>            |  3</a:t>
            </a:r>
          </a:p>
          <a:p>
            <a:r>
              <a:rPr lang="en-US" sz="1600" b="1" dirty="0">
                <a:latin typeface="Courier New" panose="02070309020205020404" pitchFamily="49" charset="0"/>
                <a:cs typeface="Courier New" panose="02070309020205020404" pitchFamily="49" charset="0"/>
              </a:rPr>
              <a:t>4|                 t   |  4</a:t>
            </a:r>
          </a:p>
          <a:p>
            <a:r>
              <a:rPr lang="en-US" sz="1600" b="1" dirty="0">
                <a:latin typeface="Courier New" panose="02070309020205020404" pitchFamily="49" charset="0"/>
                <a:cs typeface="Courier New" panose="02070309020205020404" pitchFamily="49" charset="0"/>
              </a:rPr>
              <a:t>5|        t            |  5</a:t>
            </a:r>
          </a:p>
          <a:p>
            <a:r>
              <a:rPr lang="en-US" sz="1600" b="1" dirty="0">
                <a:latin typeface="Courier New" panose="02070309020205020404" pitchFamily="49" charset="0"/>
                <a:cs typeface="Courier New" panose="02070309020205020404" pitchFamily="49" charset="0"/>
              </a:rPr>
              <a:t>6|        t  </a:t>
            </a:r>
            <a:r>
              <a:rPr lang="en-US" sz="1600" b="1" dirty="0" err="1">
                <a:latin typeface="Courier New" panose="02070309020205020404" pitchFamily="49" charset="0"/>
                <a:cs typeface="Courier New" panose="02070309020205020404" pitchFamily="49" charset="0"/>
              </a:rPr>
              <a:t>t</a:t>
            </a:r>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t</a:t>
            </a:r>
            <a:r>
              <a:rPr lang="en-US" sz="1600" b="1" dirty="0">
                <a:latin typeface="Courier New" panose="02070309020205020404" pitchFamily="49" charset="0"/>
                <a:cs typeface="Courier New" panose="02070309020205020404" pitchFamily="49" charset="0"/>
              </a:rPr>
              <a:t>      |  6</a:t>
            </a:r>
          </a:p>
          <a:p>
            <a:r>
              <a:rPr lang="en-US" sz="1600" b="1" dirty="0">
                <a:latin typeface="Courier New" panose="02070309020205020404" pitchFamily="49" charset="0"/>
                <a:cs typeface="Courier New" panose="02070309020205020404" pitchFamily="49" charset="0"/>
              </a:rPr>
              <a:t>    0  1  2  3  4  5  6</a:t>
            </a:r>
          </a:p>
        </p:txBody>
      </p:sp>
      <p:sp>
        <p:nvSpPr>
          <p:cNvPr id="66" name="TextBox 65">
            <a:extLst>
              <a:ext uri="{FF2B5EF4-FFF2-40B4-BE49-F238E27FC236}">
                <a16:creationId xmlns:a16="http://schemas.microsoft.com/office/drawing/2014/main" id="{A6AABD9D-E550-4124-9B95-F29AD0A6C26B}"/>
              </a:ext>
            </a:extLst>
          </p:cNvPr>
          <p:cNvSpPr txBox="1"/>
          <p:nvPr/>
        </p:nvSpPr>
        <p:spPr>
          <a:xfrm>
            <a:off x="1152970" y="2528867"/>
            <a:ext cx="742753" cy="2554545"/>
          </a:xfrm>
          <a:prstGeom prst="rect">
            <a:avLst/>
          </a:prstGeom>
          <a:noFill/>
        </p:spPr>
        <p:txBody>
          <a:bodyPr wrap="square" rtlCol="0">
            <a:spAutoFit/>
          </a:bodyPr>
          <a:lstStyle/>
          <a:p>
            <a:r>
              <a:rPr lang="en-US" sz="1600" b="1" dirty="0">
                <a:latin typeface="Courier New" panose="02070309020205020404" pitchFamily="49" charset="0"/>
                <a:cs typeface="Courier New" panose="02070309020205020404" pitchFamily="49" charset="0"/>
              </a:rPr>
              <a:t>w</a:t>
            </a:r>
          </a:p>
          <a:p>
            <a:endParaRPr lang="en-US" sz="1600" b="1" dirty="0">
              <a:latin typeface="Courier New" panose="02070309020205020404" pitchFamily="49" charset="0"/>
              <a:cs typeface="Courier New" panose="02070309020205020404" pitchFamily="49" charset="0"/>
            </a:endParaRP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0| </a:t>
            </a:r>
          </a:p>
          <a:p>
            <a:r>
              <a:rPr lang="en-US" sz="1600" b="1" dirty="0">
                <a:latin typeface="Courier New" panose="02070309020205020404" pitchFamily="49" charset="0"/>
                <a:cs typeface="Courier New" panose="02070309020205020404" pitchFamily="49" charset="0"/>
              </a:rPr>
              <a:t>1| </a:t>
            </a:r>
          </a:p>
          <a:p>
            <a:r>
              <a:rPr lang="en-US" sz="1600" b="1" dirty="0">
                <a:latin typeface="Courier New" panose="02070309020205020404" pitchFamily="49" charset="0"/>
                <a:cs typeface="Courier New" panose="02070309020205020404" pitchFamily="49" charset="0"/>
              </a:rPr>
              <a:t>2| </a:t>
            </a:r>
          </a:p>
          <a:p>
            <a:r>
              <a:rPr lang="en-US" sz="1600" b="1" dirty="0">
                <a:latin typeface="Courier New" panose="02070309020205020404" pitchFamily="49" charset="0"/>
                <a:cs typeface="Courier New" panose="02070309020205020404" pitchFamily="49" charset="0"/>
              </a:rPr>
              <a:t>3| t </a:t>
            </a:r>
          </a:p>
          <a:p>
            <a:r>
              <a:rPr lang="en-US" sz="1600" b="1" dirty="0">
                <a:latin typeface="Courier New" panose="02070309020205020404" pitchFamily="49" charset="0"/>
                <a:cs typeface="Courier New" panose="02070309020205020404" pitchFamily="49" charset="0"/>
              </a:rPr>
              <a:t>4| </a:t>
            </a:r>
          </a:p>
          <a:p>
            <a:r>
              <a:rPr lang="en-US" sz="1600" b="1" dirty="0">
                <a:latin typeface="Courier New" panose="02070309020205020404" pitchFamily="49" charset="0"/>
                <a:cs typeface="Courier New" panose="02070309020205020404" pitchFamily="49" charset="0"/>
              </a:rPr>
              <a:t>5| t </a:t>
            </a:r>
          </a:p>
          <a:p>
            <a:r>
              <a:rPr lang="en-US" sz="1600" b="1" dirty="0">
                <a:latin typeface="Courier New" panose="02070309020205020404" pitchFamily="49" charset="0"/>
                <a:cs typeface="Courier New" panose="02070309020205020404" pitchFamily="49" charset="0"/>
              </a:rPr>
              <a:t>6| t</a:t>
            </a:r>
          </a:p>
        </p:txBody>
      </p:sp>
      <p:sp>
        <p:nvSpPr>
          <p:cNvPr id="67" name="TextBox 66">
            <a:extLst>
              <a:ext uri="{FF2B5EF4-FFF2-40B4-BE49-F238E27FC236}">
                <a16:creationId xmlns:a16="http://schemas.microsoft.com/office/drawing/2014/main" id="{65733070-4CFB-444C-90C1-AF474C5D60D8}"/>
              </a:ext>
            </a:extLst>
          </p:cNvPr>
          <p:cNvSpPr txBox="1"/>
          <p:nvPr/>
        </p:nvSpPr>
        <p:spPr>
          <a:xfrm>
            <a:off x="6958609" y="2528867"/>
            <a:ext cx="742753" cy="2554545"/>
          </a:xfrm>
          <a:prstGeom prst="rect">
            <a:avLst/>
          </a:prstGeom>
          <a:noFill/>
        </p:spPr>
        <p:txBody>
          <a:bodyPr wrap="square" rtlCol="0">
            <a:spAutoFit/>
          </a:bodyPr>
          <a:lstStyle/>
          <a:p>
            <a:r>
              <a:rPr lang="en-US" sz="1600" b="1" dirty="0">
                <a:latin typeface="Courier New" panose="02070309020205020404" pitchFamily="49" charset="0"/>
                <a:cs typeface="Courier New" panose="02070309020205020404" pitchFamily="49" charset="0"/>
              </a:rPr>
              <a:t>u</a:t>
            </a:r>
          </a:p>
          <a:p>
            <a:endParaRPr lang="en-US" sz="1600" b="1" dirty="0">
              <a:latin typeface="Courier New" panose="02070309020205020404" pitchFamily="49" charset="0"/>
              <a:cs typeface="Courier New" panose="02070309020205020404" pitchFamily="49" charset="0"/>
            </a:endParaRP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0| </a:t>
            </a:r>
          </a:p>
          <a:p>
            <a:r>
              <a:rPr lang="en-US" sz="1600" b="1" dirty="0">
                <a:latin typeface="Courier New" panose="02070309020205020404" pitchFamily="49" charset="0"/>
                <a:cs typeface="Courier New" panose="02070309020205020404" pitchFamily="49" charset="0"/>
              </a:rPr>
              <a:t>1| </a:t>
            </a:r>
          </a:p>
          <a:p>
            <a:r>
              <a:rPr lang="en-US" sz="1600" b="1" dirty="0">
                <a:latin typeface="Courier New" panose="02070309020205020404" pitchFamily="49" charset="0"/>
                <a:cs typeface="Courier New" panose="02070309020205020404" pitchFamily="49" charset="0"/>
              </a:rPr>
              <a:t>2| t</a:t>
            </a:r>
          </a:p>
          <a:p>
            <a:r>
              <a:rPr lang="en-US" sz="1600" b="1" dirty="0">
                <a:latin typeface="Courier New" panose="02070309020205020404" pitchFamily="49" charset="0"/>
                <a:cs typeface="Courier New" panose="02070309020205020404" pitchFamily="49" charset="0"/>
              </a:rPr>
              <a:t>3|   </a:t>
            </a:r>
          </a:p>
          <a:p>
            <a:r>
              <a:rPr lang="en-US" sz="1600" b="1" dirty="0">
                <a:latin typeface="Courier New" panose="02070309020205020404" pitchFamily="49" charset="0"/>
                <a:cs typeface="Courier New" panose="02070309020205020404" pitchFamily="49" charset="0"/>
              </a:rPr>
              <a:t>4| </a:t>
            </a:r>
          </a:p>
          <a:p>
            <a:r>
              <a:rPr lang="en-US" sz="1600" b="1" dirty="0">
                <a:latin typeface="Courier New" panose="02070309020205020404" pitchFamily="49" charset="0"/>
                <a:cs typeface="Courier New" panose="02070309020205020404" pitchFamily="49" charset="0"/>
              </a:rPr>
              <a:t>5|   </a:t>
            </a:r>
          </a:p>
          <a:p>
            <a:r>
              <a:rPr lang="en-US" sz="1600" b="1" dirty="0">
                <a:latin typeface="Courier New" panose="02070309020205020404" pitchFamily="49" charset="0"/>
                <a:cs typeface="Courier New" panose="02070309020205020404" pitchFamily="49" charset="0"/>
              </a:rPr>
              <a:t>6|  </a:t>
            </a:r>
          </a:p>
        </p:txBody>
      </p:sp>
      <p:sp>
        <p:nvSpPr>
          <p:cNvPr id="68" name="TextBox 67">
            <a:extLst>
              <a:ext uri="{FF2B5EF4-FFF2-40B4-BE49-F238E27FC236}">
                <a16:creationId xmlns:a16="http://schemas.microsoft.com/office/drawing/2014/main" id="{088CEFC6-1A37-4333-92AA-3953B3474DD0}"/>
              </a:ext>
            </a:extLst>
          </p:cNvPr>
          <p:cNvSpPr txBox="1"/>
          <p:nvPr/>
        </p:nvSpPr>
        <p:spPr>
          <a:xfrm>
            <a:off x="2114111" y="3970153"/>
            <a:ext cx="623447" cy="338554"/>
          </a:xfrm>
          <a:prstGeom prst="rect">
            <a:avLst/>
          </a:prstGeom>
          <a:noFill/>
        </p:spPr>
        <p:txBody>
          <a:bodyPr wrap="square" rtlCol="0">
            <a:spAutoFit/>
          </a:bodyPr>
          <a:lstStyle/>
          <a:p>
            <a:r>
              <a:rPr lang="en-US" sz="1600" dirty="0"/>
              <a:t>=</a:t>
            </a:r>
          </a:p>
        </p:txBody>
      </p:sp>
      <p:sp>
        <p:nvSpPr>
          <p:cNvPr id="69" name="TextBox 68">
            <a:extLst>
              <a:ext uri="{FF2B5EF4-FFF2-40B4-BE49-F238E27FC236}">
                <a16:creationId xmlns:a16="http://schemas.microsoft.com/office/drawing/2014/main" id="{801F09E1-2D7E-4291-B0CF-C641EF9BA573}"/>
              </a:ext>
            </a:extLst>
          </p:cNvPr>
          <p:cNvSpPr txBox="1"/>
          <p:nvPr/>
        </p:nvSpPr>
        <p:spPr>
          <a:xfrm>
            <a:off x="6393664" y="3970153"/>
            <a:ext cx="623447" cy="338554"/>
          </a:xfrm>
          <a:prstGeom prst="rect">
            <a:avLst/>
          </a:prstGeom>
          <a:noFill/>
        </p:spPr>
        <p:txBody>
          <a:bodyPr wrap="square" rtlCol="0">
            <a:spAutoFit/>
          </a:bodyPr>
          <a:lstStyle/>
          <a:p>
            <a:r>
              <a:rPr lang="en-US" sz="1600" dirty="0"/>
              <a:t>@</a:t>
            </a:r>
          </a:p>
        </p:txBody>
      </p:sp>
    </p:spTree>
    <p:extLst>
      <p:ext uri="{BB962C8B-B14F-4D97-AF65-F5344CB8AC3E}">
        <p14:creationId xmlns:p14="http://schemas.microsoft.com/office/powerpoint/2010/main" val="3500307561"/>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F42E00-9E53-F547-9A9D-2EE0004CEFC3}"/>
              </a:ext>
            </a:extLst>
          </p:cNvPr>
          <p:cNvSpPr>
            <a:spLocks noGrp="1"/>
          </p:cNvSpPr>
          <p:nvPr>
            <p:ph type="title"/>
          </p:nvPr>
        </p:nvSpPr>
        <p:spPr/>
        <p:txBody>
          <a:bodyPr/>
          <a:lstStyle/>
          <a:p>
            <a:r>
              <a:rPr lang="en-US" dirty="0"/>
              <a:t>Finding neighbors </a:t>
            </a:r>
          </a:p>
        </p:txBody>
      </p:sp>
      <p:sp>
        <p:nvSpPr>
          <p:cNvPr id="3" name="Content Placeholder 2">
            <a:extLst>
              <a:ext uri="{FF2B5EF4-FFF2-40B4-BE49-F238E27FC236}">
                <a16:creationId xmlns:a16="http://schemas.microsoft.com/office/drawing/2014/main" id="{7E9DE8B0-0310-FE49-9B04-B4FEE47BB02C}"/>
              </a:ext>
            </a:extLst>
          </p:cNvPr>
          <p:cNvSpPr>
            <a:spLocks noGrp="1"/>
          </p:cNvSpPr>
          <p:nvPr>
            <p:ph idx="1"/>
          </p:nvPr>
        </p:nvSpPr>
        <p:spPr>
          <a:xfrm>
            <a:off x="353174" y="800100"/>
            <a:ext cx="8478310" cy="4840287"/>
          </a:xfrm>
        </p:spPr>
        <p:txBody>
          <a:bodyPr/>
          <a:lstStyle/>
          <a:p>
            <a:r>
              <a:rPr lang="en-US" sz="2000" dirty="0"/>
              <a:t>A more common operation is to input a vector selecting a source and find all the neighbors one hop away from that vertex.</a:t>
            </a:r>
          </a:p>
          <a:p>
            <a:r>
              <a:rPr lang="en-US" sz="2000" dirty="0"/>
              <a:t>Using mxv(), how would you do this?</a:t>
            </a:r>
          </a:p>
        </p:txBody>
      </p:sp>
      <p:sp>
        <p:nvSpPr>
          <p:cNvPr id="4" name="Slide Number Placeholder 3">
            <a:extLst>
              <a:ext uri="{FF2B5EF4-FFF2-40B4-BE49-F238E27FC236}">
                <a16:creationId xmlns:a16="http://schemas.microsoft.com/office/drawing/2014/main" id="{B698D233-BE87-F840-A363-4465E13353C9}"/>
              </a:ext>
            </a:extLst>
          </p:cNvPr>
          <p:cNvSpPr>
            <a:spLocks noGrp="1"/>
          </p:cNvSpPr>
          <p:nvPr>
            <p:ph type="sldNum" sz="quarter" idx="10"/>
          </p:nvPr>
        </p:nvSpPr>
        <p:spPr/>
        <p:txBody>
          <a:bodyPr/>
          <a:lstStyle/>
          <a:p>
            <a:pPr>
              <a:defRPr/>
            </a:pPr>
            <a:fld id="{0C933AAA-F64E-4748-8A99-DCC60F15C72A}" type="slidenum">
              <a:rPr lang="en-US" smtClean="0">
                <a:solidFill>
                  <a:srgbClr val="000000"/>
                </a:solidFill>
                <a:ea typeface="ＭＳ Ｐゴシック" pitchFamily="34" charset="-128"/>
              </a:rPr>
              <a:pPr>
                <a:defRPr/>
              </a:pPr>
              <a:t>44</a:t>
            </a:fld>
            <a:endParaRPr lang="en-US" dirty="0">
              <a:solidFill>
                <a:srgbClr val="000000"/>
              </a:solidFill>
              <a:ea typeface="ＭＳ Ｐゴシック" pitchFamily="34" charset="-128"/>
            </a:endParaRPr>
          </a:p>
        </p:txBody>
      </p:sp>
    </p:spTree>
    <p:extLst>
      <p:ext uri="{BB962C8B-B14F-4D97-AF65-F5344CB8AC3E}">
        <p14:creationId xmlns:p14="http://schemas.microsoft.com/office/powerpoint/2010/main" val="1667812626"/>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F42E00-9E53-F547-9A9D-2EE0004CEFC3}"/>
              </a:ext>
            </a:extLst>
          </p:cNvPr>
          <p:cNvSpPr>
            <a:spLocks noGrp="1"/>
          </p:cNvSpPr>
          <p:nvPr>
            <p:ph type="title"/>
          </p:nvPr>
        </p:nvSpPr>
        <p:spPr/>
        <p:txBody>
          <a:bodyPr/>
          <a:lstStyle/>
          <a:p>
            <a:r>
              <a:rPr lang="en-US" dirty="0"/>
              <a:t>Finding neighbors</a:t>
            </a:r>
          </a:p>
        </p:txBody>
      </p:sp>
      <p:sp>
        <p:nvSpPr>
          <p:cNvPr id="3" name="Content Placeholder 2">
            <a:extLst>
              <a:ext uri="{FF2B5EF4-FFF2-40B4-BE49-F238E27FC236}">
                <a16:creationId xmlns:a16="http://schemas.microsoft.com/office/drawing/2014/main" id="{7E9DE8B0-0310-FE49-9B04-B4FEE47BB02C}"/>
              </a:ext>
            </a:extLst>
          </p:cNvPr>
          <p:cNvSpPr>
            <a:spLocks noGrp="1"/>
          </p:cNvSpPr>
          <p:nvPr>
            <p:ph idx="1"/>
          </p:nvPr>
        </p:nvSpPr>
        <p:spPr>
          <a:xfrm>
            <a:off x="356756" y="800100"/>
            <a:ext cx="8654722" cy="4132262"/>
          </a:xfrm>
        </p:spPr>
        <p:txBody>
          <a:bodyPr/>
          <a:lstStyle/>
          <a:p>
            <a:r>
              <a:rPr lang="en-US" sz="2000" dirty="0"/>
              <a:t>A more common operation is to input a vector selecting a source and find all the neighbors one hop away from that vertex.</a:t>
            </a:r>
          </a:p>
          <a:p>
            <a:r>
              <a:rPr lang="en-US" sz="2000" dirty="0"/>
              <a:t>Using mxv(), how would you do this?</a:t>
            </a:r>
          </a:p>
          <a:p>
            <a:pPr lvl="1"/>
            <a:r>
              <a:rPr lang="en-US" dirty="0"/>
              <a:t>The adjacency matrix elements indicate edges </a:t>
            </a:r>
          </a:p>
          <a:p>
            <a:pPr lvl="2"/>
            <a:r>
              <a:rPr lang="en-US" b="1" dirty="0"/>
              <a:t>From</a:t>
            </a:r>
            <a:r>
              <a:rPr lang="en-US" dirty="0"/>
              <a:t> a vertex (row index)</a:t>
            </a:r>
          </a:p>
          <a:p>
            <a:pPr lvl="2"/>
            <a:r>
              <a:rPr lang="en-US" b="1" dirty="0"/>
              <a:t>To</a:t>
            </a:r>
            <a:r>
              <a:rPr lang="en-US" dirty="0"/>
              <a:t> another vertex (columns index)</a:t>
            </a:r>
          </a:p>
          <a:p>
            <a:pPr lvl="1"/>
            <a:r>
              <a:rPr lang="en-US" dirty="0"/>
              <a:t>Then the </a:t>
            </a:r>
            <a:r>
              <a:rPr lang="en-US" b="1" dirty="0"/>
              <a:t>transpose</a:t>
            </a:r>
            <a:r>
              <a:rPr lang="en-US" dirty="0"/>
              <a:t> of the adjacency matrix indicates edges</a:t>
            </a:r>
          </a:p>
          <a:p>
            <a:pPr lvl="2"/>
            <a:r>
              <a:rPr lang="en-US" b="1" dirty="0"/>
              <a:t>To</a:t>
            </a:r>
            <a:r>
              <a:rPr lang="en-US" dirty="0"/>
              <a:t> a vertex (row index)</a:t>
            </a:r>
          </a:p>
          <a:p>
            <a:pPr lvl="2"/>
            <a:r>
              <a:rPr lang="en-US" b="1" dirty="0"/>
              <a:t>From</a:t>
            </a:r>
            <a:r>
              <a:rPr lang="en-US" dirty="0"/>
              <a:t> other vertices (column index)</a:t>
            </a:r>
          </a:p>
          <a:p>
            <a:r>
              <a:rPr lang="en-US" sz="2000" dirty="0"/>
              <a:t>Therefore, we can find the neighbors of a vertex (marked by the non-empty elements of v)</a:t>
            </a:r>
          </a:p>
        </p:txBody>
      </p:sp>
      <p:sp>
        <p:nvSpPr>
          <p:cNvPr id="4" name="Slide Number Placeholder 3">
            <a:extLst>
              <a:ext uri="{FF2B5EF4-FFF2-40B4-BE49-F238E27FC236}">
                <a16:creationId xmlns:a16="http://schemas.microsoft.com/office/drawing/2014/main" id="{B698D233-BE87-F840-A363-4465E13353C9}"/>
              </a:ext>
            </a:extLst>
          </p:cNvPr>
          <p:cNvSpPr>
            <a:spLocks noGrp="1"/>
          </p:cNvSpPr>
          <p:nvPr>
            <p:ph type="sldNum" sz="quarter" idx="10"/>
          </p:nvPr>
        </p:nvSpPr>
        <p:spPr>
          <a:xfrm>
            <a:off x="8728075" y="6553200"/>
            <a:ext cx="415925" cy="304800"/>
          </a:xfrm>
        </p:spPr>
        <p:txBody>
          <a:bodyPr/>
          <a:lstStyle/>
          <a:p>
            <a:pPr>
              <a:defRPr/>
            </a:pPr>
            <a:fld id="{0C933AAA-F64E-4748-8A99-DCC60F15C72A}" type="slidenum">
              <a:rPr lang="en-US" smtClean="0">
                <a:solidFill>
                  <a:srgbClr val="000000"/>
                </a:solidFill>
                <a:ea typeface="ＭＳ Ｐゴシック" pitchFamily="34" charset="-128"/>
              </a:rPr>
              <a:pPr>
                <a:defRPr/>
              </a:pPr>
              <a:t>45</a:t>
            </a:fld>
            <a:endParaRPr lang="en-US" dirty="0">
              <a:solidFill>
                <a:srgbClr val="000000"/>
              </a:solidFill>
              <a:ea typeface="ＭＳ Ｐゴシック" pitchFamily="34" charset="-128"/>
            </a:endParaRPr>
          </a:p>
        </p:txBody>
      </p:sp>
      <p:sp>
        <p:nvSpPr>
          <p:cNvPr id="6" name="TextBox 5">
            <a:extLst>
              <a:ext uri="{FF2B5EF4-FFF2-40B4-BE49-F238E27FC236}">
                <a16:creationId xmlns:a16="http://schemas.microsoft.com/office/drawing/2014/main" id="{E3AFD7F2-1456-DB48-9F58-0F73AA0BAF8E}"/>
              </a:ext>
            </a:extLst>
          </p:cNvPr>
          <p:cNvSpPr txBox="1"/>
          <p:nvPr/>
        </p:nvSpPr>
        <p:spPr>
          <a:xfrm>
            <a:off x="2598233" y="4576631"/>
            <a:ext cx="3754582" cy="461665"/>
          </a:xfrm>
          <a:prstGeom prst="rect">
            <a:avLst/>
          </a:prstGeom>
          <a:noFill/>
        </p:spPr>
        <p:txBody>
          <a:bodyPr wrap="square" rtlCol="0">
            <a:spAutoFit/>
          </a:bodyPr>
          <a:lstStyle/>
          <a:p>
            <a:r>
              <a:rPr lang="en-US" sz="2400" dirty="0"/>
              <a:t>neighbors  = A</a:t>
            </a:r>
            <a:r>
              <a:rPr lang="en-US" sz="2400" baseline="30000" dirty="0"/>
              <a:t>T</a:t>
            </a:r>
            <a:r>
              <a:rPr lang="en-US" sz="2400" dirty="0"/>
              <a:t>⊕.⊗v</a:t>
            </a:r>
          </a:p>
        </p:txBody>
      </p:sp>
      <p:sp>
        <p:nvSpPr>
          <p:cNvPr id="5" name="TextBox 4">
            <a:extLst>
              <a:ext uri="{FF2B5EF4-FFF2-40B4-BE49-F238E27FC236}">
                <a16:creationId xmlns:a16="http://schemas.microsoft.com/office/drawing/2014/main" id="{33417998-E983-984E-B887-21C3A0F34A22}"/>
              </a:ext>
            </a:extLst>
          </p:cNvPr>
          <p:cNvSpPr txBox="1"/>
          <p:nvPr/>
        </p:nvSpPr>
        <p:spPr>
          <a:xfrm>
            <a:off x="927100" y="5449374"/>
            <a:ext cx="7289800" cy="646331"/>
          </a:xfrm>
          <a:prstGeom prst="rect">
            <a:avLst/>
          </a:prstGeom>
          <a:noFill/>
        </p:spPr>
        <p:txBody>
          <a:bodyPr wrap="square" rtlCol="0">
            <a:spAutoFit/>
          </a:bodyPr>
          <a:lstStyle/>
          <a:p>
            <a:r>
              <a:rPr lang="en-US" b="1" dirty="0">
                <a:latin typeface="Courier New" panose="02070309020205020404" pitchFamily="49" charset="0"/>
                <a:cs typeface="Courier New" panose="02070309020205020404" pitchFamily="49" charset="0"/>
              </a:rPr>
              <a:t>neighbors = A.T @ v</a:t>
            </a:r>
          </a:p>
          <a:p>
            <a:r>
              <a:rPr lang="en-US" b="1" dirty="0">
                <a:latin typeface="Courier New" panose="02070309020205020404" pitchFamily="49" charset="0"/>
                <a:cs typeface="Courier New" panose="02070309020205020404" pitchFamily="49" charset="0"/>
              </a:rPr>
              <a:t>neighbors = </a:t>
            </a:r>
            <a:r>
              <a:rPr lang="en-US" b="1" dirty="0" err="1">
                <a:latin typeface="Courier New" panose="02070309020205020404" pitchFamily="49" charset="0"/>
                <a:cs typeface="Courier New" panose="02070309020205020404" pitchFamily="49" charset="0"/>
              </a:rPr>
              <a:t>A.mxv</a:t>
            </a:r>
            <a:r>
              <a:rPr lang="en-US" b="1" dirty="0">
                <a:latin typeface="Courier New" panose="02070309020205020404" pitchFamily="49" charset="0"/>
                <a:cs typeface="Courier New" panose="02070309020205020404" pitchFamily="49" charset="0"/>
              </a:rPr>
              <a:t>(v, desc=grb.descriptor.T0)</a:t>
            </a:r>
          </a:p>
        </p:txBody>
      </p:sp>
      <p:sp>
        <p:nvSpPr>
          <p:cNvPr id="8" name="TextBox 7">
            <a:extLst>
              <a:ext uri="{FF2B5EF4-FFF2-40B4-BE49-F238E27FC236}">
                <a16:creationId xmlns:a16="http://schemas.microsoft.com/office/drawing/2014/main" id="{06A083BD-A6EE-5E49-B2F1-4FE65678B11D}"/>
              </a:ext>
            </a:extLst>
          </p:cNvPr>
          <p:cNvSpPr txBox="1"/>
          <p:nvPr/>
        </p:nvSpPr>
        <p:spPr>
          <a:xfrm>
            <a:off x="6397631" y="4894043"/>
            <a:ext cx="2196661" cy="646331"/>
          </a:xfrm>
          <a:prstGeom prst="rect">
            <a:avLst/>
          </a:prstGeom>
          <a:noFill/>
        </p:spPr>
        <p:txBody>
          <a:bodyPr wrap="square" rtlCol="0">
            <a:spAutoFit/>
          </a:bodyPr>
          <a:lstStyle/>
          <a:p>
            <a:r>
              <a:rPr lang="en-US" dirty="0">
                <a:solidFill>
                  <a:srgbClr val="C00000"/>
                </a:solidFill>
              </a:rPr>
              <a:t>Two ways using pygraphblas</a:t>
            </a:r>
          </a:p>
        </p:txBody>
      </p:sp>
      <p:cxnSp>
        <p:nvCxnSpPr>
          <p:cNvPr id="10" name="Straight Arrow Connector 9">
            <a:extLst>
              <a:ext uri="{FF2B5EF4-FFF2-40B4-BE49-F238E27FC236}">
                <a16:creationId xmlns:a16="http://schemas.microsoft.com/office/drawing/2014/main" id="{E0E8B1F9-A057-9047-B84D-FC52258E0AD5}"/>
              </a:ext>
            </a:extLst>
          </p:cNvPr>
          <p:cNvCxnSpPr>
            <a:cxnSpLocks/>
            <a:stCxn id="8" idx="1"/>
          </p:cNvCxnSpPr>
          <p:nvPr/>
        </p:nvCxnSpPr>
        <p:spPr bwMode="auto">
          <a:xfrm flipH="1">
            <a:off x="5046133" y="5217209"/>
            <a:ext cx="1351498" cy="428649"/>
          </a:xfrm>
          <a:prstGeom prst="straightConnector1">
            <a:avLst/>
          </a:prstGeom>
          <a:ln>
            <a:headEnd type="none" w="med"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72607900"/>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81E8E-DF3C-504F-8123-3D58E9C6B0ED}"/>
              </a:ext>
            </a:extLst>
          </p:cNvPr>
          <p:cNvSpPr>
            <a:spLocks noGrp="1"/>
          </p:cNvSpPr>
          <p:nvPr>
            <p:ph type="title"/>
          </p:nvPr>
        </p:nvSpPr>
        <p:spPr>
          <a:xfrm>
            <a:off x="166688" y="192088"/>
            <a:ext cx="8977312" cy="889000"/>
          </a:xfrm>
        </p:spPr>
        <p:txBody>
          <a:bodyPr/>
          <a:lstStyle/>
          <a:p>
            <a:r>
              <a:rPr lang="en-US" dirty="0"/>
              <a:t>Exercise 5: Find one hop neighbors</a:t>
            </a:r>
          </a:p>
        </p:txBody>
      </p:sp>
      <p:sp>
        <p:nvSpPr>
          <p:cNvPr id="3" name="Content Placeholder 2">
            <a:extLst>
              <a:ext uri="{FF2B5EF4-FFF2-40B4-BE49-F238E27FC236}">
                <a16:creationId xmlns:a16="http://schemas.microsoft.com/office/drawing/2014/main" id="{B0CD3C32-FCDD-8D49-ADB6-7427AEC5CFD4}"/>
              </a:ext>
            </a:extLst>
          </p:cNvPr>
          <p:cNvSpPr>
            <a:spLocks noGrp="1"/>
          </p:cNvSpPr>
          <p:nvPr>
            <p:ph idx="1"/>
          </p:nvPr>
        </p:nvSpPr>
        <p:spPr>
          <a:xfrm>
            <a:off x="296028" y="1047683"/>
            <a:ext cx="5393173" cy="1903465"/>
          </a:xfrm>
        </p:spPr>
        <p:txBody>
          <a:bodyPr/>
          <a:lstStyle/>
          <a:p>
            <a:r>
              <a:rPr lang="en-US" sz="1800" dirty="0"/>
              <a:t>This is a really quick exercise.</a:t>
            </a:r>
          </a:p>
          <a:p>
            <a:r>
              <a:rPr lang="en-US" sz="1800" dirty="0"/>
              <a:t>Go back to your code for exercise 4 and verify that you can use the transpose to find the one hop neighbors of a source vertex.</a:t>
            </a:r>
          </a:p>
        </p:txBody>
      </p:sp>
      <p:sp>
        <p:nvSpPr>
          <p:cNvPr id="4" name="Slide Number Placeholder 3">
            <a:extLst>
              <a:ext uri="{FF2B5EF4-FFF2-40B4-BE49-F238E27FC236}">
                <a16:creationId xmlns:a16="http://schemas.microsoft.com/office/drawing/2014/main" id="{AEDE09F1-FEA6-CA4A-A8C0-6E0A8002FAB7}"/>
              </a:ext>
            </a:extLst>
          </p:cNvPr>
          <p:cNvSpPr>
            <a:spLocks noGrp="1"/>
          </p:cNvSpPr>
          <p:nvPr>
            <p:ph type="sldNum" sz="quarter" idx="10"/>
          </p:nvPr>
        </p:nvSpPr>
        <p:spPr/>
        <p:txBody>
          <a:bodyPr/>
          <a:lstStyle/>
          <a:p>
            <a:pPr>
              <a:defRPr/>
            </a:pPr>
            <a:fld id="{0C933AAA-F64E-4748-8A99-DCC60F15C72A}" type="slidenum">
              <a:rPr lang="en-US" smtClean="0">
                <a:solidFill>
                  <a:srgbClr val="000000"/>
                </a:solidFill>
                <a:ea typeface="ＭＳ Ｐゴシック" pitchFamily="34" charset="-128"/>
              </a:rPr>
              <a:pPr>
                <a:defRPr/>
              </a:pPr>
              <a:t>46</a:t>
            </a:fld>
            <a:endParaRPr lang="en-US" dirty="0">
              <a:solidFill>
                <a:srgbClr val="000000"/>
              </a:solidFill>
              <a:ea typeface="ＭＳ Ｐゴシック" pitchFamily="34" charset="-128"/>
            </a:endParaRPr>
          </a:p>
        </p:txBody>
      </p:sp>
      <p:grpSp>
        <p:nvGrpSpPr>
          <p:cNvPr id="5" name="Group 4">
            <a:extLst>
              <a:ext uri="{FF2B5EF4-FFF2-40B4-BE49-F238E27FC236}">
                <a16:creationId xmlns:a16="http://schemas.microsoft.com/office/drawing/2014/main" id="{6B2ED23D-1F07-FE4C-B990-9262B8FC77B1}"/>
              </a:ext>
            </a:extLst>
          </p:cNvPr>
          <p:cNvGrpSpPr/>
          <p:nvPr/>
        </p:nvGrpSpPr>
        <p:grpSpPr>
          <a:xfrm>
            <a:off x="5820025" y="666929"/>
            <a:ext cx="2908050" cy="2375241"/>
            <a:chOff x="1223785" y="3766524"/>
            <a:chExt cx="2791124" cy="2186461"/>
          </a:xfrm>
        </p:grpSpPr>
        <p:grpSp>
          <p:nvGrpSpPr>
            <p:cNvPr id="6" name="Group 5">
              <a:extLst>
                <a:ext uri="{FF2B5EF4-FFF2-40B4-BE49-F238E27FC236}">
                  <a16:creationId xmlns:a16="http://schemas.microsoft.com/office/drawing/2014/main" id="{B1E88786-1642-7945-8AF5-4D1BB0AE1ACE}"/>
                </a:ext>
              </a:extLst>
            </p:cNvPr>
            <p:cNvGrpSpPr/>
            <p:nvPr/>
          </p:nvGrpSpPr>
          <p:grpSpPr>
            <a:xfrm>
              <a:off x="1335803" y="4157242"/>
              <a:ext cx="219364" cy="718577"/>
              <a:chOff x="1335803" y="4157242"/>
              <a:chExt cx="219364" cy="718577"/>
            </a:xfrm>
          </p:grpSpPr>
          <p:sp>
            <p:nvSpPr>
              <p:cNvPr id="52" name="Line 24">
                <a:extLst>
                  <a:ext uri="{FF2B5EF4-FFF2-40B4-BE49-F238E27FC236}">
                    <a16:creationId xmlns:a16="http://schemas.microsoft.com/office/drawing/2014/main" id="{01C53FE6-33CB-4746-9CA9-66A47A25A833}"/>
                  </a:ext>
                </a:extLst>
              </p:cNvPr>
              <p:cNvSpPr>
                <a:spLocks noChangeAspect="1" noChangeShapeType="1"/>
              </p:cNvSpPr>
              <p:nvPr/>
            </p:nvSpPr>
            <p:spPr bwMode="auto">
              <a:xfrm rot="1855532" flipH="1" flipV="1">
                <a:off x="1410849" y="4293113"/>
                <a:ext cx="1443" cy="123265"/>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53" name="Freeform 25">
                <a:extLst>
                  <a:ext uri="{FF2B5EF4-FFF2-40B4-BE49-F238E27FC236}">
                    <a16:creationId xmlns:a16="http://schemas.microsoft.com/office/drawing/2014/main" id="{4A3D39A2-2F07-2044-9A23-3E512A14BDA2}"/>
                  </a:ext>
                </a:extLst>
              </p:cNvPr>
              <p:cNvSpPr>
                <a:spLocks/>
              </p:cNvSpPr>
              <p:nvPr/>
            </p:nvSpPr>
            <p:spPr bwMode="auto">
              <a:xfrm>
                <a:off x="1335803" y="4157242"/>
                <a:ext cx="219364" cy="718577"/>
              </a:xfrm>
              <a:custGeom>
                <a:avLst/>
                <a:gdLst>
                  <a:gd name="T0" fmla="*/ 152 w 152"/>
                  <a:gd name="T1" fmla="*/ 513 h 513"/>
                  <a:gd name="T2" fmla="*/ 38 w 152"/>
                  <a:gd name="T3" fmla="*/ 371 h 513"/>
                  <a:gd name="T4" fmla="*/ 19 w 152"/>
                  <a:gd name="T5" fmla="*/ 212 h 513"/>
                  <a:gd name="T6" fmla="*/ 152 w 152"/>
                  <a:gd name="T7" fmla="*/ 0 h 513"/>
                </a:gdLst>
                <a:ahLst/>
                <a:cxnLst>
                  <a:cxn ang="0">
                    <a:pos x="T0" y="T1"/>
                  </a:cxn>
                  <a:cxn ang="0">
                    <a:pos x="T2" y="T3"/>
                  </a:cxn>
                  <a:cxn ang="0">
                    <a:pos x="T4" y="T5"/>
                  </a:cxn>
                  <a:cxn ang="0">
                    <a:pos x="T6" y="T7"/>
                  </a:cxn>
                </a:cxnLst>
                <a:rect l="0" t="0" r="r" b="b"/>
                <a:pathLst>
                  <a:path w="152" h="513">
                    <a:moveTo>
                      <a:pt x="152" y="513"/>
                    </a:moveTo>
                    <a:cubicBezTo>
                      <a:pt x="106" y="467"/>
                      <a:pt x="60" y="421"/>
                      <a:pt x="38" y="371"/>
                    </a:cubicBezTo>
                    <a:cubicBezTo>
                      <a:pt x="16" y="321"/>
                      <a:pt x="0" y="274"/>
                      <a:pt x="19" y="212"/>
                    </a:cubicBezTo>
                    <a:cubicBezTo>
                      <a:pt x="38" y="150"/>
                      <a:pt x="95" y="75"/>
                      <a:pt x="152"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grpSp>
        <p:grpSp>
          <p:nvGrpSpPr>
            <p:cNvPr id="7" name="Group 6">
              <a:extLst>
                <a:ext uri="{FF2B5EF4-FFF2-40B4-BE49-F238E27FC236}">
                  <a16:creationId xmlns:a16="http://schemas.microsoft.com/office/drawing/2014/main" id="{F9F59FC4-1EAE-5A4D-BE70-1225C65983DE}"/>
                </a:ext>
              </a:extLst>
            </p:cNvPr>
            <p:cNvGrpSpPr/>
            <p:nvPr/>
          </p:nvGrpSpPr>
          <p:grpSpPr>
            <a:xfrm>
              <a:off x="1571763" y="4183811"/>
              <a:ext cx="219364" cy="718577"/>
              <a:chOff x="1571763" y="4183811"/>
              <a:chExt cx="219364" cy="718577"/>
            </a:xfrm>
          </p:grpSpPr>
          <p:sp>
            <p:nvSpPr>
              <p:cNvPr id="50" name="Line 27">
                <a:extLst>
                  <a:ext uri="{FF2B5EF4-FFF2-40B4-BE49-F238E27FC236}">
                    <a16:creationId xmlns:a16="http://schemas.microsoft.com/office/drawing/2014/main" id="{A27E07CB-B9B0-A041-B43B-C72F2637EAFB}"/>
                  </a:ext>
                </a:extLst>
              </p:cNvPr>
              <p:cNvSpPr>
                <a:spLocks noChangeAspect="1" noChangeShapeType="1"/>
              </p:cNvSpPr>
              <p:nvPr/>
            </p:nvSpPr>
            <p:spPr bwMode="auto">
              <a:xfrm rot="1855532">
                <a:off x="1732678" y="4616683"/>
                <a:ext cx="1443" cy="123265"/>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51" name="Freeform 28">
                <a:extLst>
                  <a:ext uri="{FF2B5EF4-FFF2-40B4-BE49-F238E27FC236}">
                    <a16:creationId xmlns:a16="http://schemas.microsoft.com/office/drawing/2014/main" id="{251D5198-E685-544B-B43F-9C02355C3912}"/>
                  </a:ext>
                </a:extLst>
              </p:cNvPr>
              <p:cNvSpPr>
                <a:spLocks/>
              </p:cNvSpPr>
              <p:nvPr/>
            </p:nvSpPr>
            <p:spPr bwMode="auto">
              <a:xfrm flipH="1" flipV="1">
                <a:off x="1571763" y="4183811"/>
                <a:ext cx="219364" cy="718577"/>
              </a:xfrm>
              <a:custGeom>
                <a:avLst/>
                <a:gdLst>
                  <a:gd name="T0" fmla="*/ 152 w 152"/>
                  <a:gd name="T1" fmla="*/ 513 h 513"/>
                  <a:gd name="T2" fmla="*/ 38 w 152"/>
                  <a:gd name="T3" fmla="*/ 371 h 513"/>
                  <a:gd name="T4" fmla="*/ 19 w 152"/>
                  <a:gd name="T5" fmla="*/ 212 h 513"/>
                  <a:gd name="T6" fmla="*/ 152 w 152"/>
                  <a:gd name="T7" fmla="*/ 0 h 513"/>
                </a:gdLst>
                <a:ahLst/>
                <a:cxnLst>
                  <a:cxn ang="0">
                    <a:pos x="T0" y="T1"/>
                  </a:cxn>
                  <a:cxn ang="0">
                    <a:pos x="T2" y="T3"/>
                  </a:cxn>
                  <a:cxn ang="0">
                    <a:pos x="T4" y="T5"/>
                  </a:cxn>
                  <a:cxn ang="0">
                    <a:pos x="T6" y="T7"/>
                  </a:cxn>
                </a:cxnLst>
                <a:rect l="0" t="0" r="r" b="b"/>
                <a:pathLst>
                  <a:path w="152" h="513">
                    <a:moveTo>
                      <a:pt x="152" y="513"/>
                    </a:moveTo>
                    <a:cubicBezTo>
                      <a:pt x="106" y="467"/>
                      <a:pt x="60" y="421"/>
                      <a:pt x="38" y="371"/>
                    </a:cubicBezTo>
                    <a:cubicBezTo>
                      <a:pt x="16" y="321"/>
                      <a:pt x="0" y="274"/>
                      <a:pt x="19" y="212"/>
                    </a:cubicBezTo>
                    <a:cubicBezTo>
                      <a:pt x="38" y="150"/>
                      <a:pt x="95" y="75"/>
                      <a:pt x="152"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grpSp>
        <p:grpSp>
          <p:nvGrpSpPr>
            <p:cNvPr id="8" name="Group 7">
              <a:extLst>
                <a:ext uri="{FF2B5EF4-FFF2-40B4-BE49-F238E27FC236}">
                  <a16:creationId xmlns:a16="http://schemas.microsoft.com/office/drawing/2014/main" id="{107E4CD5-FEE8-A941-9D9B-71B86FDDA25D}"/>
                </a:ext>
              </a:extLst>
            </p:cNvPr>
            <p:cNvGrpSpPr/>
            <p:nvPr/>
          </p:nvGrpSpPr>
          <p:grpSpPr>
            <a:xfrm>
              <a:off x="1555166" y="3962540"/>
              <a:ext cx="1121352" cy="186298"/>
              <a:chOff x="1555166" y="3962540"/>
              <a:chExt cx="1121352" cy="186298"/>
            </a:xfrm>
          </p:grpSpPr>
          <p:sp>
            <p:nvSpPr>
              <p:cNvPr id="48" name="Line 30">
                <a:extLst>
                  <a:ext uri="{FF2B5EF4-FFF2-40B4-BE49-F238E27FC236}">
                    <a16:creationId xmlns:a16="http://schemas.microsoft.com/office/drawing/2014/main" id="{594780E9-7006-1941-826A-A8EBB352E139}"/>
                  </a:ext>
                </a:extLst>
              </p:cNvPr>
              <p:cNvSpPr>
                <a:spLocks noChangeAspect="1" noChangeShapeType="1"/>
              </p:cNvSpPr>
              <p:nvPr/>
            </p:nvSpPr>
            <p:spPr bwMode="auto">
              <a:xfrm rot="17163330" flipH="1">
                <a:off x="2309971" y="3939661"/>
                <a:ext cx="1401" cy="127000"/>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49" name="Freeform 31">
                <a:extLst>
                  <a:ext uri="{FF2B5EF4-FFF2-40B4-BE49-F238E27FC236}">
                    <a16:creationId xmlns:a16="http://schemas.microsoft.com/office/drawing/2014/main" id="{5FBA48BB-E9E4-3E4D-9B9A-D136F7F98EEE}"/>
                  </a:ext>
                </a:extLst>
              </p:cNvPr>
              <p:cNvSpPr>
                <a:spLocks/>
              </p:cNvSpPr>
              <p:nvPr/>
            </p:nvSpPr>
            <p:spPr bwMode="auto">
              <a:xfrm>
                <a:off x="1555166" y="3962540"/>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grpSp>
        <p:grpSp>
          <p:nvGrpSpPr>
            <p:cNvPr id="9" name="Group 8">
              <a:extLst>
                <a:ext uri="{FF2B5EF4-FFF2-40B4-BE49-F238E27FC236}">
                  <a16:creationId xmlns:a16="http://schemas.microsoft.com/office/drawing/2014/main" id="{1575EECC-8D59-2A46-B9FD-6854B122B126}"/>
                </a:ext>
              </a:extLst>
            </p:cNvPr>
            <p:cNvGrpSpPr/>
            <p:nvPr/>
          </p:nvGrpSpPr>
          <p:grpSpPr>
            <a:xfrm>
              <a:off x="1563825" y="4891227"/>
              <a:ext cx="1121352" cy="732585"/>
              <a:chOff x="1563825" y="4891227"/>
              <a:chExt cx="1121352" cy="732585"/>
            </a:xfrm>
          </p:grpSpPr>
          <p:sp>
            <p:nvSpPr>
              <p:cNvPr id="46" name="Line 34">
                <a:extLst>
                  <a:ext uri="{FF2B5EF4-FFF2-40B4-BE49-F238E27FC236}">
                    <a16:creationId xmlns:a16="http://schemas.microsoft.com/office/drawing/2014/main" id="{100ECD8B-17C6-5544-BA50-B706BF85134F}"/>
                  </a:ext>
                </a:extLst>
              </p:cNvPr>
              <p:cNvSpPr>
                <a:spLocks noChangeAspect="1" noChangeShapeType="1"/>
              </p:cNvSpPr>
              <p:nvPr/>
            </p:nvSpPr>
            <p:spPr bwMode="auto">
              <a:xfrm rot="3635357">
                <a:off x="1779303" y="5328258"/>
                <a:ext cx="1401" cy="127000"/>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47" name="Freeform 35">
                <a:extLst>
                  <a:ext uri="{FF2B5EF4-FFF2-40B4-BE49-F238E27FC236}">
                    <a16:creationId xmlns:a16="http://schemas.microsoft.com/office/drawing/2014/main" id="{7EEE645F-991B-374A-82BB-42AF17E84391}"/>
                  </a:ext>
                </a:extLst>
              </p:cNvPr>
              <p:cNvSpPr>
                <a:spLocks/>
              </p:cNvSpPr>
              <p:nvPr/>
            </p:nvSpPr>
            <p:spPr bwMode="auto">
              <a:xfrm>
                <a:off x="1563825" y="4891227"/>
                <a:ext cx="1121352" cy="732585"/>
              </a:xfrm>
              <a:custGeom>
                <a:avLst/>
                <a:gdLst>
                  <a:gd name="T0" fmla="*/ 0 w 777"/>
                  <a:gd name="T1" fmla="*/ 514 h 523"/>
                  <a:gd name="T2" fmla="*/ 6 w 777"/>
                  <a:gd name="T3" fmla="*/ 523 h 523"/>
                  <a:gd name="T4" fmla="*/ 176 w 777"/>
                  <a:gd name="T5" fmla="*/ 343 h 523"/>
                  <a:gd name="T6" fmla="*/ 615 w 777"/>
                  <a:gd name="T7" fmla="*/ 247 h 523"/>
                  <a:gd name="T8" fmla="*/ 777 w 777"/>
                  <a:gd name="T9" fmla="*/ 0 h 523"/>
                </a:gdLst>
                <a:ahLst/>
                <a:cxnLst>
                  <a:cxn ang="0">
                    <a:pos x="T0" y="T1"/>
                  </a:cxn>
                  <a:cxn ang="0">
                    <a:pos x="T2" y="T3"/>
                  </a:cxn>
                  <a:cxn ang="0">
                    <a:pos x="T4" y="T5"/>
                  </a:cxn>
                  <a:cxn ang="0">
                    <a:pos x="T6" y="T7"/>
                  </a:cxn>
                  <a:cxn ang="0">
                    <a:pos x="T8" y="T9"/>
                  </a:cxn>
                </a:cxnLst>
                <a:rect l="0" t="0" r="r" b="b"/>
                <a:pathLst>
                  <a:path w="777" h="523">
                    <a:moveTo>
                      <a:pt x="0" y="514"/>
                    </a:moveTo>
                    <a:lnTo>
                      <a:pt x="6" y="523"/>
                    </a:lnTo>
                    <a:cubicBezTo>
                      <a:pt x="35" y="495"/>
                      <a:pt x="74" y="389"/>
                      <a:pt x="176" y="343"/>
                    </a:cubicBezTo>
                    <a:cubicBezTo>
                      <a:pt x="278" y="297"/>
                      <a:pt x="515" y="304"/>
                      <a:pt x="615" y="247"/>
                    </a:cubicBezTo>
                    <a:cubicBezTo>
                      <a:pt x="715" y="190"/>
                      <a:pt x="746" y="95"/>
                      <a:pt x="777"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grpSp>
        <p:sp>
          <p:nvSpPr>
            <p:cNvPr id="10" name="Line 46">
              <a:extLst>
                <a:ext uri="{FF2B5EF4-FFF2-40B4-BE49-F238E27FC236}">
                  <a16:creationId xmlns:a16="http://schemas.microsoft.com/office/drawing/2014/main" id="{B36FB20D-20F7-A544-9308-70474C2E704F}"/>
                </a:ext>
              </a:extLst>
            </p:cNvPr>
            <p:cNvSpPr>
              <a:spLocks noChangeAspect="1" noChangeShapeType="1"/>
            </p:cNvSpPr>
            <p:nvPr/>
          </p:nvSpPr>
          <p:spPr bwMode="auto">
            <a:xfrm rot="17163330" flipH="1">
              <a:off x="3452972" y="4690455"/>
              <a:ext cx="1401" cy="127000"/>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11" name="Freeform 47">
              <a:extLst>
                <a:ext uri="{FF2B5EF4-FFF2-40B4-BE49-F238E27FC236}">
                  <a16:creationId xmlns:a16="http://schemas.microsoft.com/office/drawing/2014/main" id="{67F72118-6E66-264B-A3DE-344A455F19D2}"/>
                </a:ext>
              </a:extLst>
            </p:cNvPr>
            <p:cNvSpPr>
              <a:spLocks/>
            </p:cNvSpPr>
            <p:nvPr/>
          </p:nvSpPr>
          <p:spPr bwMode="auto">
            <a:xfrm>
              <a:off x="2698167" y="4713334"/>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grpSp>
          <p:nvGrpSpPr>
            <p:cNvPr id="12" name="Group 11">
              <a:extLst>
                <a:ext uri="{FF2B5EF4-FFF2-40B4-BE49-F238E27FC236}">
                  <a16:creationId xmlns:a16="http://schemas.microsoft.com/office/drawing/2014/main" id="{FA74D00F-C6E9-3541-8909-31EE156CB188}"/>
                </a:ext>
              </a:extLst>
            </p:cNvPr>
            <p:cNvGrpSpPr/>
            <p:nvPr/>
          </p:nvGrpSpPr>
          <p:grpSpPr>
            <a:xfrm>
              <a:off x="1566712" y="5458525"/>
              <a:ext cx="1121352" cy="186298"/>
              <a:chOff x="1566712" y="5458525"/>
              <a:chExt cx="1121352" cy="186298"/>
            </a:xfrm>
          </p:grpSpPr>
          <p:sp>
            <p:nvSpPr>
              <p:cNvPr id="44" name="Line 49">
                <a:extLst>
                  <a:ext uri="{FF2B5EF4-FFF2-40B4-BE49-F238E27FC236}">
                    <a16:creationId xmlns:a16="http://schemas.microsoft.com/office/drawing/2014/main" id="{9400EE75-811F-3547-93F1-BA7A0AD68A9B}"/>
                  </a:ext>
                </a:extLst>
              </p:cNvPr>
              <p:cNvSpPr>
                <a:spLocks noChangeAspect="1" noChangeShapeType="1"/>
              </p:cNvSpPr>
              <p:nvPr/>
            </p:nvSpPr>
            <p:spPr bwMode="auto">
              <a:xfrm rot="17163330" flipH="1">
                <a:off x="2321517" y="5435646"/>
                <a:ext cx="1401" cy="127000"/>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45" name="Freeform 50">
                <a:extLst>
                  <a:ext uri="{FF2B5EF4-FFF2-40B4-BE49-F238E27FC236}">
                    <a16:creationId xmlns:a16="http://schemas.microsoft.com/office/drawing/2014/main" id="{12E0F947-FA1F-2C42-9657-AF1430617027}"/>
                  </a:ext>
                </a:extLst>
              </p:cNvPr>
              <p:cNvSpPr>
                <a:spLocks/>
              </p:cNvSpPr>
              <p:nvPr/>
            </p:nvSpPr>
            <p:spPr bwMode="auto">
              <a:xfrm>
                <a:off x="1566712" y="5458525"/>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grpSp>
        <p:grpSp>
          <p:nvGrpSpPr>
            <p:cNvPr id="13" name="Group 12">
              <a:extLst>
                <a:ext uri="{FF2B5EF4-FFF2-40B4-BE49-F238E27FC236}">
                  <a16:creationId xmlns:a16="http://schemas.microsoft.com/office/drawing/2014/main" id="{12615A3D-5F55-9449-A666-B0EB3D8BF3A7}"/>
                </a:ext>
              </a:extLst>
            </p:cNvPr>
            <p:cNvGrpSpPr/>
            <p:nvPr/>
          </p:nvGrpSpPr>
          <p:grpSpPr>
            <a:xfrm>
              <a:off x="1549394" y="5643422"/>
              <a:ext cx="1121352" cy="186298"/>
              <a:chOff x="1549394" y="5643422"/>
              <a:chExt cx="1121352" cy="186298"/>
            </a:xfrm>
          </p:grpSpPr>
          <p:sp>
            <p:nvSpPr>
              <p:cNvPr id="42" name="Line 52">
                <a:extLst>
                  <a:ext uri="{FF2B5EF4-FFF2-40B4-BE49-F238E27FC236}">
                    <a16:creationId xmlns:a16="http://schemas.microsoft.com/office/drawing/2014/main" id="{22C2CB0C-7F98-1547-9427-C376E831D9E4}"/>
                  </a:ext>
                </a:extLst>
              </p:cNvPr>
              <p:cNvSpPr>
                <a:spLocks noChangeAspect="1" noChangeShapeType="1"/>
              </p:cNvSpPr>
              <p:nvPr/>
            </p:nvSpPr>
            <p:spPr bwMode="auto">
              <a:xfrm rot="17163330" flipV="1">
                <a:off x="1913097" y="5725599"/>
                <a:ext cx="1401" cy="127000"/>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43" name="Freeform 53">
                <a:extLst>
                  <a:ext uri="{FF2B5EF4-FFF2-40B4-BE49-F238E27FC236}">
                    <a16:creationId xmlns:a16="http://schemas.microsoft.com/office/drawing/2014/main" id="{6A973478-B4D7-4D40-B3C5-94BFD7C83140}"/>
                  </a:ext>
                </a:extLst>
              </p:cNvPr>
              <p:cNvSpPr>
                <a:spLocks/>
              </p:cNvSpPr>
              <p:nvPr/>
            </p:nvSpPr>
            <p:spPr bwMode="auto">
              <a:xfrm flipH="1" flipV="1">
                <a:off x="1549394" y="5643422"/>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grpSp>
        <p:grpSp>
          <p:nvGrpSpPr>
            <p:cNvPr id="14" name="Group 13">
              <a:extLst>
                <a:ext uri="{FF2B5EF4-FFF2-40B4-BE49-F238E27FC236}">
                  <a16:creationId xmlns:a16="http://schemas.microsoft.com/office/drawing/2014/main" id="{A8558620-F323-A142-A7BD-9B865F3770FC}"/>
                </a:ext>
              </a:extLst>
            </p:cNvPr>
            <p:cNvGrpSpPr/>
            <p:nvPr/>
          </p:nvGrpSpPr>
          <p:grpSpPr>
            <a:xfrm>
              <a:off x="1572485" y="4892628"/>
              <a:ext cx="1121352" cy="186298"/>
              <a:chOff x="1572485" y="4892628"/>
              <a:chExt cx="1121352" cy="186298"/>
            </a:xfrm>
          </p:grpSpPr>
          <p:sp>
            <p:nvSpPr>
              <p:cNvPr id="40" name="Line 55">
                <a:extLst>
                  <a:ext uri="{FF2B5EF4-FFF2-40B4-BE49-F238E27FC236}">
                    <a16:creationId xmlns:a16="http://schemas.microsoft.com/office/drawing/2014/main" id="{6C1637E0-233A-6440-8B78-4D432358FDD5}"/>
                  </a:ext>
                </a:extLst>
              </p:cNvPr>
              <p:cNvSpPr>
                <a:spLocks noChangeAspect="1" noChangeShapeType="1"/>
              </p:cNvSpPr>
              <p:nvPr/>
            </p:nvSpPr>
            <p:spPr bwMode="auto">
              <a:xfrm rot="17163330" flipV="1">
                <a:off x="1936188" y="4974805"/>
                <a:ext cx="1401" cy="127000"/>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41" name="Freeform 56">
                <a:extLst>
                  <a:ext uri="{FF2B5EF4-FFF2-40B4-BE49-F238E27FC236}">
                    <a16:creationId xmlns:a16="http://schemas.microsoft.com/office/drawing/2014/main" id="{99E5DCF8-2642-A144-8765-6A4BDD9B919F}"/>
                  </a:ext>
                </a:extLst>
              </p:cNvPr>
              <p:cNvSpPr>
                <a:spLocks/>
              </p:cNvSpPr>
              <p:nvPr/>
            </p:nvSpPr>
            <p:spPr bwMode="auto">
              <a:xfrm flipH="1" flipV="1">
                <a:off x="1572485" y="4892628"/>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grpSp>
        <p:grpSp>
          <p:nvGrpSpPr>
            <p:cNvPr id="15" name="Group 14">
              <a:extLst>
                <a:ext uri="{FF2B5EF4-FFF2-40B4-BE49-F238E27FC236}">
                  <a16:creationId xmlns:a16="http://schemas.microsoft.com/office/drawing/2014/main" id="{70745083-205A-3045-919A-8CF70B735ECA}"/>
                </a:ext>
              </a:extLst>
            </p:cNvPr>
            <p:cNvGrpSpPr/>
            <p:nvPr/>
          </p:nvGrpSpPr>
          <p:grpSpPr>
            <a:xfrm>
              <a:off x="1330030" y="4919242"/>
              <a:ext cx="219364" cy="718577"/>
              <a:chOff x="1330030" y="4919242"/>
              <a:chExt cx="219364" cy="718577"/>
            </a:xfrm>
          </p:grpSpPr>
          <p:sp>
            <p:nvSpPr>
              <p:cNvPr id="38" name="Line 58">
                <a:extLst>
                  <a:ext uri="{FF2B5EF4-FFF2-40B4-BE49-F238E27FC236}">
                    <a16:creationId xmlns:a16="http://schemas.microsoft.com/office/drawing/2014/main" id="{E2E396A8-9B54-4845-BDFC-3F63D0122E0B}"/>
                  </a:ext>
                </a:extLst>
              </p:cNvPr>
              <p:cNvSpPr>
                <a:spLocks noChangeAspect="1" noChangeShapeType="1"/>
              </p:cNvSpPr>
              <p:nvPr/>
            </p:nvSpPr>
            <p:spPr bwMode="auto">
              <a:xfrm rot="19744468" flipH="1">
                <a:off x="1419831" y="5404742"/>
                <a:ext cx="1443" cy="123265"/>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39" name="Freeform 59">
                <a:extLst>
                  <a:ext uri="{FF2B5EF4-FFF2-40B4-BE49-F238E27FC236}">
                    <a16:creationId xmlns:a16="http://schemas.microsoft.com/office/drawing/2014/main" id="{3216CCFC-5B9C-094B-BA28-1943B9E50A01}"/>
                  </a:ext>
                </a:extLst>
              </p:cNvPr>
              <p:cNvSpPr>
                <a:spLocks/>
              </p:cNvSpPr>
              <p:nvPr/>
            </p:nvSpPr>
            <p:spPr bwMode="auto">
              <a:xfrm flipV="1">
                <a:off x="1330030" y="4919242"/>
                <a:ext cx="219364" cy="718577"/>
              </a:xfrm>
              <a:custGeom>
                <a:avLst/>
                <a:gdLst>
                  <a:gd name="T0" fmla="*/ 152 w 152"/>
                  <a:gd name="T1" fmla="*/ 513 h 513"/>
                  <a:gd name="T2" fmla="*/ 38 w 152"/>
                  <a:gd name="T3" fmla="*/ 371 h 513"/>
                  <a:gd name="T4" fmla="*/ 19 w 152"/>
                  <a:gd name="T5" fmla="*/ 212 h 513"/>
                  <a:gd name="T6" fmla="*/ 152 w 152"/>
                  <a:gd name="T7" fmla="*/ 0 h 513"/>
                </a:gdLst>
                <a:ahLst/>
                <a:cxnLst>
                  <a:cxn ang="0">
                    <a:pos x="T0" y="T1"/>
                  </a:cxn>
                  <a:cxn ang="0">
                    <a:pos x="T2" y="T3"/>
                  </a:cxn>
                  <a:cxn ang="0">
                    <a:pos x="T4" y="T5"/>
                  </a:cxn>
                  <a:cxn ang="0">
                    <a:pos x="T6" y="T7"/>
                  </a:cxn>
                </a:cxnLst>
                <a:rect l="0" t="0" r="r" b="b"/>
                <a:pathLst>
                  <a:path w="152" h="513">
                    <a:moveTo>
                      <a:pt x="152" y="513"/>
                    </a:moveTo>
                    <a:cubicBezTo>
                      <a:pt x="106" y="467"/>
                      <a:pt x="60" y="421"/>
                      <a:pt x="38" y="371"/>
                    </a:cubicBezTo>
                    <a:cubicBezTo>
                      <a:pt x="16" y="321"/>
                      <a:pt x="0" y="274"/>
                      <a:pt x="19" y="212"/>
                    </a:cubicBezTo>
                    <a:cubicBezTo>
                      <a:pt x="38" y="150"/>
                      <a:pt x="95" y="75"/>
                      <a:pt x="152"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grpSp>
        <p:sp>
          <p:nvSpPr>
            <p:cNvPr id="16" name="Line 61">
              <a:extLst>
                <a:ext uri="{FF2B5EF4-FFF2-40B4-BE49-F238E27FC236}">
                  <a16:creationId xmlns:a16="http://schemas.microsoft.com/office/drawing/2014/main" id="{DC6A1FA6-FC7E-5149-BB3D-197A17B75122}"/>
                </a:ext>
              </a:extLst>
            </p:cNvPr>
            <p:cNvSpPr>
              <a:spLocks noChangeAspect="1" noChangeShapeType="1"/>
            </p:cNvSpPr>
            <p:nvPr/>
          </p:nvSpPr>
          <p:spPr bwMode="auto">
            <a:xfrm rot="1855532">
              <a:off x="2829496" y="4616683"/>
              <a:ext cx="1443" cy="123265"/>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17" name="Freeform 16">
              <a:extLst>
                <a:ext uri="{FF2B5EF4-FFF2-40B4-BE49-F238E27FC236}">
                  <a16:creationId xmlns:a16="http://schemas.microsoft.com/office/drawing/2014/main" id="{CE467D84-4ED3-CC43-B205-AA5FABB1D2A2}"/>
                </a:ext>
              </a:extLst>
            </p:cNvPr>
            <p:cNvSpPr>
              <a:spLocks/>
            </p:cNvSpPr>
            <p:nvPr/>
          </p:nvSpPr>
          <p:spPr bwMode="auto">
            <a:xfrm flipH="1" flipV="1">
              <a:off x="2686621" y="4157242"/>
              <a:ext cx="219364" cy="718577"/>
            </a:xfrm>
            <a:custGeom>
              <a:avLst/>
              <a:gdLst>
                <a:gd name="T0" fmla="*/ 152 w 152"/>
                <a:gd name="T1" fmla="*/ 513 h 513"/>
                <a:gd name="T2" fmla="*/ 38 w 152"/>
                <a:gd name="T3" fmla="*/ 371 h 513"/>
                <a:gd name="T4" fmla="*/ 19 w 152"/>
                <a:gd name="T5" fmla="*/ 212 h 513"/>
                <a:gd name="T6" fmla="*/ 152 w 152"/>
                <a:gd name="T7" fmla="*/ 0 h 513"/>
              </a:gdLst>
              <a:ahLst/>
              <a:cxnLst>
                <a:cxn ang="0">
                  <a:pos x="T0" y="T1"/>
                </a:cxn>
                <a:cxn ang="0">
                  <a:pos x="T2" y="T3"/>
                </a:cxn>
                <a:cxn ang="0">
                  <a:pos x="T4" y="T5"/>
                </a:cxn>
                <a:cxn ang="0">
                  <a:pos x="T6" y="T7"/>
                </a:cxn>
              </a:cxnLst>
              <a:rect l="0" t="0" r="r" b="b"/>
              <a:pathLst>
                <a:path w="152" h="513">
                  <a:moveTo>
                    <a:pt x="152" y="513"/>
                  </a:moveTo>
                  <a:cubicBezTo>
                    <a:pt x="106" y="467"/>
                    <a:pt x="60" y="421"/>
                    <a:pt x="38" y="371"/>
                  </a:cubicBezTo>
                  <a:cubicBezTo>
                    <a:pt x="16" y="321"/>
                    <a:pt x="0" y="274"/>
                    <a:pt x="19" y="212"/>
                  </a:cubicBezTo>
                  <a:cubicBezTo>
                    <a:pt x="38" y="150"/>
                    <a:pt x="95" y="75"/>
                    <a:pt x="152"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grpSp>
          <p:nvGrpSpPr>
            <p:cNvPr id="18" name="Group 17">
              <a:extLst>
                <a:ext uri="{FF2B5EF4-FFF2-40B4-BE49-F238E27FC236}">
                  <a16:creationId xmlns:a16="http://schemas.microsoft.com/office/drawing/2014/main" id="{4DA28D26-6446-CA47-B231-E600D0BFF0AF}"/>
                </a:ext>
              </a:extLst>
            </p:cNvPr>
            <p:cNvGrpSpPr/>
            <p:nvPr/>
          </p:nvGrpSpPr>
          <p:grpSpPr>
            <a:xfrm>
              <a:off x="2676519" y="4882823"/>
              <a:ext cx="1102591" cy="760599"/>
              <a:chOff x="2676519" y="4882823"/>
              <a:chExt cx="1102591" cy="760599"/>
            </a:xfrm>
          </p:grpSpPr>
          <p:sp>
            <p:nvSpPr>
              <p:cNvPr id="36" name="Line 64">
                <a:extLst>
                  <a:ext uri="{FF2B5EF4-FFF2-40B4-BE49-F238E27FC236}">
                    <a16:creationId xmlns:a16="http://schemas.microsoft.com/office/drawing/2014/main" id="{2F89D1B8-166D-DA4F-887C-08C33A284A30}"/>
                  </a:ext>
                </a:extLst>
              </p:cNvPr>
              <p:cNvSpPr>
                <a:spLocks noChangeAspect="1" noChangeShapeType="1"/>
              </p:cNvSpPr>
              <p:nvPr/>
            </p:nvSpPr>
            <p:spPr bwMode="auto">
              <a:xfrm rot="4334049">
                <a:off x="3099393" y="5477202"/>
                <a:ext cx="1401" cy="127000"/>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37" name="Freeform 65">
                <a:extLst>
                  <a:ext uri="{FF2B5EF4-FFF2-40B4-BE49-F238E27FC236}">
                    <a16:creationId xmlns:a16="http://schemas.microsoft.com/office/drawing/2014/main" id="{9C223B63-8957-B74E-8988-2C35E9EB89B1}"/>
                  </a:ext>
                </a:extLst>
              </p:cNvPr>
              <p:cNvSpPr>
                <a:spLocks/>
              </p:cNvSpPr>
              <p:nvPr/>
            </p:nvSpPr>
            <p:spPr bwMode="auto">
              <a:xfrm>
                <a:off x="2676519" y="4882823"/>
                <a:ext cx="1102591" cy="760599"/>
              </a:xfrm>
              <a:custGeom>
                <a:avLst/>
                <a:gdLst>
                  <a:gd name="T0" fmla="*/ 753 w 764"/>
                  <a:gd name="T1" fmla="*/ 0 h 543"/>
                  <a:gd name="T2" fmla="*/ 764 w 764"/>
                  <a:gd name="T3" fmla="*/ 14 h 543"/>
                  <a:gd name="T4" fmla="*/ 485 w 764"/>
                  <a:gd name="T5" fmla="*/ 380 h 543"/>
                  <a:gd name="T6" fmla="*/ 0 w 764"/>
                  <a:gd name="T7" fmla="*/ 543 h 543"/>
                </a:gdLst>
                <a:ahLst/>
                <a:cxnLst>
                  <a:cxn ang="0">
                    <a:pos x="T0" y="T1"/>
                  </a:cxn>
                  <a:cxn ang="0">
                    <a:pos x="T2" y="T3"/>
                  </a:cxn>
                  <a:cxn ang="0">
                    <a:pos x="T4" y="T5"/>
                  </a:cxn>
                  <a:cxn ang="0">
                    <a:pos x="T6" y="T7"/>
                  </a:cxn>
                </a:cxnLst>
                <a:rect l="0" t="0" r="r" b="b"/>
                <a:pathLst>
                  <a:path w="764" h="543">
                    <a:moveTo>
                      <a:pt x="753" y="0"/>
                    </a:moveTo>
                    <a:lnTo>
                      <a:pt x="764" y="14"/>
                    </a:lnTo>
                    <a:cubicBezTo>
                      <a:pt x="719" y="77"/>
                      <a:pt x="612" y="292"/>
                      <a:pt x="485" y="380"/>
                    </a:cubicBezTo>
                    <a:cubicBezTo>
                      <a:pt x="358" y="468"/>
                      <a:pt x="179" y="505"/>
                      <a:pt x="0" y="54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grpSp>
        <p:grpSp>
          <p:nvGrpSpPr>
            <p:cNvPr id="19" name="Group 18">
              <a:extLst>
                <a:ext uri="{FF2B5EF4-FFF2-40B4-BE49-F238E27FC236}">
                  <a16:creationId xmlns:a16="http://schemas.microsoft.com/office/drawing/2014/main" id="{138B077A-2E3C-CA4E-8B86-7F3A4383DF89}"/>
                </a:ext>
              </a:extLst>
            </p:cNvPr>
            <p:cNvGrpSpPr/>
            <p:nvPr/>
          </p:nvGrpSpPr>
          <p:grpSpPr>
            <a:xfrm>
              <a:off x="2706826" y="4161444"/>
              <a:ext cx="1102591" cy="760599"/>
              <a:chOff x="2706826" y="4161444"/>
              <a:chExt cx="1102591" cy="760599"/>
            </a:xfrm>
          </p:grpSpPr>
          <p:sp>
            <p:nvSpPr>
              <p:cNvPr id="34" name="Line 67">
                <a:extLst>
                  <a:ext uri="{FF2B5EF4-FFF2-40B4-BE49-F238E27FC236}">
                    <a16:creationId xmlns:a16="http://schemas.microsoft.com/office/drawing/2014/main" id="{9CB8599E-0AA8-6945-A25F-35298DB37FC1}"/>
                  </a:ext>
                </a:extLst>
              </p:cNvPr>
              <p:cNvSpPr>
                <a:spLocks noChangeAspect="1" noChangeShapeType="1"/>
              </p:cNvSpPr>
              <p:nvPr/>
            </p:nvSpPr>
            <p:spPr bwMode="auto">
              <a:xfrm rot="19202490" flipH="1">
                <a:off x="3540985" y="4454198"/>
                <a:ext cx="1443" cy="123265"/>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35" name="Freeform 68">
                <a:extLst>
                  <a:ext uri="{FF2B5EF4-FFF2-40B4-BE49-F238E27FC236}">
                    <a16:creationId xmlns:a16="http://schemas.microsoft.com/office/drawing/2014/main" id="{57BC13A7-3C56-F448-8418-ED1B96803B68}"/>
                  </a:ext>
                </a:extLst>
              </p:cNvPr>
              <p:cNvSpPr>
                <a:spLocks/>
              </p:cNvSpPr>
              <p:nvPr/>
            </p:nvSpPr>
            <p:spPr bwMode="auto">
              <a:xfrm rot="10800000" flipH="1">
                <a:off x="2706826" y="4161444"/>
                <a:ext cx="1102591" cy="760599"/>
              </a:xfrm>
              <a:custGeom>
                <a:avLst/>
                <a:gdLst>
                  <a:gd name="T0" fmla="*/ 753 w 764"/>
                  <a:gd name="T1" fmla="*/ 0 h 543"/>
                  <a:gd name="T2" fmla="*/ 764 w 764"/>
                  <a:gd name="T3" fmla="*/ 14 h 543"/>
                  <a:gd name="T4" fmla="*/ 485 w 764"/>
                  <a:gd name="T5" fmla="*/ 380 h 543"/>
                  <a:gd name="T6" fmla="*/ 0 w 764"/>
                  <a:gd name="T7" fmla="*/ 543 h 543"/>
                </a:gdLst>
                <a:ahLst/>
                <a:cxnLst>
                  <a:cxn ang="0">
                    <a:pos x="T0" y="T1"/>
                  </a:cxn>
                  <a:cxn ang="0">
                    <a:pos x="T2" y="T3"/>
                  </a:cxn>
                  <a:cxn ang="0">
                    <a:pos x="T4" y="T5"/>
                  </a:cxn>
                  <a:cxn ang="0">
                    <a:pos x="T6" y="T7"/>
                  </a:cxn>
                </a:cxnLst>
                <a:rect l="0" t="0" r="r" b="b"/>
                <a:pathLst>
                  <a:path w="764" h="543">
                    <a:moveTo>
                      <a:pt x="753" y="0"/>
                    </a:moveTo>
                    <a:lnTo>
                      <a:pt x="764" y="14"/>
                    </a:lnTo>
                    <a:cubicBezTo>
                      <a:pt x="719" y="77"/>
                      <a:pt x="612" y="292"/>
                      <a:pt x="485" y="380"/>
                    </a:cubicBezTo>
                    <a:cubicBezTo>
                      <a:pt x="358" y="468"/>
                      <a:pt x="179" y="505"/>
                      <a:pt x="0" y="54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grpSp>
        <p:sp>
          <p:nvSpPr>
            <p:cNvPr id="20" name="Rectangle 19">
              <a:extLst>
                <a:ext uri="{FF2B5EF4-FFF2-40B4-BE49-F238E27FC236}">
                  <a16:creationId xmlns:a16="http://schemas.microsoft.com/office/drawing/2014/main" id="{635FB952-BA63-8C4B-B83B-35B2597CE88E}"/>
                </a:ext>
              </a:extLst>
            </p:cNvPr>
            <p:cNvSpPr>
              <a:spLocks noChangeArrowheads="1"/>
            </p:cNvSpPr>
            <p:nvPr/>
          </p:nvSpPr>
          <p:spPr bwMode="auto">
            <a:xfrm>
              <a:off x="2683417" y="5677252"/>
              <a:ext cx="233588" cy="2757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r>
                <a:rPr lang="en-US" sz="1800" b="1" dirty="0">
                  <a:solidFill>
                    <a:srgbClr val="C00000"/>
                  </a:solidFill>
                  <a:latin typeface="Helvetica"/>
                  <a:cs typeface="Helvetica"/>
                </a:rPr>
                <a:t>5</a:t>
              </a:r>
            </a:p>
          </p:txBody>
        </p:sp>
        <p:sp>
          <p:nvSpPr>
            <p:cNvPr id="21" name="Rectangle 104">
              <a:extLst>
                <a:ext uri="{FF2B5EF4-FFF2-40B4-BE49-F238E27FC236}">
                  <a16:creationId xmlns:a16="http://schemas.microsoft.com/office/drawing/2014/main" id="{E10D40F6-9BDB-6E4C-B821-74739D20BDE4}"/>
                </a:ext>
              </a:extLst>
            </p:cNvPr>
            <p:cNvSpPr>
              <a:spLocks noChangeArrowheads="1"/>
            </p:cNvSpPr>
            <p:nvPr/>
          </p:nvSpPr>
          <p:spPr bwMode="auto">
            <a:xfrm>
              <a:off x="1223785" y="4692170"/>
              <a:ext cx="233588" cy="2757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r>
                <a:rPr lang="en-US" sz="1800" b="1" dirty="0">
                  <a:solidFill>
                    <a:srgbClr val="C00000"/>
                  </a:solidFill>
                  <a:latin typeface="Helvetica"/>
                  <a:cs typeface="Helvetica"/>
                </a:rPr>
                <a:t>3</a:t>
              </a:r>
            </a:p>
          </p:txBody>
        </p:sp>
        <p:sp>
          <p:nvSpPr>
            <p:cNvPr id="22" name="Rectangle 105">
              <a:extLst>
                <a:ext uri="{FF2B5EF4-FFF2-40B4-BE49-F238E27FC236}">
                  <a16:creationId xmlns:a16="http://schemas.microsoft.com/office/drawing/2014/main" id="{72BAFA72-F623-5047-AD94-2AC8FFE99BFF}"/>
                </a:ext>
              </a:extLst>
            </p:cNvPr>
            <p:cNvSpPr>
              <a:spLocks noChangeArrowheads="1"/>
            </p:cNvSpPr>
            <p:nvPr/>
          </p:nvSpPr>
          <p:spPr bwMode="auto">
            <a:xfrm>
              <a:off x="1269289" y="5561284"/>
              <a:ext cx="233588" cy="2757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r>
                <a:rPr lang="en-US" sz="1800" b="1" dirty="0">
                  <a:solidFill>
                    <a:srgbClr val="C00000"/>
                  </a:solidFill>
                  <a:latin typeface="Helvetica"/>
                  <a:cs typeface="Helvetica"/>
                </a:rPr>
                <a:t>2</a:t>
              </a:r>
            </a:p>
          </p:txBody>
        </p:sp>
        <p:sp>
          <p:nvSpPr>
            <p:cNvPr id="23" name="Rectangle 22">
              <a:extLst>
                <a:ext uri="{FF2B5EF4-FFF2-40B4-BE49-F238E27FC236}">
                  <a16:creationId xmlns:a16="http://schemas.microsoft.com/office/drawing/2014/main" id="{7A3B9011-3451-5648-B890-3CD000514433}"/>
                </a:ext>
              </a:extLst>
            </p:cNvPr>
            <p:cNvSpPr>
              <a:spLocks noChangeArrowheads="1"/>
            </p:cNvSpPr>
            <p:nvPr/>
          </p:nvSpPr>
          <p:spPr bwMode="auto">
            <a:xfrm>
              <a:off x="2671447" y="3766524"/>
              <a:ext cx="233588" cy="2757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r>
                <a:rPr lang="en-US" sz="1800" b="1" dirty="0">
                  <a:solidFill>
                    <a:srgbClr val="C00000"/>
                  </a:solidFill>
                  <a:latin typeface="Helvetica"/>
                  <a:cs typeface="Helvetica"/>
                </a:rPr>
                <a:t>1</a:t>
              </a:r>
            </a:p>
          </p:txBody>
        </p:sp>
        <p:sp>
          <p:nvSpPr>
            <p:cNvPr id="24" name="Oval 23">
              <a:extLst>
                <a:ext uri="{FF2B5EF4-FFF2-40B4-BE49-F238E27FC236}">
                  <a16:creationId xmlns:a16="http://schemas.microsoft.com/office/drawing/2014/main" id="{54E0B147-DA04-4241-9CF4-4C126999C358}"/>
                </a:ext>
              </a:extLst>
            </p:cNvPr>
            <p:cNvSpPr>
              <a:spLocks noChangeArrowheads="1"/>
            </p:cNvSpPr>
            <p:nvPr/>
          </p:nvSpPr>
          <p:spPr bwMode="auto">
            <a:xfrm>
              <a:off x="1485894" y="4068996"/>
              <a:ext cx="164592" cy="168088"/>
            </a:xfrm>
            <a:prstGeom prst="ellipse">
              <a:avLst/>
            </a:prstGeom>
            <a:solidFill>
              <a:schemeClr val="tx1"/>
            </a:solidFill>
            <a:ln w="12700">
              <a:solidFill>
                <a:schemeClr val="tx1"/>
              </a:solidFill>
              <a:round/>
              <a:headEnd/>
              <a:tailEnd/>
            </a:ln>
            <a:effectLst/>
          </p:spPr>
          <p:txBody>
            <a:bodyPr wrap="none" anchor="ctr"/>
            <a:lstStyle/>
            <a:p>
              <a:pPr eaLnBrk="1" hangingPunct="1">
                <a:spcBef>
                  <a:spcPct val="45000"/>
                </a:spcBef>
                <a:defRPr/>
              </a:pPr>
              <a:endParaRPr lang="en-US" sz="2400" b="1">
                <a:solidFill>
                  <a:srgbClr val="C00000"/>
                </a:solidFill>
                <a:latin typeface="Verdana" charset="0"/>
              </a:endParaRPr>
            </a:p>
          </p:txBody>
        </p:sp>
        <p:sp>
          <p:nvSpPr>
            <p:cNvPr id="25" name="Oval 24">
              <a:extLst>
                <a:ext uri="{FF2B5EF4-FFF2-40B4-BE49-F238E27FC236}">
                  <a16:creationId xmlns:a16="http://schemas.microsoft.com/office/drawing/2014/main" id="{C8F0671D-50A4-3A43-9005-704275B6991E}"/>
                </a:ext>
              </a:extLst>
            </p:cNvPr>
            <p:cNvSpPr>
              <a:spLocks noChangeArrowheads="1"/>
            </p:cNvSpPr>
            <p:nvPr/>
          </p:nvSpPr>
          <p:spPr bwMode="auto">
            <a:xfrm>
              <a:off x="2594257" y="5548172"/>
              <a:ext cx="164592" cy="168088"/>
            </a:xfrm>
            <a:prstGeom prst="ellipse">
              <a:avLst/>
            </a:prstGeom>
            <a:solidFill>
              <a:schemeClr val="tx1"/>
            </a:solidFill>
            <a:ln w="12700">
              <a:solidFill>
                <a:srgbClr val="0000FF"/>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sz="1800" b="1">
                <a:solidFill>
                  <a:srgbClr val="C00000"/>
                </a:solidFill>
              </a:endParaRPr>
            </a:p>
          </p:txBody>
        </p:sp>
        <p:sp>
          <p:nvSpPr>
            <p:cNvPr id="26" name="Oval 25">
              <a:extLst>
                <a:ext uri="{FF2B5EF4-FFF2-40B4-BE49-F238E27FC236}">
                  <a16:creationId xmlns:a16="http://schemas.microsoft.com/office/drawing/2014/main" id="{C9AA05CA-3C88-5343-AE6B-A2236FF92A47}"/>
                </a:ext>
              </a:extLst>
            </p:cNvPr>
            <p:cNvSpPr>
              <a:spLocks noChangeArrowheads="1"/>
            </p:cNvSpPr>
            <p:nvPr/>
          </p:nvSpPr>
          <p:spPr bwMode="auto">
            <a:xfrm>
              <a:off x="2594257" y="4068996"/>
              <a:ext cx="164592" cy="168088"/>
            </a:xfrm>
            <a:prstGeom prst="ellipse">
              <a:avLst/>
            </a:prstGeom>
            <a:solidFill>
              <a:schemeClr val="tx1"/>
            </a:solidFill>
            <a:ln w="12700">
              <a:solidFill>
                <a:srgbClr val="0000FF"/>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sz="1800" b="1">
                <a:solidFill>
                  <a:srgbClr val="C00000"/>
                </a:solidFill>
              </a:endParaRPr>
            </a:p>
          </p:txBody>
        </p:sp>
        <p:sp>
          <p:nvSpPr>
            <p:cNvPr id="27" name="Oval 26">
              <a:extLst>
                <a:ext uri="{FF2B5EF4-FFF2-40B4-BE49-F238E27FC236}">
                  <a16:creationId xmlns:a16="http://schemas.microsoft.com/office/drawing/2014/main" id="{5A481B3B-AD73-7B40-8147-9C729D7F9EF7}"/>
                </a:ext>
              </a:extLst>
            </p:cNvPr>
            <p:cNvSpPr>
              <a:spLocks noChangeArrowheads="1"/>
            </p:cNvSpPr>
            <p:nvPr/>
          </p:nvSpPr>
          <p:spPr bwMode="auto">
            <a:xfrm>
              <a:off x="2594257" y="4808584"/>
              <a:ext cx="164592" cy="168088"/>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sz="1800" b="1">
                <a:solidFill>
                  <a:srgbClr val="C00000"/>
                </a:solidFill>
              </a:endParaRPr>
            </a:p>
          </p:txBody>
        </p:sp>
        <p:sp>
          <p:nvSpPr>
            <p:cNvPr id="28" name="Oval 27">
              <a:extLst>
                <a:ext uri="{FF2B5EF4-FFF2-40B4-BE49-F238E27FC236}">
                  <a16:creationId xmlns:a16="http://schemas.microsoft.com/office/drawing/2014/main" id="{3BA0D66A-8CB8-3640-95C3-E491A2B0EC4B}"/>
                </a:ext>
              </a:extLst>
            </p:cNvPr>
            <p:cNvSpPr>
              <a:spLocks noChangeArrowheads="1"/>
            </p:cNvSpPr>
            <p:nvPr/>
          </p:nvSpPr>
          <p:spPr bwMode="auto">
            <a:xfrm>
              <a:off x="3672737" y="4801113"/>
              <a:ext cx="164592" cy="168088"/>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sz="1800" b="1">
                <a:solidFill>
                  <a:srgbClr val="C00000"/>
                </a:solidFill>
              </a:endParaRPr>
            </a:p>
          </p:txBody>
        </p:sp>
        <p:sp>
          <p:nvSpPr>
            <p:cNvPr id="29" name="Oval 71">
              <a:extLst>
                <a:ext uri="{FF2B5EF4-FFF2-40B4-BE49-F238E27FC236}">
                  <a16:creationId xmlns:a16="http://schemas.microsoft.com/office/drawing/2014/main" id="{2DABF822-E3DC-BD4F-AEA4-E1001859807E}"/>
                </a:ext>
              </a:extLst>
            </p:cNvPr>
            <p:cNvSpPr>
              <a:spLocks noChangeArrowheads="1"/>
            </p:cNvSpPr>
            <p:nvPr/>
          </p:nvSpPr>
          <p:spPr bwMode="auto">
            <a:xfrm>
              <a:off x="1485894" y="4808584"/>
              <a:ext cx="164592" cy="168088"/>
            </a:xfrm>
            <a:prstGeom prst="ellipse">
              <a:avLst/>
            </a:prstGeom>
            <a:solidFill>
              <a:schemeClr val="tx1"/>
            </a:solidFill>
            <a:ln>
              <a:solidFill>
                <a:srgbClr val="0000FF"/>
              </a:solidFill>
            </a:ln>
            <a:effectLst/>
          </p:spPr>
          <p:txBody>
            <a:bodyPr wrap="none" anchor="ctr"/>
            <a:lstStyle/>
            <a:p>
              <a:pPr>
                <a:defRPr/>
              </a:pPr>
              <a:endParaRPr lang="en-US" sz="1800" b="1">
                <a:solidFill>
                  <a:srgbClr val="C00000"/>
                </a:solidFill>
              </a:endParaRPr>
            </a:p>
          </p:txBody>
        </p:sp>
        <p:sp>
          <p:nvSpPr>
            <p:cNvPr id="30" name="Oval 72">
              <a:extLst>
                <a:ext uri="{FF2B5EF4-FFF2-40B4-BE49-F238E27FC236}">
                  <a16:creationId xmlns:a16="http://schemas.microsoft.com/office/drawing/2014/main" id="{06F0CF83-C511-2B49-A4F8-47E785639250}"/>
                </a:ext>
              </a:extLst>
            </p:cNvPr>
            <p:cNvSpPr>
              <a:spLocks noChangeArrowheads="1"/>
            </p:cNvSpPr>
            <p:nvPr/>
          </p:nvSpPr>
          <p:spPr bwMode="auto">
            <a:xfrm>
              <a:off x="1485894" y="5548172"/>
              <a:ext cx="164592" cy="168088"/>
            </a:xfrm>
            <a:prstGeom prst="ellipse">
              <a:avLst/>
            </a:prstGeom>
            <a:solidFill>
              <a:schemeClr val="tx1"/>
            </a:solidFill>
            <a:ln w="12700">
              <a:solidFill>
                <a:schemeClr val="tx1"/>
              </a:solidFill>
              <a:round/>
              <a:headEnd/>
              <a:tailEnd/>
            </a:ln>
            <a:effectLst/>
          </p:spPr>
          <p:txBody>
            <a:bodyPr wrap="none" anchor="ctr"/>
            <a:lstStyle/>
            <a:p>
              <a:pPr>
                <a:defRPr/>
              </a:pPr>
              <a:endParaRPr lang="en-US" sz="1800" b="1">
                <a:solidFill>
                  <a:srgbClr val="C00000"/>
                </a:solidFill>
              </a:endParaRPr>
            </a:p>
          </p:txBody>
        </p:sp>
        <p:sp>
          <p:nvSpPr>
            <p:cNvPr id="31" name="Rectangle 30">
              <a:extLst>
                <a:ext uri="{FF2B5EF4-FFF2-40B4-BE49-F238E27FC236}">
                  <a16:creationId xmlns:a16="http://schemas.microsoft.com/office/drawing/2014/main" id="{9425ACD8-F257-BD4B-BC21-4168E43F8B96}"/>
                </a:ext>
              </a:extLst>
            </p:cNvPr>
            <p:cNvSpPr>
              <a:spLocks noChangeArrowheads="1"/>
            </p:cNvSpPr>
            <p:nvPr/>
          </p:nvSpPr>
          <p:spPr bwMode="auto">
            <a:xfrm>
              <a:off x="1327213" y="3845792"/>
              <a:ext cx="233588" cy="2757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r>
                <a:rPr lang="en-US" sz="1800" b="1" dirty="0">
                  <a:solidFill>
                    <a:srgbClr val="C00000"/>
                  </a:solidFill>
                  <a:latin typeface="Helvetica"/>
                  <a:cs typeface="Helvetica"/>
                </a:rPr>
                <a:t>0</a:t>
              </a:r>
            </a:p>
          </p:txBody>
        </p:sp>
        <p:sp>
          <p:nvSpPr>
            <p:cNvPr id="32" name="Rectangle 31">
              <a:extLst>
                <a:ext uri="{FF2B5EF4-FFF2-40B4-BE49-F238E27FC236}">
                  <a16:creationId xmlns:a16="http://schemas.microsoft.com/office/drawing/2014/main" id="{EC50E2CF-A8E6-F74B-B234-7CD911917051}"/>
                </a:ext>
              </a:extLst>
            </p:cNvPr>
            <p:cNvSpPr>
              <a:spLocks noChangeArrowheads="1"/>
            </p:cNvSpPr>
            <p:nvPr/>
          </p:nvSpPr>
          <p:spPr bwMode="auto">
            <a:xfrm>
              <a:off x="3781321" y="4654363"/>
              <a:ext cx="233588" cy="2757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r>
                <a:rPr lang="en-US" sz="1800" b="1" dirty="0">
                  <a:solidFill>
                    <a:srgbClr val="C00000"/>
                  </a:solidFill>
                  <a:latin typeface="Helvetica"/>
                  <a:cs typeface="Helvetica"/>
                </a:rPr>
                <a:t>4</a:t>
              </a:r>
            </a:p>
          </p:txBody>
        </p:sp>
        <p:sp>
          <p:nvSpPr>
            <p:cNvPr id="33" name="Rectangle 32">
              <a:extLst>
                <a:ext uri="{FF2B5EF4-FFF2-40B4-BE49-F238E27FC236}">
                  <a16:creationId xmlns:a16="http://schemas.microsoft.com/office/drawing/2014/main" id="{A969784B-29B4-7444-9E46-9FA54CF8B2D1}"/>
                </a:ext>
              </a:extLst>
            </p:cNvPr>
            <p:cNvSpPr>
              <a:spLocks noChangeArrowheads="1"/>
            </p:cNvSpPr>
            <p:nvPr/>
          </p:nvSpPr>
          <p:spPr bwMode="auto">
            <a:xfrm>
              <a:off x="2457576" y="4531163"/>
              <a:ext cx="233588" cy="2757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r>
                <a:rPr lang="en-US" sz="1800" b="1" dirty="0">
                  <a:solidFill>
                    <a:srgbClr val="C00000"/>
                  </a:solidFill>
                  <a:latin typeface="Helvetica"/>
                  <a:cs typeface="Helvetica"/>
                </a:rPr>
                <a:t>6</a:t>
              </a:r>
            </a:p>
          </p:txBody>
        </p:sp>
      </p:grpSp>
      <p:sp>
        <p:nvSpPr>
          <p:cNvPr id="54" name="Content Placeholder 2">
            <a:extLst>
              <a:ext uri="{FF2B5EF4-FFF2-40B4-BE49-F238E27FC236}">
                <a16:creationId xmlns:a16="http://schemas.microsoft.com/office/drawing/2014/main" id="{04B63D5E-0F12-244F-83A5-D0B96B71D207}"/>
              </a:ext>
            </a:extLst>
          </p:cNvPr>
          <p:cNvSpPr txBox="1">
            <a:spLocks/>
          </p:cNvSpPr>
          <p:nvPr/>
        </p:nvSpPr>
        <p:spPr bwMode="auto">
          <a:xfrm>
            <a:off x="530864" y="2981145"/>
            <a:ext cx="7929872" cy="3385788"/>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225425" indent="-225425" algn="l" rtl="0" eaLnBrk="0" fontAlgn="base" hangingPunct="0">
              <a:spcBef>
                <a:spcPct val="20000"/>
              </a:spcBef>
              <a:spcAft>
                <a:spcPct val="0"/>
              </a:spcAft>
              <a:buChar char="•"/>
              <a:defRPr sz="2400">
                <a:solidFill>
                  <a:schemeClr val="tx1"/>
                </a:solidFill>
                <a:latin typeface="Arial" pitchFamily="34" charset="0"/>
                <a:ea typeface="+mn-ea"/>
                <a:cs typeface="+mn-cs"/>
              </a:defRPr>
            </a:lvl1pPr>
            <a:lvl2pPr marL="576263" indent="-236538" algn="l" rtl="0" eaLnBrk="0" fontAlgn="base" hangingPunct="0">
              <a:spcBef>
                <a:spcPct val="20000"/>
              </a:spcBef>
              <a:spcAft>
                <a:spcPct val="0"/>
              </a:spcAft>
              <a:buFont typeface="Verdana" pitchFamily="34" charset="0"/>
              <a:buChar char="–"/>
              <a:defRPr sz="2000">
                <a:solidFill>
                  <a:schemeClr val="tx1"/>
                </a:solidFill>
                <a:latin typeface="Arial" pitchFamily="34" charset="0"/>
              </a:defRPr>
            </a:lvl2pPr>
            <a:lvl3pPr marL="914400" indent="-223838" algn="l" rtl="0" eaLnBrk="0" fontAlgn="base" hangingPunct="0">
              <a:spcBef>
                <a:spcPct val="20000"/>
              </a:spcBef>
              <a:spcAft>
                <a:spcPct val="0"/>
              </a:spcAft>
              <a:buFont typeface="Verdana" pitchFamily="34" charset="0"/>
              <a:buChar char="–"/>
              <a:defRPr>
                <a:solidFill>
                  <a:schemeClr val="tx1"/>
                </a:solidFill>
                <a:latin typeface="Arial" pitchFamily="34" charset="0"/>
              </a:defRPr>
            </a:lvl3pPr>
            <a:lvl4pPr marL="1265238" indent="-236538" algn="l" rtl="0" eaLnBrk="0" fontAlgn="base" hangingPunct="0">
              <a:spcBef>
                <a:spcPct val="20000"/>
              </a:spcBef>
              <a:spcAft>
                <a:spcPct val="0"/>
              </a:spcAft>
              <a:buFont typeface="Verdana" pitchFamily="34" charset="0"/>
              <a:buChar char="–"/>
              <a:defRPr sz="1600">
                <a:solidFill>
                  <a:schemeClr val="tx1"/>
                </a:solidFill>
                <a:latin typeface="Arial" pitchFamily="34" charset="0"/>
              </a:defRPr>
            </a:lvl4pPr>
            <a:lvl5pPr marL="1660525" indent="-234950" algn="l" rtl="0" eaLnBrk="0" fontAlgn="base" hangingPunct="0">
              <a:spcBef>
                <a:spcPct val="20000"/>
              </a:spcBef>
              <a:spcAft>
                <a:spcPct val="0"/>
              </a:spcAft>
              <a:buFont typeface="Verdana" pitchFamily="34" charset="0"/>
              <a:buChar char="–"/>
              <a:defRPr sz="1400">
                <a:solidFill>
                  <a:schemeClr val="tx1"/>
                </a:solidFill>
                <a:latin typeface="Arial" pitchFamily="34" charset="0"/>
              </a:defRPr>
            </a:lvl5pPr>
            <a:lvl6pPr marL="2117725" indent="-234950" algn="l" rtl="0" eaLnBrk="1" fontAlgn="base" hangingPunct="1">
              <a:spcBef>
                <a:spcPct val="20000"/>
              </a:spcBef>
              <a:spcAft>
                <a:spcPct val="0"/>
              </a:spcAft>
              <a:buFont typeface="Verdana" pitchFamily="96" charset="0"/>
              <a:buChar char="–"/>
              <a:defRPr sz="1400">
                <a:solidFill>
                  <a:schemeClr val="tx1"/>
                </a:solidFill>
                <a:latin typeface="+mn-lt"/>
              </a:defRPr>
            </a:lvl6pPr>
            <a:lvl7pPr marL="2574925" indent="-234950" algn="l" rtl="0" eaLnBrk="1" fontAlgn="base" hangingPunct="1">
              <a:spcBef>
                <a:spcPct val="20000"/>
              </a:spcBef>
              <a:spcAft>
                <a:spcPct val="0"/>
              </a:spcAft>
              <a:buFont typeface="Verdana" pitchFamily="96" charset="0"/>
              <a:buChar char="–"/>
              <a:defRPr sz="1400">
                <a:solidFill>
                  <a:schemeClr val="tx1"/>
                </a:solidFill>
                <a:latin typeface="+mn-lt"/>
              </a:defRPr>
            </a:lvl7pPr>
            <a:lvl8pPr marL="3032125" indent="-234950" algn="l" rtl="0" eaLnBrk="1" fontAlgn="base" hangingPunct="1">
              <a:spcBef>
                <a:spcPct val="20000"/>
              </a:spcBef>
              <a:spcAft>
                <a:spcPct val="0"/>
              </a:spcAft>
              <a:buFont typeface="Verdana" pitchFamily="96" charset="0"/>
              <a:buChar char="–"/>
              <a:defRPr sz="1400">
                <a:solidFill>
                  <a:schemeClr val="tx1"/>
                </a:solidFill>
                <a:latin typeface="+mn-lt"/>
              </a:defRPr>
            </a:lvl8pPr>
            <a:lvl9pPr marL="3489325" indent="-234950" algn="l" rtl="0" eaLnBrk="1" fontAlgn="base" hangingPunct="1">
              <a:spcBef>
                <a:spcPct val="20000"/>
              </a:spcBef>
              <a:spcAft>
                <a:spcPct val="0"/>
              </a:spcAft>
              <a:buFont typeface="Verdana" pitchFamily="96" charset="0"/>
              <a:buChar char="–"/>
              <a:defRPr sz="1400">
                <a:solidFill>
                  <a:schemeClr val="tx1"/>
                </a:solidFill>
                <a:latin typeface="+mn-lt"/>
              </a:defRPr>
            </a:lvl9pPr>
          </a:lstStyle>
          <a:p>
            <a:pPr marL="0" indent="0">
              <a:buFontTx/>
              <a:buNone/>
            </a:pPr>
            <a:endParaRPr lang="en-US" kern="0" dirty="0"/>
          </a:p>
          <a:p>
            <a:pPr marL="1028700" lvl="3" indent="0">
              <a:buNone/>
            </a:pPr>
            <a:r>
              <a:rPr lang="en-US" b="1" kern="0" dirty="0">
                <a:latin typeface="Courier New" panose="02070309020205020404" pitchFamily="49" charset="0"/>
                <a:cs typeface="Courier New" panose="02070309020205020404" pitchFamily="49" charset="0"/>
              </a:rPr>
              <a:t>import pygraphblas as grb</a:t>
            </a:r>
          </a:p>
          <a:p>
            <a:pPr marL="1028700" lvl="3" indent="0">
              <a:buNone/>
            </a:pPr>
            <a:r>
              <a:rPr lang="en-US" b="1" kern="0" dirty="0">
                <a:latin typeface="Courier New" panose="02070309020205020404" pitchFamily="49" charset="0"/>
                <a:cs typeface="Courier New" panose="02070309020205020404" pitchFamily="49" charset="0"/>
              </a:rPr>
              <a:t>from </a:t>
            </a:r>
            <a:r>
              <a:rPr lang="en-US" b="1" kern="0" dirty="0" err="1">
                <a:latin typeface="Courier New" panose="02070309020205020404" pitchFamily="49" charset="0"/>
                <a:cs typeface="Courier New" panose="02070309020205020404" pitchFamily="49" charset="0"/>
              </a:rPr>
              <a:t>pygraphblas.gviz</a:t>
            </a:r>
            <a:r>
              <a:rPr lang="en-US" b="1" kern="0" dirty="0">
                <a:latin typeface="Courier New" panose="02070309020205020404" pitchFamily="49" charset="0"/>
                <a:cs typeface="Courier New" panose="02070309020205020404" pitchFamily="49" charset="0"/>
              </a:rPr>
              <a:t> import </a:t>
            </a:r>
            <a:r>
              <a:rPr lang="en-US" b="1" kern="0" dirty="0" err="1">
                <a:latin typeface="Courier New" panose="02070309020205020404" pitchFamily="49" charset="0"/>
                <a:cs typeface="Courier New" panose="02070309020205020404" pitchFamily="49" charset="0"/>
              </a:rPr>
              <a:t>draw_graph</a:t>
            </a:r>
            <a:r>
              <a:rPr lang="en-US" b="1" kern="0" dirty="0">
                <a:latin typeface="Courier New" panose="02070309020205020404" pitchFamily="49" charset="0"/>
                <a:cs typeface="Courier New" panose="02070309020205020404" pitchFamily="49" charset="0"/>
              </a:rPr>
              <a:t> as draw</a:t>
            </a:r>
          </a:p>
          <a:p>
            <a:pPr marL="1028700" lvl="3" indent="0">
              <a:buNone/>
            </a:pPr>
            <a:r>
              <a:rPr lang="en-US" b="1" kern="0" dirty="0">
                <a:latin typeface="Courier New" panose="02070309020205020404" pitchFamily="49" charset="0"/>
                <a:cs typeface="Courier New" panose="02070309020205020404" pitchFamily="49" charset="0"/>
              </a:rPr>
              <a:t>A = </a:t>
            </a:r>
            <a:r>
              <a:rPr lang="en-US" b="1" kern="0" dirty="0" err="1">
                <a:latin typeface="Courier New" panose="02070309020205020404" pitchFamily="49" charset="0"/>
                <a:cs typeface="Courier New" panose="02070309020205020404" pitchFamily="49" charset="0"/>
              </a:rPr>
              <a:t>grb.Matrix.from_lists</a:t>
            </a:r>
            <a:r>
              <a:rPr lang="en-US" b="1" kern="0" dirty="0">
                <a:latin typeface="Courier New" panose="02070309020205020404" pitchFamily="49" charset="0"/>
                <a:cs typeface="Courier New" panose="02070309020205020404" pitchFamily="49" charset="0"/>
              </a:rPr>
              <a:t>(</a:t>
            </a:r>
            <a:r>
              <a:rPr lang="en-US" b="1" kern="0" dirty="0" err="1">
                <a:latin typeface="Courier New" panose="02070309020205020404" pitchFamily="49" charset="0"/>
                <a:cs typeface="Courier New" panose="02070309020205020404" pitchFamily="49" charset="0"/>
              </a:rPr>
              <a:t>rowList</a:t>
            </a:r>
            <a:r>
              <a:rPr lang="en-US" b="1" kern="0" dirty="0">
                <a:latin typeface="Courier New" panose="02070309020205020404" pitchFamily="49" charset="0"/>
                <a:cs typeface="Courier New" panose="02070309020205020404" pitchFamily="49" charset="0"/>
              </a:rPr>
              <a:t>, </a:t>
            </a:r>
            <a:r>
              <a:rPr lang="en-US" b="1" kern="0" dirty="0" err="1">
                <a:latin typeface="Courier New" panose="02070309020205020404" pitchFamily="49" charset="0"/>
                <a:cs typeface="Courier New" panose="02070309020205020404" pitchFamily="49" charset="0"/>
              </a:rPr>
              <a:t>columnList</a:t>
            </a:r>
            <a:r>
              <a:rPr lang="en-US" b="1" kern="0" dirty="0">
                <a:latin typeface="Courier New" panose="02070309020205020404" pitchFamily="49" charset="0"/>
                <a:cs typeface="Courier New" panose="02070309020205020404" pitchFamily="49" charset="0"/>
              </a:rPr>
              <a:t>, values)</a:t>
            </a:r>
          </a:p>
          <a:p>
            <a:pPr marL="1028700" lvl="3" indent="0">
              <a:buNone/>
            </a:pPr>
            <a:r>
              <a:rPr lang="en-US" b="1" kern="0" dirty="0">
                <a:latin typeface="Courier New" panose="02070309020205020404" pitchFamily="49" charset="0"/>
                <a:cs typeface="Courier New" panose="02070309020205020404" pitchFamily="49" charset="0"/>
              </a:rPr>
              <a:t>u = </a:t>
            </a:r>
            <a:r>
              <a:rPr lang="en-US" b="1" kern="0" dirty="0" err="1">
                <a:latin typeface="Courier New" panose="02070309020205020404" pitchFamily="49" charset="0"/>
                <a:cs typeface="Courier New" panose="02070309020205020404" pitchFamily="49" charset="0"/>
              </a:rPr>
              <a:t>grb.Vector.sparse</a:t>
            </a:r>
            <a:r>
              <a:rPr lang="en-US" b="1" kern="0" dirty="0">
                <a:latin typeface="Courier New" panose="02070309020205020404" pitchFamily="49" charset="0"/>
                <a:cs typeface="Courier New" panose="02070309020205020404" pitchFamily="49" charset="0"/>
              </a:rPr>
              <a:t>(</a:t>
            </a:r>
            <a:r>
              <a:rPr lang="en-US" b="1" kern="0" dirty="0" err="1">
                <a:latin typeface="Courier New" panose="02070309020205020404" pitchFamily="49" charset="0"/>
                <a:cs typeface="Courier New" panose="02070309020205020404" pitchFamily="49" charset="0"/>
              </a:rPr>
              <a:t>grb.BOOL</a:t>
            </a:r>
            <a:r>
              <a:rPr lang="en-US" b="1" kern="0" dirty="0">
                <a:latin typeface="Courier New" panose="02070309020205020404" pitchFamily="49" charset="0"/>
                <a:cs typeface="Courier New" panose="02070309020205020404" pitchFamily="49" charset="0"/>
              </a:rPr>
              <a:t>, N)</a:t>
            </a:r>
          </a:p>
          <a:p>
            <a:pPr marL="1028700" lvl="3" indent="0">
              <a:buNone/>
            </a:pPr>
            <a:r>
              <a:rPr lang="en-US" b="1" kern="0" dirty="0" err="1">
                <a:latin typeface="Courier New" panose="02070309020205020404" pitchFamily="49" charset="0"/>
                <a:cs typeface="Courier New" panose="02070309020205020404" pitchFamily="49" charset="0"/>
              </a:rPr>
              <a:t>Atrans</a:t>
            </a:r>
            <a:r>
              <a:rPr lang="en-US" b="1" kern="0" dirty="0">
                <a:latin typeface="Courier New" panose="02070309020205020404" pitchFamily="49" charset="0"/>
                <a:cs typeface="Courier New" panose="02070309020205020404" pitchFamily="49" charset="0"/>
              </a:rPr>
              <a:t> = A.T</a:t>
            </a:r>
          </a:p>
          <a:p>
            <a:pPr marL="1039813" lvl="3" indent="0">
              <a:buNone/>
            </a:pPr>
            <a:r>
              <a:rPr lang="en-US" b="1" kern="0" dirty="0">
                <a:latin typeface="Courier New" panose="02070309020205020404" pitchFamily="49" charset="0"/>
                <a:cs typeface="Courier New" panose="02070309020205020404" pitchFamily="49" charset="0"/>
              </a:rPr>
              <a:t>w = </a:t>
            </a:r>
            <a:r>
              <a:rPr lang="en-US" b="1" kern="0" dirty="0" err="1">
                <a:latin typeface="Courier New" panose="02070309020205020404" pitchFamily="49" charset="0"/>
                <a:cs typeface="Courier New" panose="02070309020205020404" pitchFamily="49" charset="0"/>
              </a:rPr>
              <a:t>A.mxv</a:t>
            </a:r>
            <a:r>
              <a:rPr lang="en-US" b="1" kern="0" dirty="0">
                <a:latin typeface="Courier New" panose="02070309020205020404" pitchFamily="49" charset="0"/>
                <a:cs typeface="Courier New" panose="02070309020205020404" pitchFamily="49" charset="0"/>
              </a:rPr>
              <a:t>(u) </a:t>
            </a:r>
          </a:p>
          <a:p>
            <a:pPr marL="1039813" lvl="3" indent="0">
              <a:buNone/>
            </a:pPr>
            <a:r>
              <a:rPr lang="en-US" b="1" kern="0" dirty="0" err="1">
                <a:latin typeface="Courier New" panose="02070309020205020404" pitchFamily="49" charset="0"/>
                <a:cs typeface="Courier New" panose="02070309020205020404" pitchFamily="49" charset="0"/>
              </a:rPr>
              <a:t>A.mxv</a:t>
            </a:r>
            <a:r>
              <a:rPr lang="en-US" b="1" kern="0" dirty="0">
                <a:latin typeface="Courier New" panose="02070309020205020404" pitchFamily="49" charset="0"/>
                <a:cs typeface="Courier New" panose="02070309020205020404" pitchFamily="49" charset="0"/>
              </a:rPr>
              <a:t>(u, out=w)</a:t>
            </a:r>
          </a:p>
          <a:p>
            <a:pPr marL="1039813" lvl="3" indent="0">
              <a:buNone/>
            </a:pPr>
            <a:r>
              <a:rPr lang="en-US" b="1" kern="0" dirty="0">
                <a:latin typeface="Courier New" panose="02070309020205020404" pitchFamily="49" charset="0"/>
                <a:cs typeface="Courier New" panose="02070309020205020404" pitchFamily="49" charset="0"/>
              </a:rPr>
              <a:t>w = A @ u</a:t>
            </a:r>
          </a:p>
          <a:p>
            <a:pPr marL="1028700" lvl="3" indent="0">
              <a:buNone/>
            </a:pPr>
            <a:r>
              <a:rPr lang="en-US" b="1" kern="0" dirty="0">
                <a:latin typeface="Courier New" panose="02070309020205020404" pitchFamily="49" charset="0"/>
                <a:cs typeface="Courier New" panose="02070309020205020404" pitchFamily="49" charset="0"/>
              </a:rPr>
              <a:t>print(A)</a:t>
            </a:r>
          </a:p>
          <a:p>
            <a:pPr marL="1028700" lvl="3" indent="0">
              <a:buNone/>
            </a:pPr>
            <a:r>
              <a:rPr lang="en-US" b="1" kern="0" dirty="0">
                <a:latin typeface="Courier New" panose="02070309020205020404" pitchFamily="49" charset="0"/>
                <a:cs typeface="Courier New" panose="02070309020205020404" pitchFamily="49" charset="0"/>
              </a:rPr>
              <a:t>draw(A)</a:t>
            </a:r>
          </a:p>
        </p:txBody>
      </p:sp>
    </p:spTree>
    <p:extLst>
      <p:ext uri="{BB962C8B-B14F-4D97-AF65-F5344CB8AC3E}">
        <p14:creationId xmlns:p14="http://schemas.microsoft.com/office/powerpoint/2010/main" val="360684296"/>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21879066-2435-4CEB-B8F4-19E92E4678FE}"/>
              </a:ext>
            </a:extLst>
          </p:cNvPr>
          <p:cNvSpPr txBox="1"/>
          <p:nvPr/>
        </p:nvSpPr>
        <p:spPr>
          <a:xfrm>
            <a:off x="3014960" y="3723376"/>
            <a:ext cx="3560098" cy="2800767"/>
          </a:xfrm>
          <a:prstGeom prst="rect">
            <a:avLst/>
          </a:prstGeom>
          <a:noFill/>
        </p:spPr>
        <p:txBody>
          <a:bodyPr wrap="square" rtlCol="0">
            <a:spAutoFit/>
          </a:bodyPr>
          <a:lstStyle/>
          <a:p>
            <a:r>
              <a:rPr lang="en-US" sz="1600" b="1" dirty="0">
                <a:latin typeface="Courier New" panose="02070309020205020404" pitchFamily="49" charset="0"/>
                <a:cs typeface="Courier New" panose="02070309020205020404" pitchFamily="49" charset="0"/>
              </a:rPr>
              <a:t>            A</a:t>
            </a:r>
            <a:r>
              <a:rPr lang="en-US" sz="1600" b="1" baseline="30000" dirty="0">
                <a:latin typeface="Courier New" panose="02070309020205020404" pitchFamily="49" charset="0"/>
                <a:cs typeface="Courier New" panose="02070309020205020404" pitchFamily="49" charset="0"/>
              </a:rPr>
              <a:t>T</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0  1  2  3  4  5  6</a:t>
            </a:r>
          </a:p>
          <a:p>
            <a:r>
              <a:rPr lang="en-US" sz="1600" b="1" dirty="0">
                <a:latin typeface="Courier New" panose="02070309020205020404" pitchFamily="49" charset="0"/>
                <a:cs typeface="Courier New" panose="02070309020205020404" pitchFamily="49" charset="0"/>
              </a:rPr>
              <a:t>0|           t         |  0</a:t>
            </a:r>
          </a:p>
          <a:p>
            <a:r>
              <a:rPr lang="en-US" sz="1600" b="1" dirty="0">
                <a:latin typeface="Courier New" panose="02070309020205020404" pitchFamily="49" charset="0"/>
                <a:cs typeface="Courier New" panose="02070309020205020404" pitchFamily="49" charset="0"/>
              </a:rPr>
              <a:t>1|  t                  |  1 </a:t>
            </a:r>
          </a:p>
          <a:p>
            <a:r>
              <a:rPr lang="en-US" sz="1600" b="1" dirty="0">
                <a:latin typeface="Courier New" panose="02070309020205020404" pitchFamily="49" charset="0"/>
                <a:cs typeface="Courier New" panose="02070309020205020404" pitchFamily="49" charset="0"/>
              </a:rPr>
              <a:t>2|           t     </a:t>
            </a:r>
            <a:r>
              <a:rPr lang="en-US" sz="1600" b="1" dirty="0" err="1">
                <a:latin typeface="Courier New" panose="02070309020205020404" pitchFamily="49" charset="0"/>
                <a:cs typeface="Courier New" panose="02070309020205020404" pitchFamily="49" charset="0"/>
              </a:rPr>
              <a:t>t</a:t>
            </a:r>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t</a:t>
            </a:r>
            <a:r>
              <a:rPr lang="en-US" sz="1600" b="1" dirty="0">
                <a:latin typeface="Courier New" panose="02070309020205020404" pitchFamily="49" charset="0"/>
                <a:cs typeface="Courier New" panose="02070309020205020404" pitchFamily="49" charset="0"/>
              </a:rPr>
              <a:t>|  2</a:t>
            </a:r>
          </a:p>
          <a:p>
            <a:r>
              <a:rPr lang="en-US" sz="1600" b="1" dirty="0">
                <a:latin typeface="Courier New" panose="02070309020205020404" pitchFamily="49" charset="0"/>
                <a:cs typeface="Courier New" panose="02070309020205020404" pitchFamily="49" charset="0"/>
              </a:rPr>
              <a:t>3|  t                 </a:t>
            </a:r>
            <a:r>
              <a:rPr lang="en-US" sz="1600" b="1" dirty="0" err="1">
                <a:latin typeface="Courier New" panose="02070309020205020404" pitchFamily="49" charset="0"/>
                <a:cs typeface="Courier New" panose="02070309020205020404" pitchFamily="49" charset="0"/>
              </a:rPr>
              <a:t>t</a:t>
            </a:r>
            <a:r>
              <a:rPr lang="en-US" sz="1600" b="1" dirty="0">
                <a:latin typeface="Courier New" panose="02070309020205020404" pitchFamily="49" charset="0"/>
                <a:cs typeface="Courier New" panose="02070309020205020404" pitchFamily="49" charset="0"/>
              </a:rPr>
              <a:t>|  3</a:t>
            </a:r>
          </a:p>
          <a:p>
            <a:r>
              <a:rPr lang="en-US" sz="1600" b="1" dirty="0">
                <a:latin typeface="Courier New" panose="02070309020205020404" pitchFamily="49" charset="0"/>
                <a:cs typeface="Courier New" panose="02070309020205020404" pitchFamily="49" charset="0"/>
              </a:rPr>
              <a:t>4|     t              </a:t>
            </a:r>
            <a:r>
              <a:rPr lang="en-US" sz="1600" b="1" dirty="0" err="1">
                <a:latin typeface="Courier New" panose="02070309020205020404" pitchFamily="49" charset="0"/>
                <a:cs typeface="Courier New" panose="02070309020205020404" pitchFamily="49" charset="0"/>
              </a:rPr>
              <a:t>t</a:t>
            </a:r>
            <a:r>
              <a:rPr lang="en-US" sz="1600" b="1" dirty="0">
                <a:latin typeface="Courier New" panose="02070309020205020404" pitchFamily="49" charset="0"/>
                <a:cs typeface="Courier New" panose="02070309020205020404" pitchFamily="49" charset="0"/>
              </a:rPr>
              <a:t>|  4</a:t>
            </a:r>
          </a:p>
          <a:p>
            <a:r>
              <a:rPr lang="en-US" sz="1600" b="1" dirty="0">
                <a:latin typeface="Courier New" panose="02070309020205020404" pitchFamily="49" charset="0"/>
                <a:cs typeface="Courier New" panose="02070309020205020404" pitchFamily="49" charset="0"/>
              </a:rPr>
              <a:t>5|        t     </a:t>
            </a:r>
            <a:r>
              <a:rPr lang="en-US" sz="1600" b="1" dirty="0" err="1">
                <a:latin typeface="Courier New" panose="02070309020205020404" pitchFamily="49" charset="0"/>
                <a:cs typeface="Courier New" panose="02070309020205020404" pitchFamily="49" charset="0"/>
              </a:rPr>
              <a:t>t</a:t>
            </a:r>
            <a:r>
              <a:rPr lang="en-US" sz="1600" b="1" dirty="0">
                <a:latin typeface="Courier New" panose="02070309020205020404" pitchFamily="49" charset="0"/>
                <a:cs typeface="Courier New" panose="02070309020205020404" pitchFamily="49" charset="0"/>
              </a:rPr>
              <a:t>      |  5</a:t>
            </a:r>
          </a:p>
          <a:p>
            <a:r>
              <a:rPr lang="en-US" sz="1600" b="1" dirty="0">
                <a:latin typeface="Courier New" panose="02070309020205020404" pitchFamily="49" charset="0"/>
                <a:cs typeface="Courier New" panose="02070309020205020404" pitchFamily="49" charset="0"/>
              </a:rPr>
              <a:t>6|     t               |  6</a:t>
            </a:r>
          </a:p>
          <a:p>
            <a:r>
              <a:rPr lang="en-US" sz="1600" b="1" dirty="0">
                <a:latin typeface="Courier New" panose="02070309020205020404" pitchFamily="49" charset="0"/>
                <a:cs typeface="Courier New" panose="02070309020205020404" pitchFamily="49" charset="0"/>
              </a:rPr>
              <a:t>    0  1  2  3  4  5  6</a:t>
            </a:r>
          </a:p>
        </p:txBody>
      </p:sp>
      <p:sp>
        <p:nvSpPr>
          <p:cNvPr id="2" name="Title 1">
            <a:extLst>
              <a:ext uri="{FF2B5EF4-FFF2-40B4-BE49-F238E27FC236}">
                <a16:creationId xmlns:a16="http://schemas.microsoft.com/office/drawing/2014/main" id="{D0348D73-6D27-6141-B3FC-73BB5C86AF7F}"/>
              </a:ext>
            </a:extLst>
          </p:cNvPr>
          <p:cNvSpPr>
            <a:spLocks noGrp="1"/>
          </p:cNvSpPr>
          <p:nvPr>
            <p:ph type="title"/>
          </p:nvPr>
        </p:nvSpPr>
        <p:spPr/>
        <p:txBody>
          <a:bodyPr/>
          <a:lstStyle/>
          <a:p>
            <a:r>
              <a:rPr lang="en-US" dirty="0"/>
              <a:t>Solution to exercise 5:  </a:t>
            </a:r>
            <a:r>
              <a:rPr lang="en-US" sz="2400" dirty="0"/>
              <a:t>Find one-hop neighbors</a:t>
            </a:r>
          </a:p>
        </p:txBody>
      </p:sp>
      <p:sp>
        <p:nvSpPr>
          <p:cNvPr id="3" name="Content Placeholder 2">
            <a:extLst>
              <a:ext uri="{FF2B5EF4-FFF2-40B4-BE49-F238E27FC236}">
                <a16:creationId xmlns:a16="http://schemas.microsoft.com/office/drawing/2014/main" id="{D0EF4AC2-76CA-5342-8885-9916A5AEF109}"/>
              </a:ext>
            </a:extLst>
          </p:cNvPr>
          <p:cNvSpPr>
            <a:spLocks noGrp="1"/>
          </p:cNvSpPr>
          <p:nvPr>
            <p:ph idx="1"/>
          </p:nvPr>
        </p:nvSpPr>
        <p:spPr>
          <a:xfrm>
            <a:off x="634152" y="915281"/>
            <a:ext cx="4792427" cy="1543512"/>
          </a:xfrm>
        </p:spPr>
        <p:txBody>
          <a:bodyPr/>
          <a:lstStyle/>
          <a:p>
            <a:pPr marL="0" indent="0">
              <a:buNone/>
            </a:pPr>
            <a:r>
              <a:rPr lang="en-US" sz="1600" b="1" dirty="0">
                <a:latin typeface="Courier New" panose="02070309020205020404" pitchFamily="49" charset="0"/>
                <a:cs typeface="Courier New" panose="02070309020205020404" pitchFamily="49" charset="0"/>
              </a:rPr>
              <a:t>NODES = 7</a:t>
            </a:r>
          </a:p>
          <a:p>
            <a:pPr marL="0" indent="0">
              <a:buNone/>
            </a:pPr>
            <a:r>
              <a:rPr lang="en-US" sz="1600" b="1" dirty="0">
                <a:latin typeface="Courier New" panose="02070309020205020404" pitchFamily="49" charset="0"/>
                <a:cs typeface="Courier New" panose="02070309020205020404" pitchFamily="49" charset="0"/>
              </a:rPr>
              <a:t>u = </a:t>
            </a:r>
            <a:r>
              <a:rPr lang="en-US" sz="1600" b="1" dirty="0" err="1">
                <a:latin typeface="Courier New" panose="02070309020205020404" pitchFamily="49" charset="0"/>
                <a:cs typeface="Courier New" panose="02070309020205020404" pitchFamily="49" charset="0"/>
              </a:rPr>
              <a:t>grb.Vector.sparse</a:t>
            </a:r>
            <a:r>
              <a:rPr lang="en-US" sz="1600" b="1" dirty="0">
                <a:latin typeface="Courier New" panose="02070309020205020404" pitchFamily="49" charset="0"/>
                <a:cs typeface="Courier New" panose="02070309020205020404" pitchFamily="49" charset="0"/>
              </a:rPr>
              <a:t>(</a:t>
            </a:r>
            <a:r>
              <a:rPr lang="en-US" sz="1600" b="1" dirty="0" err="1">
                <a:latin typeface="Courier New" panose="02070309020205020404" pitchFamily="49" charset="0"/>
                <a:cs typeface="Courier New" panose="02070309020205020404" pitchFamily="49" charset="0"/>
              </a:rPr>
              <a:t>grb.BOOL</a:t>
            </a:r>
            <a:r>
              <a:rPr lang="en-US" sz="1600" b="1" dirty="0">
                <a:latin typeface="Courier New" panose="02070309020205020404" pitchFamily="49" charset="0"/>
                <a:cs typeface="Courier New" panose="02070309020205020404" pitchFamily="49" charset="0"/>
              </a:rPr>
              <a:t>, NODES)</a:t>
            </a:r>
          </a:p>
          <a:p>
            <a:pPr marL="0" indent="0">
              <a:buNone/>
            </a:pPr>
            <a:r>
              <a:rPr lang="en-US" sz="1600" b="1" dirty="0">
                <a:latin typeface="Courier New" panose="02070309020205020404" pitchFamily="49" charset="0"/>
                <a:cs typeface="Courier New" panose="02070309020205020404" pitchFamily="49" charset="0"/>
              </a:rPr>
              <a:t>u[6] = True</a:t>
            </a:r>
          </a:p>
          <a:p>
            <a:pPr marL="0" indent="0">
              <a:buNone/>
            </a:pPr>
            <a:r>
              <a:rPr lang="en-US" sz="1600" b="1" dirty="0">
                <a:latin typeface="Courier New" panose="02070309020205020404" pitchFamily="49" charset="0"/>
                <a:cs typeface="Courier New" panose="02070309020205020404" pitchFamily="49" charset="0"/>
              </a:rPr>
              <a:t>w = A.T @ u</a:t>
            </a:r>
          </a:p>
          <a:p>
            <a:pPr marL="0" indent="0">
              <a:buNone/>
            </a:pPr>
            <a:r>
              <a:rPr lang="en-US" sz="1600" b="1" dirty="0">
                <a:latin typeface="Courier New" panose="02070309020205020404" pitchFamily="49" charset="0"/>
                <a:cs typeface="Courier New" panose="02070309020205020404" pitchFamily="49" charset="0"/>
              </a:rPr>
              <a:t>print(w)</a:t>
            </a:r>
          </a:p>
          <a:p>
            <a:pPr marL="0" indent="0">
              <a:buNone/>
            </a:pPr>
            <a:endParaRPr lang="en-US" sz="1600" b="1" dirty="0">
              <a:latin typeface="Courier New" panose="02070309020205020404" pitchFamily="49" charset="0"/>
              <a:cs typeface="Courier New" panose="02070309020205020404" pitchFamily="49" charset="0"/>
            </a:endParaRPr>
          </a:p>
          <a:p>
            <a:pPr marL="0" indent="0">
              <a:buNone/>
            </a:pPr>
            <a:endParaRPr lang="en-US" sz="1600" b="1" dirty="0">
              <a:latin typeface="Courier New" panose="02070309020205020404" pitchFamily="49" charset="0"/>
              <a:cs typeface="Courier New" panose="02070309020205020404" pitchFamily="49" charset="0"/>
            </a:endParaRPr>
          </a:p>
          <a:p>
            <a:pPr marL="0" indent="0">
              <a:buNone/>
            </a:pPr>
            <a:endParaRPr lang="en-US" sz="2000" b="1" dirty="0">
              <a:latin typeface="Courier New" panose="02070309020205020404" pitchFamily="49" charset="0"/>
              <a:cs typeface="Courier New" panose="02070309020205020404" pitchFamily="49" charset="0"/>
            </a:endParaRPr>
          </a:p>
        </p:txBody>
      </p:sp>
      <p:sp>
        <p:nvSpPr>
          <p:cNvPr id="4" name="Slide Number Placeholder 3">
            <a:extLst>
              <a:ext uri="{FF2B5EF4-FFF2-40B4-BE49-F238E27FC236}">
                <a16:creationId xmlns:a16="http://schemas.microsoft.com/office/drawing/2014/main" id="{96099601-BE5A-7146-9621-688B65E28564}"/>
              </a:ext>
            </a:extLst>
          </p:cNvPr>
          <p:cNvSpPr>
            <a:spLocks noGrp="1"/>
          </p:cNvSpPr>
          <p:nvPr>
            <p:ph type="sldNum" sz="quarter" idx="10"/>
          </p:nvPr>
        </p:nvSpPr>
        <p:spPr/>
        <p:txBody>
          <a:bodyPr/>
          <a:lstStyle/>
          <a:p>
            <a:pPr>
              <a:defRPr/>
            </a:pPr>
            <a:fld id="{0C933AAA-F64E-4748-8A99-DCC60F15C72A}" type="slidenum">
              <a:rPr lang="en-US" smtClean="0">
                <a:solidFill>
                  <a:srgbClr val="000000"/>
                </a:solidFill>
                <a:ea typeface="ＭＳ Ｐゴシック" pitchFamily="34" charset="-128"/>
              </a:rPr>
              <a:pPr>
                <a:defRPr/>
              </a:pPr>
              <a:t>47</a:t>
            </a:fld>
            <a:endParaRPr lang="en-US" dirty="0">
              <a:solidFill>
                <a:srgbClr val="000000"/>
              </a:solidFill>
              <a:ea typeface="ＭＳ Ｐゴシック" pitchFamily="34" charset="-128"/>
            </a:endParaRPr>
          </a:p>
        </p:txBody>
      </p:sp>
      <p:pic>
        <p:nvPicPr>
          <p:cNvPr id="61" name="Picture 60" descr="Calendar&#10;&#10;Description automatically generated">
            <a:extLst>
              <a:ext uri="{FF2B5EF4-FFF2-40B4-BE49-F238E27FC236}">
                <a16:creationId xmlns:a16="http://schemas.microsoft.com/office/drawing/2014/main" id="{6EA2B020-C9C9-6F45-8B73-A1B11152DA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03860" y="1748787"/>
            <a:ext cx="2261681" cy="1514018"/>
          </a:xfrm>
          <a:prstGeom prst="rect">
            <a:avLst/>
          </a:prstGeom>
        </p:spPr>
      </p:pic>
      <p:sp>
        <p:nvSpPr>
          <p:cNvPr id="62" name="TextBox 61">
            <a:extLst>
              <a:ext uri="{FF2B5EF4-FFF2-40B4-BE49-F238E27FC236}">
                <a16:creationId xmlns:a16="http://schemas.microsoft.com/office/drawing/2014/main" id="{E4727E3F-9043-8B4A-BB44-60BE3250E536}"/>
              </a:ext>
            </a:extLst>
          </p:cNvPr>
          <p:cNvSpPr txBox="1"/>
          <p:nvPr/>
        </p:nvSpPr>
        <p:spPr>
          <a:xfrm>
            <a:off x="2406623" y="5144688"/>
            <a:ext cx="623447" cy="338554"/>
          </a:xfrm>
          <a:prstGeom prst="rect">
            <a:avLst/>
          </a:prstGeom>
          <a:noFill/>
        </p:spPr>
        <p:txBody>
          <a:bodyPr wrap="square" rtlCol="0">
            <a:spAutoFit/>
          </a:bodyPr>
          <a:lstStyle/>
          <a:p>
            <a:r>
              <a:rPr lang="en-US" sz="1600" dirty="0"/>
              <a:t>=</a:t>
            </a:r>
          </a:p>
        </p:txBody>
      </p:sp>
      <p:sp>
        <p:nvSpPr>
          <p:cNvPr id="64" name="TextBox 63">
            <a:extLst>
              <a:ext uri="{FF2B5EF4-FFF2-40B4-BE49-F238E27FC236}">
                <a16:creationId xmlns:a16="http://schemas.microsoft.com/office/drawing/2014/main" id="{54F4BA50-E9C4-504C-B304-6F71965B16A1}"/>
              </a:ext>
            </a:extLst>
          </p:cNvPr>
          <p:cNvSpPr txBox="1"/>
          <p:nvPr/>
        </p:nvSpPr>
        <p:spPr>
          <a:xfrm>
            <a:off x="6651992" y="5134945"/>
            <a:ext cx="623447" cy="338554"/>
          </a:xfrm>
          <a:prstGeom prst="rect">
            <a:avLst/>
          </a:prstGeom>
          <a:noFill/>
        </p:spPr>
        <p:txBody>
          <a:bodyPr wrap="square" rtlCol="0">
            <a:spAutoFit/>
          </a:bodyPr>
          <a:lstStyle/>
          <a:p>
            <a:r>
              <a:rPr lang="en-US" sz="1600" dirty="0"/>
              <a:t>@</a:t>
            </a:r>
          </a:p>
        </p:txBody>
      </p:sp>
      <p:pic>
        <p:nvPicPr>
          <p:cNvPr id="7" name="Picture 6">
            <a:extLst>
              <a:ext uri="{FF2B5EF4-FFF2-40B4-BE49-F238E27FC236}">
                <a16:creationId xmlns:a16="http://schemas.microsoft.com/office/drawing/2014/main" id="{C8637108-8336-F441-B9BB-6EEEFAD09EC6}"/>
              </a:ext>
            </a:extLst>
          </p:cNvPr>
          <p:cNvPicPr>
            <a:picLocks noChangeAspect="1"/>
          </p:cNvPicPr>
          <p:nvPr/>
        </p:nvPicPr>
        <p:blipFill>
          <a:blip r:embed="rId4"/>
          <a:stretch>
            <a:fillRect/>
          </a:stretch>
        </p:blipFill>
        <p:spPr>
          <a:xfrm>
            <a:off x="3071543" y="1693359"/>
            <a:ext cx="1995207" cy="1667228"/>
          </a:xfrm>
          <a:prstGeom prst="rect">
            <a:avLst/>
          </a:prstGeom>
        </p:spPr>
      </p:pic>
      <p:cxnSp>
        <p:nvCxnSpPr>
          <p:cNvPr id="10" name="Straight Arrow Connector 9">
            <a:extLst>
              <a:ext uri="{FF2B5EF4-FFF2-40B4-BE49-F238E27FC236}">
                <a16:creationId xmlns:a16="http://schemas.microsoft.com/office/drawing/2014/main" id="{C8784B4B-487E-DC4F-8D25-A28C24D1A380}"/>
              </a:ext>
            </a:extLst>
          </p:cNvPr>
          <p:cNvCxnSpPr>
            <a:stCxn id="7" idx="3"/>
          </p:cNvCxnSpPr>
          <p:nvPr/>
        </p:nvCxnSpPr>
        <p:spPr bwMode="auto">
          <a:xfrm>
            <a:off x="5066750" y="2526973"/>
            <a:ext cx="837339" cy="0"/>
          </a:xfrm>
          <a:prstGeom prst="straightConnector1">
            <a:avLst/>
          </a:prstGeom>
          <a:ln w="22225">
            <a:headEnd type="triangle" w="med" len="med"/>
            <a:tailEnd type="triangle"/>
          </a:ln>
        </p:spPr>
        <p:style>
          <a:lnRef idx="1">
            <a:schemeClr val="dk1"/>
          </a:lnRef>
          <a:fillRef idx="0">
            <a:schemeClr val="dk1"/>
          </a:fillRef>
          <a:effectRef idx="0">
            <a:schemeClr val="dk1"/>
          </a:effectRef>
          <a:fontRef idx="minor">
            <a:schemeClr val="tx1"/>
          </a:fontRef>
        </p:style>
      </p:cxnSp>
      <p:sp>
        <p:nvSpPr>
          <p:cNvPr id="163" name="TextBox 162">
            <a:extLst>
              <a:ext uri="{FF2B5EF4-FFF2-40B4-BE49-F238E27FC236}">
                <a16:creationId xmlns:a16="http://schemas.microsoft.com/office/drawing/2014/main" id="{0A4541FF-7ED1-D540-AA05-3DE1E07800CB}"/>
              </a:ext>
            </a:extLst>
          </p:cNvPr>
          <p:cNvSpPr txBox="1"/>
          <p:nvPr/>
        </p:nvSpPr>
        <p:spPr>
          <a:xfrm>
            <a:off x="6963715" y="1384501"/>
            <a:ext cx="623447" cy="338554"/>
          </a:xfrm>
          <a:prstGeom prst="rect">
            <a:avLst/>
          </a:prstGeom>
          <a:noFill/>
        </p:spPr>
        <p:txBody>
          <a:bodyPr wrap="square" rtlCol="0">
            <a:spAutoFit/>
          </a:bodyPr>
          <a:lstStyle/>
          <a:p>
            <a:r>
              <a:rPr lang="en-US" sz="1600" dirty="0"/>
              <a:t>A</a:t>
            </a:r>
            <a:endParaRPr lang="en-US" sz="1600" baseline="30000" dirty="0"/>
          </a:p>
        </p:txBody>
      </p:sp>
      <p:sp>
        <p:nvSpPr>
          <p:cNvPr id="16" name="TextBox 15">
            <a:extLst>
              <a:ext uri="{FF2B5EF4-FFF2-40B4-BE49-F238E27FC236}">
                <a16:creationId xmlns:a16="http://schemas.microsoft.com/office/drawing/2014/main" id="{2C48281E-5D3F-44BF-8E41-018F08D4511D}"/>
              </a:ext>
            </a:extLst>
          </p:cNvPr>
          <p:cNvSpPr txBox="1"/>
          <p:nvPr/>
        </p:nvSpPr>
        <p:spPr>
          <a:xfrm>
            <a:off x="1477713" y="3723376"/>
            <a:ext cx="742753" cy="2554545"/>
          </a:xfrm>
          <a:prstGeom prst="rect">
            <a:avLst/>
          </a:prstGeom>
          <a:noFill/>
        </p:spPr>
        <p:txBody>
          <a:bodyPr wrap="square" rtlCol="0">
            <a:spAutoFit/>
          </a:bodyPr>
          <a:lstStyle/>
          <a:p>
            <a:r>
              <a:rPr lang="en-US" sz="1600" b="1" dirty="0">
                <a:latin typeface="Courier New" panose="02070309020205020404" pitchFamily="49" charset="0"/>
                <a:cs typeface="Courier New" panose="02070309020205020404" pitchFamily="49" charset="0"/>
              </a:rPr>
              <a:t>w</a:t>
            </a:r>
          </a:p>
          <a:p>
            <a:endParaRPr lang="en-US" sz="1600" b="1" dirty="0">
              <a:latin typeface="Courier New" panose="02070309020205020404" pitchFamily="49" charset="0"/>
              <a:cs typeface="Courier New" panose="02070309020205020404" pitchFamily="49" charset="0"/>
            </a:endParaRP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0| </a:t>
            </a:r>
          </a:p>
          <a:p>
            <a:r>
              <a:rPr lang="en-US" sz="1600" b="1" dirty="0">
                <a:latin typeface="Courier New" panose="02070309020205020404" pitchFamily="49" charset="0"/>
                <a:cs typeface="Courier New" panose="02070309020205020404" pitchFamily="49" charset="0"/>
              </a:rPr>
              <a:t>1| </a:t>
            </a:r>
          </a:p>
          <a:p>
            <a:r>
              <a:rPr lang="en-US" sz="1600" b="1" dirty="0">
                <a:latin typeface="Courier New" panose="02070309020205020404" pitchFamily="49" charset="0"/>
                <a:cs typeface="Courier New" panose="02070309020205020404" pitchFamily="49" charset="0"/>
              </a:rPr>
              <a:t>2| t </a:t>
            </a:r>
          </a:p>
          <a:p>
            <a:r>
              <a:rPr lang="en-US" sz="1600" b="1" dirty="0">
                <a:latin typeface="Courier New" panose="02070309020205020404" pitchFamily="49" charset="0"/>
                <a:cs typeface="Courier New" panose="02070309020205020404" pitchFamily="49" charset="0"/>
              </a:rPr>
              <a:t>3| t</a:t>
            </a:r>
          </a:p>
          <a:p>
            <a:r>
              <a:rPr lang="en-US" sz="1600" b="1" dirty="0">
                <a:latin typeface="Courier New" panose="02070309020205020404" pitchFamily="49" charset="0"/>
                <a:cs typeface="Courier New" panose="02070309020205020404" pitchFamily="49" charset="0"/>
              </a:rPr>
              <a:t>4| t </a:t>
            </a:r>
          </a:p>
          <a:p>
            <a:r>
              <a:rPr lang="en-US" sz="1600" b="1" dirty="0">
                <a:latin typeface="Courier New" panose="02070309020205020404" pitchFamily="49" charset="0"/>
                <a:cs typeface="Courier New" panose="02070309020205020404" pitchFamily="49" charset="0"/>
              </a:rPr>
              <a:t>5|</a:t>
            </a:r>
          </a:p>
          <a:p>
            <a:r>
              <a:rPr lang="en-US" sz="1600" b="1" dirty="0">
                <a:latin typeface="Courier New" panose="02070309020205020404" pitchFamily="49" charset="0"/>
                <a:cs typeface="Courier New" panose="02070309020205020404" pitchFamily="49" charset="0"/>
              </a:rPr>
              <a:t>6|</a:t>
            </a:r>
          </a:p>
        </p:txBody>
      </p:sp>
      <p:sp>
        <p:nvSpPr>
          <p:cNvPr id="17" name="TextBox 16">
            <a:extLst>
              <a:ext uri="{FF2B5EF4-FFF2-40B4-BE49-F238E27FC236}">
                <a16:creationId xmlns:a16="http://schemas.microsoft.com/office/drawing/2014/main" id="{E8A1E536-1758-49EC-A49F-738F854AD854}"/>
              </a:ext>
            </a:extLst>
          </p:cNvPr>
          <p:cNvSpPr txBox="1"/>
          <p:nvPr/>
        </p:nvSpPr>
        <p:spPr>
          <a:xfrm>
            <a:off x="7283352" y="3723376"/>
            <a:ext cx="742753" cy="2554545"/>
          </a:xfrm>
          <a:prstGeom prst="rect">
            <a:avLst/>
          </a:prstGeom>
          <a:noFill/>
        </p:spPr>
        <p:txBody>
          <a:bodyPr wrap="square" rtlCol="0">
            <a:spAutoFit/>
          </a:bodyPr>
          <a:lstStyle/>
          <a:p>
            <a:r>
              <a:rPr lang="en-US" sz="1600" b="1" dirty="0">
                <a:latin typeface="Courier New" panose="02070309020205020404" pitchFamily="49" charset="0"/>
                <a:cs typeface="Courier New" panose="02070309020205020404" pitchFamily="49" charset="0"/>
              </a:rPr>
              <a:t>u</a:t>
            </a:r>
          </a:p>
          <a:p>
            <a:endParaRPr lang="en-US" sz="1600" b="1" dirty="0">
              <a:latin typeface="Courier New" panose="02070309020205020404" pitchFamily="49" charset="0"/>
              <a:cs typeface="Courier New" panose="02070309020205020404" pitchFamily="49" charset="0"/>
            </a:endParaRP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0| </a:t>
            </a:r>
          </a:p>
          <a:p>
            <a:r>
              <a:rPr lang="en-US" sz="1600" b="1" dirty="0">
                <a:latin typeface="Courier New" panose="02070309020205020404" pitchFamily="49" charset="0"/>
                <a:cs typeface="Courier New" panose="02070309020205020404" pitchFamily="49" charset="0"/>
              </a:rPr>
              <a:t>1| </a:t>
            </a:r>
          </a:p>
          <a:p>
            <a:r>
              <a:rPr lang="en-US" sz="1600" b="1" dirty="0">
                <a:latin typeface="Courier New" panose="02070309020205020404" pitchFamily="49" charset="0"/>
                <a:cs typeface="Courier New" panose="02070309020205020404" pitchFamily="49" charset="0"/>
              </a:rPr>
              <a:t>2|</a:t>
            </a:r>
          </a:p>
          <a:p>
            <a:r>
              <a:rPr lang="en-US" sz="1600" b="1" dirty="0">
                <a:latin typeface="Courier New" panose="02070309020205020404" pitchFamily="49" charset="0"/>
                <a:cs typeface="Courier New" panose="02070309020205020404" pitchFamily="49" charset="0"/>
              </a:rPr>
              <a:t>3|   </a:t>
            </a:r>
          </a:p>
          <a:p>
            <a:r>
              <a:rPr lang="en-US" sz="1600" b="1" dirty="0">
                <a:latin typeface="Courier New" panose="02070309020205020404" pitchFamily="49" charset="0"/>
                <a:cs typeface="Courier New" panose="02070309020205020404" pitchFamily="49" charset="0"/>
              </a:rPr>
              <a:t>4| </a:t>
            </a:r>
          </a:p>
          <a:p>
            <a:r>
              <a:rPr lang="en-US" sz="1600" b="1" dirty="0">
                <a:latin typeface="Courier New" panose="02070309020205020404" pitchFamily="49" charset="0"/>
                <a:cs typeface="Courier New" panose="02070309020205020404" pitchFamily="49" charset="0"/>
              </a:rPr>
              <a:t>5|   </a:t>
            </a:r>
          </a:p>
          <a:p>
            <a:r>
              <a:rPr lang="en-US" sz="1600" b="1" dirty="0">
                <a:latin typeface="Courier New" panose="02070309020205020404" pitchFamily="49" charset="0"/>
                <a:cs typeface="Courier New" panose="02070309020205020404" pitchFamily="49" charset="0"/>
              </a:rPr>
              <a:t>6| t </a:t>
            </a:r>
          </a:p>
        </p:txBody>
      </p:sp>
    </p:spTree>
    <p:extLst>
      <p:ext uri="{BB962C8B-B14F-4D97-AF65-F5344CB8AC3E}">
        <p14:creationId xmlns:p14="http://schemas.microsoft.com/office/powerpoint/2010/main" val="3272553051"/>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DCC2B6-446E-0943-B0FB-82B2E4AE9D17}"/>
              </a:ext>
            </a:extLst>
          </p:cNvPr>
          <p:cNvSpPr>
            <a:spLocks noGrp="1"/>
          </p:cNvSpPr>
          <p:nvPr>
            <p:ph type="title"/>
          </p:nvPr>
        </p:nvSpPr>
        <p:spPr>
          <a:xfrm>
            <a:off x="166688" y="27164"/>
            <a:ext cx="8237537" cy="889000"/>
          </a:xfrm>
        </p:spPr>
        <p:txBody>
          <a:bodyPr/>
          <a:lstStyle/>
          <a:p>
            <a:r>
              <a:rPr lang="en-US" dirty="0"/>
              <a:t>The </a:t>
            </a:r>
            <a:r>
              <a:rPr lang="en-US" dirty="0" err="1"/>
              <a:t>GraphBLAS</a:t>
            </a:r>
            <a:r>
              <a:rPr lang="en-US" dirty="0"/>
              <a:t> Operations</a:t>
            </a:r>
          </a:p>
        </p:txBody>
      </p:sp>
      <p:sp>
        <p:nvSpPr>
          <p:cNvPr id="4" name="Slide Number Placeholder 3">
            <a:extLst>
              <a:ext uri="{FF2B5EF4-FFF2-40B4-BE49-F238E27FC236}">
                <a16:creationId xmlns:a16="http://schemas.microsoft.com/office/drawing/2014/main" id="{F2553680-84FE-1F40-BDA6-3D8448A7DC11}"/>
              </a:ext>
            </a:extLst>
          </p:cNvPr>
          <p:cNvSpPr>
            <a:spLocks noGrp="1"/>
          </p:cNvSpPr>
          <p:nvPr>
            <p:ph type="sldNum" sz="quarter" idx="10"/>
          </p:nvPr>
        </p:nvSpPr>
        <p:spPr>
          <a:xfrm>
            <a:off x="8618323" y="6470260"/>
            <a:ext cx="415925" cy="304800"/>
          </a:xfrm>
        </p:spPr>
        <p:txBody>
          <a:bodyPr/>
          <a:lstStyle/>
          <a:p>
            <a:pPr>
              <a:defRPr/>
            </a:pPr>
            <a:fld id="{0C933AAA-F64E-4748-8A99-DCC60F15C72A}" type="slidenum">
              <a:rPr lang="en-US" smtClean="0">
                <a:solidFill>
                  <a:srgbClr val="000000"/>
                </a:solidFill>
                <a:ea typeface="ＭＳ Ｐゴシック" pitchFamily="34" charset="-128"/>
              </a:rPr>
              <a:pPr>
                <a:defRPr/>
              </a:pPr>
              <a:t>48</a:t>
            </a:fld>
            <a:endParaRPr lang="en-US" dirty="0">
              <a:solidFill>
                <a:srgbClr val="000000"/>
              </a:solidFill>
              <a:ea typeface="ＭＳ Ｐゴシック" pitchFamily="34" charset="-128"/>
            </a:endParaRPr>
          </a:p>
        </p:txBody>
      </p:sp>
      <p:pic>
        <p:nvPicPr>
          <p:cNvPr id="6" name="Picture 5">
            <a:extLst>
              <a:ext uri="{FF2B5EF4-FFF2-40B4-BE49-F238E27FC236}">
                <a16:creationId xmlns:a16="http://schemas.microsoft.com/office/drawing/2014/main" id="{3C37BCA5-D0D7-1848-8A3D-12961887BD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6220" y="487430"/>
            <a:ext cx="7213600" cy="5651500"/>
          </a:xfrm>
          <a:prstGeom prst="rect">
            <a:avLst/>
          </a:prstGeom>
        </p:spPr>
      </p:pic>
      <p:sp>
        <p:nvSpPr>
          <p:cNvPr id="7" name="Rectangle 6">
            <a:extLst>
              <a:ext uri="{FF2B5EF4-FFF2-40B4-BE49-F238E27FC236}">
                <a16:creationId xmlns:a16="http://schemas.microsoft.com/office/drawing/2014/main" id="{D9A9D4E4-1FA6-DC46-8F39-95A85F458566}"/>
              </a:ext>
            </a:extLst>
          </p:cNvPr>
          <p:cNvSpPr/>
          <p:nvPr/>
        </p:nvSpPr>
        <p:spPr bwMode="auto">
          <a:xfrm>
            <a:off x="504092" y="1221447"/>
            <a:ext cx="6977856" cy="309966"/>
          </a:xfrm>
          <a:prstGeom prst="rect">
            <a:avLst/>
          </a:prstGeom>
          <a:noFill/>
          <a:ln w="28575"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sp>
        <p:nvSpPr>
          <p:cNvPr id="10" name="TextBox 9">
            <a:extLst>
              <a:ext uri="{FF2B5EF4-FFF2-40B4-BE49-F238E27FC236}">
                <a16:creationId xmlns:a16="http://schemas.microsoft.com/office/drawing/2014/main" id="{ADB761DA-D7D2-C147-9D2E-9E75104DEBD4}"/>
              </a:ext>
            </a:extLst>
          </p:cNvPr>
          <p:cNvSpPr txBox="1"/>
          <p:nvPr/>
        </p:nvSpPr>
        <p:spPr>
          <a:xfrm>
            <a:off x="7592439" y="1961587"/>
            <a:ext cx="1390858" cy="3293209"/>
          </a:xfrm>
          <a:prstGeom prst="rect">
            <a:avLst/>
          </a:prstGeom>
          <a:noFill/>
          <a:ln w="25400">
            <a:solidFill>
              <a:srgbClr val="C00000"/>
            </a:solidFill>
          </a:ln>
        </p:spPr>
        <p:txBody>
          <a:bodyPr wrap="square" rtlCol="0">
            <a:spAutoFit/>
          </a:bodyPr>
          <a:lstStyle/>
          <a:p>
            <a:pPr algn="ctr"/>
            <a:r>
              <a:rPr lang="en-US" sz="1600" dirty="0"/>
              <a:t>We’ve only covered mxv, so far, but the same conventions are used across all operations, so we’ll have no problem later when we use the others</a:t>
            </a:r>
          </a:p>
        </p:txBody>
      </p:sp>
      <p:sp>
        <p:nvSpPr>
          <p:cNvPr id="11" name="TextBox 10">
            <a:extLst>
              <a:ext uri="{FF2B5EF4-FFF2-40B4-BE49-F238E27FC236}">
                <a16:creationId xmlns:a16="http://schemas.microsoft.com/office/drawing/2014/main" id="{412BDAB9-9809-5A48-8B6D-98925B7AED06}"/>
              </a:ext>
            </a:extLst>
          </p:cNvPr>
          <p:cNvSpPr txBox="1"/>
          <p:nvPr/>
        </p:nvSpPr>
        <p:spPr>
          <a:xfrm>
            <a:off x="784948" y="6138930"/>
            <a:ext cx="7421703" cy="584775"/>
          </a:xfrm>
          <a:prstGeom prst="rect">
            <a:avLst/>
          </a:prstGeom>
          <a:noFill/>
          <a:ln w="25400">
            <a:solidFill>
              <a:srgbClr val="C00000"/>
            </a:solidFill>
          </a:ln>
        </p:spPr>
        <p:txBody>
          <a:bodyPr wrap="square" rtlCol="0">
            <a:spAutoFit/>
          </a:bodyPr>
          <a:lstStyle/>
          <a:p>
            <a:r>
              <a:rPr lang="en-US" sz="1600" dirty="0"/>
              <a:t>&lt;</a:t>
            </a:r>
            <a:r>
              <a:rPr lang="en-US" sz="1600" b="1" dirty="0"/>
              <a:t>M</a:t>
            </a:r>
            <a:r>
              <a:rPr lang="en-US" sz="1600" dirty="0"/>
              <a:t>, </a:t>
            </a:r>
            <a:r>
              <a:rPr lang="en-US" sz="1600" b="1" dirty="0"/>
              <a:t>m&gt;:</a:t>
            </a:r>
            <a:r>
              <a:rPr lang="en-US" sz="1600" dirty="0"/>
              <a:t>   write masks (Matrix or vector).    </a:t>
            </a:r>
          </a:p>
          <a:p>
            <a:r>
              <a:rPr lang="en-US" sz="1600" dirty="0"/>
              <a:t>&lt;</a:t>
            </a:r>
            <a:r>
              <a:rPr lang="en-US" sz="1600" b="1" dirty="0"/>
              <a:t>z</a:t>
            </a:r>
            <a:r>
              <a:rPr lang="en-US" sz="1600" dirty="0"/>
              <a:t>&gt;:          selects “replace or combine” for elements not selected by the mask.  </a:t>
            </a:r>
          </a:p>
        </p:txBody>
      </p:sp>
    </p:spTree>
    <p:extLst>
      <p:ext uri="{BB962C8B-B14F-4D97-AF65-F5344CB8AC3E}">
        <p14:creationId xmlns:p14="http://schemas.microsoft.com/office/powerpoint/2010/main" val="3965110514"/>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A8B1E-D375-3640-BC0A-705E4FF525E5}"/>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1F6FFE55-2A71-0F4C-85A6-109EFB0B6B3A}"/>
              </a:ext>
            </a:extLst>
          </p:cNvPr>
          <p:cNvSpPr>
            <a:spLocks noGrp="1"/>
          </p:cNvSpPr>
          <p:nvPr>
            <p:ph idx="1"/>
          </p:nvPr>
        </p:nvSpPr>
        <p:spPr>
          <a:xfrm>
            <a:off x="778342" y="1141413"/>
            <a:ext cx="8157839" cy="4840287"/>
          </a:xfrm>
        </p:spPr>
        <p:txBody>
          <a:bodyPr/>
          <a:lstStyle/>
          <a:p>
            <a:r>
              <a:rPr lang="en-US" dirty="0"/>
              <a:t>Graphs and Linear Algebra</a:t>
            </a:r>
          </a:p>
          <a:p>
            <a:r>
              <a:rPr lang="en-US" dirty="0"/>
              <a:t>The </a:t>
            </a:r>
            <a:r>
              <a:rPr lang="en-US" dirty="0" err="1"/>
              <a:t>GraphBLAS</a:t>
            </a:r>
            <a:r>
              <a:rPr lang="en-US" dirty="0"/>
              <a:t> API and Adjacency Matrices</a:t>
            </a:r>
          </a:p>
          <a:p>
            <a:r>
              <a:rPr lang="en-US" dirty="0" err="1"/>
              <a:t>GraphBLAS</a:t>
            </a:r>
            <a:r>
              <a:rPr lang="en-US" dirty="0"/>
              <a:t> Operations</a:t>
            </a:r>
          </a:p>
          <a:p>
            <a:r>
              <a:rPr lang="en-US" dirty="0" err="1"/>
              <a:t>Pygraphblas</a:t>
            </a:r>
            <a:r>
              <a:rPr lang="en-US" dirty="0"/>
              <a:t> and modifying the behavior of operations.</a:t>
            </a:r>
          </a:p>
          <a:p>
            <a:r>
              <a:rPr lang="en-US" dirty="0"/>
              <a:t>Graph Algorithms expressed with </a:t>
            </a:r>
            <a:r>
              <a:rPr lang="en-US" dirty="0" err="1"/>
              <a:t>GraphBLAS</a:t>
            </a:r>
            <a:endParaRPr lang="en-US" dirty="0"/>
          </a:p>
          <a:p>
            <a:pPr lvl="1"/>
            <a:r>
              <a:rPr lang="en-US" dirty="0"/>
              <a:t>Breadth-First Traversal</a:t>
            </a:r>
          </a:p>
          <a:p>
            <a:pPr lvl="1"/>
            <a:r>
              <a:rPr lang="en-US" dirty="0"/>
              <a:t>Connected Components</a:t>
            </a:r>
          </a:p>
        </p:txBody>
      </p:sp>
      <p:sp>
        <p:nvSpPr>
          <p:cNvPr id="4" name="Slide Number Placeholder 3">
            <a:extLst>
              <a:ext uri="{FF2B5EF4-FFF2-40B4-BE49-F238E27FC236}">
                <a16:creationId xmlns:a16="http://schemas.microsoft.com/office/drawing/2014/main" id="{47A0324B-610E-A749-B17A-8FD7E6D791BD}"/>
              </a:ext>
            </a:extLst>
          </p:cNvPr>
          <p:cNvSpPr>
            <a:spLocks noGrp="1"/>
          </p:cNvSpPr>
          <p:nvPr>
            <p:ph type="sldNum" sz="quarter" idx="10"/>
          </p:nvPr>
        </p:nvSpPr>
        <p:spPr/>
        <p:txBody>
          <a:bodyPr/>
          <a:lstStyle/>
          <a:p>
            <a:pPr>
              <a:defRPr/>
            </a:pPr>
            <a:fld id="{0C933AAA-F64E-4748-8A99-DCC60F15C72A}" type="slidenum">
              <a:rPr lang="en-US" smtClean="0">
                <a:solidFill>
                  <a:srgbClr val="000000"/>
                </a:solidFill>
                <a:ea typeface="ＭＳ Ｐゴシック" pitchFamily="34" charset="-128"/>
              </a:rPr>
              <a:pPr>
                <a:defRPr/>
              </a:pPr>
              <a:t>49</a:t>
            </a:fld>
            <a:endParaRPr lang="en-US" dirty="0">
              <a:solidFill>
                <a:srgbClr val="000000"/>
              </a:solidFill>
              <a:ea typeface="ＭＳ Ｐゴシック" pitchFamily="34" charset="-128"/>
            </a:endParaRPr>
          </a:p>
        </p:txBody>
      </p:sp>
      <p:sp>
        <p:nvSpPr>
          <p:cNvPr id="5" name="Right Arrow 4">
            <a:extLst>
              <a:ext uri="{FF2B5EF4-FFF2-40B4-BE49-F238E27FC236}">
                <a16:creationId xmlns:a16="http://schemas.microsoft.com/office/drawing/2014/main" id="{8D529648-ED84-2A44-9090-39261BC0CCCB}"/>
              </a:ext>
            </a:extLst>
          </p:cNvPr>
          <p:cNvSpPr/>
          <p:nvPr/>
        </p:nvSpPr>
        <p:spPr bwMode="auto">
          <a:xfrm>
            <a:off x="182730" y="2469275"/>
            <a:ext cx="497305" cy="346659"/>
          </a:xfrm>
          <a:prstGeom prst="rightArrow">
            <a:avLst/>
          </a:prstGeom>
          <a:solidFill>
            <a:srgbClr val="7030A0"/>
          </a:solidFill>
          <a:ln w="19050" cap="flat" cmpd="sng" algn="ctr">
            <a:no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spTree>
    <p:extLst>
      <p:ext uri="{BB962C8B-B14F-4D97-AF65-F5344CB8AC3E}">
        <p14:creationId xmlns:p14="http://schemas.microsoft.com/office/powerpoint/2010/main" val="2024873362"/>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F34A0E-68B8-684C-BDB3-C4DE564675A3}"/>
              </a:ext>
            </a:extLst>
          </p:cNvPr>
          <p:cNvSpPr>
            <a:spLocks noGrp="1"/>
          </p:cNvSpPr>
          <p:nvPr>
            <p:ph type="title"/>
          </p:nvPr>
        </p:nvSpPr>
        <p:spPr/>
        <p:txBody>
          <a:bodyPr/>
          <a:lstStyle/>
          <a:p>
            <a:r>
              <a:rPr lang="en-US" dirty="0"/>
              <a:t>A graph as a matrix</a:t>
            </a:r>
          </a:p>
        </p:txBody>
      </p:sp>
      <p:sp>
        <p:nvSpPr>
          <p:cNvPr id="3" name="Content Placeholder 2">
            <a:extLst>
              <a:ext uri="{FF2B5EF4-FFF2-40B4-BE49-F238E27FC236}">
                <a16:creationId xmlns:a16="http://schemas.microsoft.com/office/drawing/2014/main" id="{7F2F0489-0199-7049-A795-23EF37238E1A}"/>
              </a:ext>
            </a:extLst>
          </p:cNvPr>
          <p:cNvSpPr>
            <a:spLocks noGrp="1"/>
          </p:cNvSpPr>
          <p:nvPr>
            <p:ph idx="1"/>
          </p:nvPr>
        </p:nvSpPr>
        <p:spPr>
          <a:xfrm>
            <a:off x="334929" y="961515"/>
            <a:ext cx="8393146" cy="1013769"/>
          </a:xfrm>
        </p:spPr>
        <p:txBody>
          <a:bodyPr/>
          <a:lstStyle/>
          <a:p>
            <a:r>
              <a:rPr lang="en-US" sz="2000" dirty="0"/>
              <a:t>Adjacency Matrix: A square matrix (usually sparse) where rows and columns are labeled by vertices and non-empty values are edges from a row vertex to a column vertex</a:t>
            </a:r>
          </a:p>
        </p:txBody>
      </p:sp>
      <p:sp>
        <p:nvSpPr>
          <p:cNvPr id="4" name="Slide Number Placeholder 3">
            <a:extLst>
              <a:ext uri="{FF2B5EF4-FFF2-40B4-BE49-F238E27FC236}">
                <a16:creationId xmlns:a16="http://schemas.microsoft.com/office/drawing/2014/main" id="{96E44365-88D5-8D42-A82C-542EA6584288}"/>
              </a:ext>
            </a:extLst>
          </p:cNvPr>
          <p:cNvSpPr>
            <a:spLocks noGrp="1"/>
          </p:cNvSpPr>
          <p:nvPr>
            <p:ph type="sldNum" sz="quarter" idx="10"/>
          </p:nvPr>
        </p:nvSpPr>
        <p:spPr/>
        <p:txBody>
          <a:bodyPr/>
          <a:lstStyle/>
          <a:p>
            <a:pPr>
              <a:defRPr/>
            </a:pPr>
            <a:fld id="{0C933AAA-F64E-4748-8A99-DCC60F15C72A}" type="slidenum">
              <a:rPr lang="en-US" smtClean="0">
                <a:solidFill>
                  <a:srgbClr val="000000"/>
                </a:solidFill>
                <a:ea typeface="ＭＳ Ｐゴシック" pitchFamily="34" charset="-128"/>
              </a:rPr>
              <a:pPr>
                <a:defRPr/>
              </a:pPr>
              <a:t>5</a:t>
            </a:fld>
            <a:endParaRPr lang="en-US" dirty="0">
              <a:solidFill>
                <a:srgbClr val="000000"/>
              </a:solidFill>
              <a:ea typeface="ＭＳ Ｐゴシック" pitchFamily="34" charset="-128"/>
            </a:endParaRPr>
          </a:p>
        </p:txBody>
      </p:sp>
      <p:graphicFrame>
        <p:nvGraphicFramePr>
          <p:cNvPr id="9" name="Table 8">
            <a:extLst>
              <a:ext uri="{FF2B5EF4-FFF2-40B4-BE49-F238E27FC236}">
                <a16:creationId xmlns:a16="http://schemas.microsoft.com/office/drawing/2014/main" id="{C1C0B6F9-F85C-4440-9B92-EF9AC60A9971}"/>
              </a:ext>
            </a:extLst>
          </p:cNvPr>
          <p:cNvGraphicFramePr>
            <a:graphicFrameLocks noGrp="1"/>
          </p:cNvGraphicFramePr>
          <p:nvPr>
            <p:extLst>
              <p:ext uri="{D42A27DB-BD31-4B8C-83A1-F6EECF244321}">
                <p14:modId xmlns:p14="http://schemas.microsoft.com/office/powerpoint/2010/main" val="1707461928"/>
              </p:ext>
            </p:extLst>
          </p:nvPr>
        </p:nvGraphicFramePr>
        <p:xfrm>
          <a:off x="5223533" y="2687747"/>
          <a:ext cx="3449457" cy="2595880"/>
        </p:xfrm>
        <a:graphic>
          <a:graphicData uri="http://schemas.openxmlformats.org/drawingml/2006/table">
            <a:tbl>
              <a:tblPr firstRow="1" bandRow="1">
                <a:tableStyleId>{2D5ABB26-0587-4C30-8999-92F81FD0307C}</a:tableStyleId>
              </a:tblPr>
              <a:tblGrid>
                <a:gridCol w="501541">
                  <a:extLst>
                    <a:ext uri="{9D8B030D-6E8A-4147-A177-3AD203B41FA5}">
                      <a16:colId xmlns:a16="http://schemas.microsoft.com/office/drawing/2014/main" val="20000"/>
                    </a:ext>
                  </a:extLst>
                </a:gridCol>
                <a:gridCol w="532263">
                  <a:extLst>
                    <a:ext uri="{9D8B030D-6E8A-4147-A177-3AD203B41FA5}">
                      <a16:colId xmlns:a16="http://schemas.microsoft.com/office/drawing/2014/main" val="20001"/>
                    </a:ext>
                  </a:extLst>
                </a:gridCol>
                <a:gridCol w="477671">
                  <a:extLst>
                    <a:ext uri="{9D8B030D-6E8A-4147-A177-3AD203B41FA5}">
                      <a16:colId xmlns:a16="http://schemas.microsoft.com/office/drawing/2014/main" val="20002"/>
                    </a:ext>
                  </a:extLst>
                </a:gridCol>
                <a:gridCol w="518615">
                  <a:extLst>
                    <a:ext uri="{9D8B030D-6E8A-4147-A177-3AD203B41FA5}">
                      <a16:colId xmlns:a16="http://schemas.microsoft.com/office/drawing/2014/main" val="20003"/>
                    </a:ext>
                  </a:extLst>
                </a:gridCol>
                <a:gridCol w="464024">
                  <a:extLst>
                    <a:ext uri="{9D8B030D-6E8A-4147-A177-3AD203B41FA5}">
                      <a16:colId xmlns:a16="http://schemas.microsoft.com/office/drawing/2014/main" val="20004"/>
                    </a:ext>
                  </a:extLst>
                </a:gridCol>
                <a:gridCol w="477672">
                  <a:extLst>
                    <a:ext uri="{9D8B030D-6E8A-4147-A177-3AD203B41FA5}">
                      <a16:colId xmlns:a16="http://schemas.microsoft.com/office/drawing/2014/main" val="20005"/>
                    </a:ext>
                  </a:extLst>
                </a:gridCol>
                <a:gridCol w="477671">
                  <a:extLst>
                    <a:ext uri="{9D8B030D-6E8A-4147-A177-3AD203B41FA5}">
                      <a16:colId xmlns:a16="http://schemas.microsoft.com/office/drawing/2014/main" val="20006"/>
                    </a:ext>
                  </a:extLst>
                </a:gridCol>
              </a:tblGrid>
              <a:tr h="370840">
                <a:tc>
                  <a:txBody>
                    <a:bodyPr/>
                    <a:lstStyle/>
                    <a:p>
                      <a:r>
                        <a:rPr lang="en-US" dirty="0"/>
                        <a:t> -</a:t>
                      </a:r>
                    </a:p>
                  </a:txBody>
                  <a:tcPr/>
                </a:tc>
                <a:tc>
                  <a:txBody>
                    <a:bodyPr/>
                    <a:lstStyle/>
                    <a:p>
                      <a:r>
                        <a:rPr lang="en-US" b="1" dirty="0">
                          <a:solidFill>
                            <a:srgbClr val="C00000"/>
                          </a:solidFill>
                        </a:rPr>
                        <a:t>★</a:t>
                      </a:r>
                    </a:p>
                  </a:txBody>
                  <a:tcPr/>
                </a:tc>
                <a:tc>
                  <a:txBody>
                    <a:bodyPr/>
                    <a:lstStyle/>
                    <a:p>
                      <a:r>
                        <a:rPr lang="en-US" baseline="0" dirty="0"/>
                        <a:t> -</a:t>
                      </a:r>
                      <a:endParaRPr lang="en-US" dirty="0"/>
                    </a:p>
                  </a:txBody>
                  <a:tcPr/>
                </a:tc>
                <a:tc>
                  <a:txBody>
                    <a:bodyPr/>
                    <a:lstStyle/>
                    <a:p>
                      <a:r>
                        <a:rPr lang="en-US" b="1" dirty="0">
                          <a:solidFill>
                            <a:srgbClr val="C00000"/>
                          </a:solidFill>
                        </a:rPr>
                        <a:t>★</a:t>
                      </a:r>
                    </a:p>
                  </a:txBody>
                  <a:tcPr/>
                </a:tc>
                <a:tc>
                  <a:txBody>
                    <a:bodyPr/>
                    <a:lstStyle/>
                    <a:p>
                      <a:r>
                        <a:rPr lang="en-US" baseline="0" dirty="0"/>
                        <a:t> -</a:t>
                      </a:r>
                      <a:endParaRPr lang="en-US" dirty="0"/>
                    </a:p>
                  </a:txBody>
                  <a:tcPr/>
                </a:tc>
                <a:tc>
                  <a:txBody>
                    <a:bodyPr/>
                    <a:lstStyle/>
                    <a:p>
                      <a:r>
                        <a:rPr lang="en-US" baseline="0" dirty="0"/>
                        <a:t> -</a:t>
                      </a:r>
                      <a:endParaRPr lang="en-US" dirty="0"/>
                    </a:p>
                  </a:txBody>
                  <a:tcPr/>
                </a:tc>
                <a:tc>
                  <a:txBody>
                    <a:bodyPr/>
                    <a:lstStyle/>
                    <a:p>
                      <a:r>
                        <a:rPr lang="en-US" baseline="0" dirty="0"/>
                        <a:t> -</a:t>
                      </a:r>
                      <a:endParaRPr lang="en-US" dirty="0"/>
                    </a:p>
                  </a:txBody>
                  <a:tcPr/>
                </a:tc>
                <a:extLst>
                  <a:ext uri="{0D108BD9-81ED-4DB2-BD59-A6C34878D82A}">
                    <a16:rowId xmlns:a16="http://schemas.microsoft.com/office/drawing/2014/main" val="10000"/>
                  </a:ext>
                </a:extLst>
              </a:tr>
              <a:tr h="370840">
                <a:tc>
                  <a:txBody>
                    <a:bodyPr/>
                    <a:lstStyle/>
                    <a:p>
                      <a:r>
                        <a:rPr lang="en-US" dirty="0"/>
                        <a:t> -</a:t>
                      </a:r>
                    </a:p>
                  </a:txBody>
                  <a:tcPr/>
                </a:tc>
                <a:tc>
                  <a:txBody>
                    <a:bodyPr/>
                    <a:lstStyle/>
                    <a:p>
                      <a:r>
                        <a:rPr lang="en-US" dirty="0"/>
                        <a:t> -</a:t>
                      </a:r>
                    </a:p>
                  </a:txBody>
                  <a:tcPr/>
                </a:tc>
                <a:tc>
                  <a:txBody>
                    <a:bodyPr/>
                    <a:lstStyle/>
                    <a:p>
                      <a:r>
                        <a:rPr lang="en-US" baseline="0" dirty="0"/>
                        <a:t> -</a:t>
                      </a:r>
                      <a:endParaRPr lang="en-US" dirty="0"/>
                    </a:p>
                  </a:txBody>
                  <a:tcPr/>
                </a:tc>
                <a:tc>
                  <a:txBody>
                    <a:bodyPr/>
                    <a:lstStyle/>
                    <a:p>
                      <a:r>
                        <a:rPr lang="en-US" baseline="0" dirty="0"/>
                        <a:t> -</a:t>
                      </a:r>
                      <a:endParaRPr lang="en-US" dirty="0"/>
                    </a:p>
                  </a:txBody>
                  <a:tcPr/>
                </a:tc>
                <a:tc>
                  <a:txBody>
                    <a:bodyPr/>
                    <a:lstStyle/>
                    <a:p>
                      <a:r>
                        <a:rPr lang="en-US" b="1" dirty="0">
                          <a:solidFill>
                            <a:srgbClr val="C00000"/>
                          </a:solidFill>
                        </a:rPr>
                        <a:t>★</a:t>
                      </a:r>
                    </a:p>
                  </a:txBody>
                  <a:tcPr/>
                </a:tc>
                <a:tc>
                  <a:txBody>
                    <a:bodyPr/>
                    <a:lstStyle/>
                    <a:p>
                      <a:r>
                        <a:rPr lang="en-US" baseline="0" dirty="0"/>
                        <a:t> -</a:t>
                      </a:r>
                      <a:endParaRPr lang="en-US" dirty="0"/>
                    </a:p>
                  </a:txBody>
                  <a:tcPr/>
                </a:tc>
                <a:tc>
                  <a:txBody>
                    <a:bodyPr/>
                    <a:lstStyle/>
                    <a:p>
                      <a:r>
                        <a:rPr lang="en-US" b="1" dirty="0">
                          <a:solidFill>
                            <a:srgbClr val="C00000"/>
                          </a:solidFill>
                        </a:rPr>
                        <a:t>★</a:t>
                      </a:r>
                    </a:p>
                  </a:txBody>
                  <a:tcPr/>
                </a:tc>
                <a:extLst>
                  <a:ext uri="{0D108BD9-81ED-4DB2-BD59-A6C34878D82A}">
                    <a16:rowId xmlns:a16="http://schemas.microsoft.com/office/drawing/2014/main" val="10001"/>
                  </a:ext>
                </a:extLst>
              </a:tr>
              <a:tr h="370840">
                <a:tc>
                  <a:txBody>
                    <a:bodyPr/>
                    <a:lstStyle/>
                    <a:p>
                      <a:r>
                        <a:rPr lang="en-US" dirty="0"/>
                        <a:t> -</a:t>
                      </a:r>
                    </a:p>
                  </a:txBody>
                  <a:tcPr/>
                </a:tc>
                <a:tc>
                  <a:txBody>
                    <a:bodyPr/>
                    <a:lstStyle/>
                    <a:p>
                      <a:r>
                        <a:rPr lang="en-US" dirty="0"/>
                        <a:t> -</a:t>
                      </a:r>
                    </a:p>
                  </a:txBody>
                  <a:tcPr/>
                </a:tc>
                <a:tc>
                  <a:txBody>
                    <a:bodyPr/>
                    <a:lstStyle/>
                    <a:p>
                      <a:r>
                        <a:rPr lang="en-US" baseline="0" dirty="0"/>
                        <a:t> -</a:t>
                      </a:r>
                      <a:endParaRPr lang="en-US" dirty="0"/>
                    </a:p>
                  </a:txBody>
                  <a:tcPr/>
                </a:tc>
                <a:tc>
                  <a:txBody>
                    <a:bodyPr/>
                    <a:lstStyle/>
                    <a:p>
                      <a:r>
                        <a:rPr lang="en-US" baseline="0" dirty="0"/>
                        <a:t> -</a:t>
                      </a:r>
                      <a:endParaRPr lang="en-US" dirty="0"/>
                    </a:p>
                  </a:txBody>
                  <a:tcPr/>
                </a:tc>
                <a:tc>
                  <a:txBody>
                    <a:bodyPr/>
                    <a:lstStyle/>
                    <a:p>
                      <a:r>
                        <a:rPr lang="en-US" baseline="0" dirty="0"/>
                        <a:t> -</a:t>
                      </a:r>
                      <a:endParaRPr lang="en-US" dirty="0"/>
                    </a:p>
                  </a:txBody>
                  <a:tcPr/>
                </a:tc>
                <a:tc>
                  <a:txBody>
                    <a:bodyPr/>
                    <a:lstStyle/>
                    <a:p>
                      <a:r>
                        <a:rPr lang="en-US" b="1" dirty="0">
                          <a:solidFill>
                            <a:srgbClr val="C00000"/>
                          </a:solidFill>
                        </a:rPr>
                        <a:t>★</a:t>
                      </a:r>
                    </a:p>
                  </a:txBody>
                  <a:tcPr/>
                </a:tc>
                <a:tc>
                  <a:txBody>
                    <a:bodyPr/>
                    <a:lstStyle/>
                    <a:p>
                      <a:r>
                        <a:rPr lang="en-US" baseline="0" dirty="0"/>
                        <a:t> -</a:t>
                      </a:r>
                      <a:endParaRPr lang="en-US" dirty="0"/>
                    </a:p>
                  </a:txBody>
                  <a:tcPr/>
                </a:tc>
                <a:extLst>
                  <a:ext uri="{0D108BD9-81ED-4DB2-BD59-A6C34878D82A}">
                    <a16:rowId xmlns:a16="http://schemas.microsoft.com/office/drawing/2014/main" val="10002"/>
                  </a:ext>
                </a:extLst>
              </a:tr>
              <a:tr h="370840">
                <a:tc>
                  <a:txBody>
                    <a:bodyPr/>
                    <a:lstStyle/>
                    <a:p>
                      <a:r>
                        <a:rPr lang="en-US" b="1" dirty="0">
                          <a:solidFill>
                            <a:srgbClr val="C00000"/>
                          </a:solidFill>
                        </a:rPr>
                        <a:t>★</a:t>
                      </a:r>
                    </a:p>
                  </a:txBody>
                  <a:tcPr/>
                </a:tc>
                <a:tc>
                  <a:txBody>
                    <a:bodyPr/>
                    <a:lstStyle/>
                    <a:p>
                      <a:r>
                        <a:rPr lang="en-US" dirty="0"/>
                        <a:t> -</a:t>
                      </a:r>
                    </a:p>
                  </a:txBody>
                  <a:tcPr/>
                </a:tc>
                <a:tc>
                  <a:txBody>
                    <a:bodyPr/>
                    <a:lstStyle/>
                    <a:p>
                      <a:r>
                        <a:rPr lang="en-US" b="1" dirty="0">
                          <a:solidFill>
                            <a:srgbClr val="C00000"/>
                          </a:solidFill>
                        </a:rPr>
                        <a:t>★</a:t>
                      </a:r>
                    </a:p>
                  </a:txBody>
                  <a:tcPr/>
                </a:tc>
                <a:tc>
                  <a:txBody>
                    <a:bodyPr/>
                    <a:lstStyle/>
                    <a:p>
                      <a:r>
                        <a:rPr lang="en-US" baseline="0" dirty="0"/>
                        <a:t> -</a:t>
                      </a:r>
                      <a:endParaRPr lang="en-US" dirty="0"/>
                    </a:p>
                  </a:txBody>
                  <a:tcPr/>
                </a:tc>
                <a:tc>
                  <a:txBody>
                    <a:bodyPr/>
                    <a:lstStyle/>
                    <a:p>
                      <a:r>
                        <a:rPr lang="en-US" baseline="0" dirty="0"/>
                        <a:t> -</a:t>
                      </a:r>
                      <a:endParaRPr lang="en-US" dirty="0"/>
                    </a:p>
                  </a:txBody>
                  <a:tcPr/>
                </a:tc>
                <a:tc>
                  <a:txBody>
                    <a:bodyPr/>
                    <a:lstStyle/>
                    <a:p>
                      <a:r>
                        <a:rPr lang="en-US" baseline="0" dirty="0"/>
                        <a:t> -</a:t>
                      </a:r>
                      <a:endParaRPr lang="en-US" dirty="0"/>
                    </a:p>
                  </a:txBody>
                  <a:tcPr/>
                </a:tc>
                <a:tc>
                  <a:txBody>
                    <a:bodyPr/>
                    <a:lstStyle/>
                    <a:p>
                      <a:r>
                        <a:rPr lang="en-US" b="0" baseline="0" dirty="0">
                          <a:solidFill>
                            <a:schemeClr val="tx1"/>
                          </a:solidFill>
                        </a:rPr>
                        <a:t> -</a:t>
                      </a:r>
                      <a:endParaRPr lang="en-US" b="0" dirty="0">
                        <a:solidFill>
                          <a:schemeClr val="tx1"/>
                        </a:solidFill>
                      </a:endParaRPr>
                    </a:p>
                  </a:txBody>
                  <a:tcPr/>
                </a:tc>
                <a:extLst>
                  <a:ext uri="{0D108BD9-81ED-4DB2-BD59-A6C34878D82A}">
                    <a16:rowId xmlns:a16="http://schemas.microsoft.com/office/drawing/2014/main" val="10003"/>
                  </a:ext>
                </a:extLst>
              </a:tr>
              <a:tr h="370840">
                <a:tc>
                  <a:txBody>
                    <a:bodyPr/>
                    <a:lstStyle/>
                    <a:p>
                      <a:r>
                        <a:rPr lang="en-US" dirty="0"/>
                        <a:t> -</a:t>
                      </a:r>
                    </a:p>
                  </a:txBody>
                  <a:tcPr/>
                </a:tc>
                <a:tc>
                  <a:txBody>
                    <a:bodyPr/>
                    <a:lstStyle/>
                    <a:p>
                      <a:r>
                        <a:rPr lang="en-US" dirty="0"/>
                        <a:t> -</a:t>
                      </a:r>
                    </a:p>
                  </a:txBody>
                  <a:tcPr/>
                </a:tc>
                <a:tc>
                  <a:txBody>
                    <a:bodyPr/>
                    <a:lstStyle/>
                    <a:p>
                      <a:r>
                        <a:rPr lang="en-US" baseline="0" dirty="0"/>
                        <a:t> -</a:t>
                      </a:r>
                      <a:endParaRPr lang="en-US" dirty="0"/>
                    </a:p>
                  </a:txBody>
                  <a:tcPr/>
                </a:tc>
                <a:tc>
                  <a:txBody>
                    <a:bodyPr/>
                    <a:lstStyle/>
                    <a:p>
                      <a:r>
                        <a:rPr lang="en-US" baseline="0" dirty="0"/>
                        <a:t> -</a:t>
                      </a:r>
                      <a:endParaRPr lang="en-US" dirty="0"/>
                    </a:p>
                  </a:txBody>
                  <a:tcPr/>
                </a:tc>
                <a:tc>
                  <a:txBody>
                    <a:bodyPr/>
                    <a:lstStyle/>
                    <a:p>
                      <a:r>
                        <a:rPr lang="en-US" baseline="0" dirty="0"/>
                        <a:t> -</a:t>
                      </a:r>
                      <a:endParaRPr lang="en-US" dirty="0"/>
                    </a:p>
                  </a:txBody>
                  <a:tcPr/>
                </a:tc>
                <a:tc>
                  <a:txBody>
                    <a:bodyPr/>
                    <a:lstStyle/>
                    <a:p>
                      <a:r>
                        <a:rPr lang="en-US" b="1" dirty="0">
                          <a:solidFill>
                            <a:srgbClr val="C00000"/>
                          </a:solidFill>
                        </a:rPr>
                        <a:t>★</a:t>
                      </a:r>
                    </a:p>
                  </a:txBody>
                  <a:tcPr/>
                </a:tc>
                <a:tc>
                  <a:txBody>
                    <a:bodyPr/>
                    <a:lstStyle/>
                    <a:p>
                      <a:r>
                        <a:rPr lang="en-US" baseline="0" dirty="0"/>
                        <a:t> -</a:t>
                      </a:r>
                      <a:endParaRPr lang="en-US" dirty="0"/>
                    </a:p>
                  </a:txBody>
                  <a:tcPr/>
                </a:tc>
                <a:extLst>
                  <a:ext uri="{0D108BD9-81ED-4DB2-BD59-A6C34878D82A}">
                    <a16:rowId xmlns:a16="http://schemas.microsoft.com/office/drawing/2014/main" val="10004"/>
                  </a:ext>
                </a:extLst>
              </a:tr>
              <a:tr h="370840">
                <a:tc>
                  <a:txBody>
                    <a:bodyPr/>
                    <a:lstStyle/>
                    <a:p>
                      <a:r>
                        <a:rPr lang="en-US" dirty="0"/>
                        <a:t> -</a:t>
                      </a:r>
                    </a:p>
                  </a:txBody>
                  <a:tcPr/>
                </a:tc>
                <a:tc>
                  <a:txBody>
                    <a:bodyPr/>
                    <a:lstStyle/>
                    <a:p>
                      <a:r>
                        <a:rPr lang="en-US" dirty="0"/>
                        <a:t> -</a:t>
                      </a:r>
                    </a:p>
                  </a:txBody>
                  <a:tcPr/>
                </a:tc>
                <a:tc>
                  <a:txBody>
                    <a:bodyPr/>
                    <a:lstStyle/>
                    <a:p>
                      <a:r>
                        <a:rPr lang="en-US" b="1" dirty="0">
                          <a:solidFill>
                            <a:srgbClr val="C00000"/>
                          </a:solidFill>
                        </a:rPr>
                        <a:t>★</a:t>
                      </a:r>
                    </a:p>
                  </a:txBody>
                  <a:tcPr/>
                </a:tc>
                <a:tc>
                  <a:txBody>
                    <a:bodyPr/>
                    <a:lstStyle/>
                    <a:p>
                      <a:r>
                        <a:rPr lang="en-US" baseline="0" dirty="0"/>
                        <a:t> -</a:t>
                      </a:r>
                      <a:endParaRPr lang="en-US" dirty="0"/>
                    </a:p>
                  </a:txBody>
                  <a:tcPr/>
                </a:tc>
                <a:tc>
                  <a:txBody>
                    <a:bodyPr/>
                    <a:lstStyle/>
                    <a:p>
                      <a:r>
                        <a:rPr lang="en-US" baseline="0" dirty="0"/>
                        <a:t> -</a:t>
                      </a:r>
                      <a:endParaRPr lang="en-US" dirty="0"/>
                    </a:p>
                  </a:txBody>
                  <a:tcPr/>
                </a:tc>
                <a:tc>
                  <a:txBody>
                    <a:bodyPr/>
                    <a:lstStyle/>
                    <a:p>
                      <a:r>
                        <a:rPr lang="en-US" baseline="0" dirty="0"/>
                        <a:t> -</a:t>
                      </a:r>
                      <a:endParaRPr lang="en-US" dirty="0"/>
                    </a:p>
                  </a:txBody>
                  <a:tcPr/>
                </a:tc>
                <a:tc>
                  <a:txBody>
                    <a:bodyPr/>
                    <a:lstStyle/>
                    <a:p>
                      <a:r>
                        <a:rPr lang="en-US" baseline="0" dirty="0"/>
                        <a:t> -</a:t>
                      </a:r>
                      <a:endParaRPr lang="en-US" dirty="0"/>
                    </a:p>
                  </a:txBody>
                  <a:tcPr/>
                </a:tc>
                <a:extLst>
                  <a:ext uri="{0D108BD9-81ED-4DB2-BD59-A6C34878D82A}">
                    <a16:rowId xmlns:a16="http://schemas.microsoft.com/office/drawing/2014/main" val="10005"/>
                  </a:ext>
                </a:extLst>
              </a:tr>
              <a:tr h="370840">
                <a:tc>
                  <a:txBody>
                    <a:bodyPr/>
                    <a:lstStyle/>
                    <a:p>
                      <a:r>
                        <a:rPr lang="en-US" dirty="0"/>
                        <a:t> -</a:t>
                      </a:r>
                    </a:p>
                  </a:txBody>
                  <a:tcPr/>
                </a:tc>
                <a:tc>
                  <a:txBody>
                    <a:bodyPr/>
                    <a:lstStyle/>
                    <a:p>
                      <a:r>
                        <a:rPr lang="en-US" dirty="0"/>
                        <a:t> -</a:t>
                      </a:r>
                    </a:p>
                  </a:txBody>
                  <a:tcPr/>
                </a:tc>
                <a:tc>
                  <a:txBody>
                    <a:bodyPr/>
                    <a:lstStyle/>
                    <a:p>
                      <a:r>
                        <a:rPr lang="en-US" b="1" dirty="0">
                          <a:solidFill>
                            <a:srgbClr val="C00000"/>
                          </a:solidFill>
                        </a:rPr>
                        <a:t>★</a:t>
                      </a:r>
                    </a:p>
                  </a:txBody>
                  <a:tcPr/>
                </a:tc>
                <a:tc>
                  <a:txBody>
                    <a:bodyPr/>
                    <a:lstStyle/>
                    <a:p>
                      <a:r>
                        <a:rPr lang="en-US" b="1" dirty="0">
                          <a:solidFill>
                            <a:srgbClr val="C00000"/>
                          </a:solidFill>
                        </a:rPr>
                        <a:t>★</a:t>
                      </a:r>
                    </a:p>
                  </a:txBody>
                  <a:tcPr/>
                </a:tc>
                <a:tc>
                  <a:txBody>
                    <a:bodyPr/>
                    <a:lstStyle/>
                    <a:p>
                      <a:r>
                        <a:rPr lang="en-US" b="1" dirty="0">
                          <a:solidFill>
                            <a:srgbClr val="C00000"/>
                          </a:solidFill>
                        </a:rPr>
                        <a:t>★</a:t>
                      </a:r>
                    </a:p>
                  </a:txBody>
                  <a:tcPr/>
                </a:tc>
                <a:tc>
                  <a:txBody>
                    <a:bodyPr/>
                    <a:lstStyle/>
                    <a:p>
                      <a:r>
                        <a:rPr lang="en-US" baseline="0" dirty="0"/>
                        <a:t> -</a:t>
                      </a:r>
                      <a:endParaRPr lang="en-US" dirty="0"/>
                    </a:p>
                  </a:txBody>
                  <a:tcPr/>
                </a:tc>
                <a:tc>
                  <a:txBody>
                    <a:bodyPr/>
                    <a:lstStyle/>
                    <a:p>
                      <a:r>
                        <a:rPr lang="en-US" baseline="0" dirty="0"/>
                        <a:t> -</a:t>
                      </a:r>
                      <a:endParaRPr lang="en-US" dirty="0"/>
                    </a:p>
                  </a:txBody>
                  <a:tcPr/>
                </a:tc>
                <a:extLst>
                  <a:ext uri="{0D108BD9-81ED-4DB2-BD59-A6C34878D82A}">
                    <a16:rowId xmlns:a16="http://schemas.microsoft.com/office/drawing/2014/main" val="10006"/>
                  </a:ext>
                </a:extLst>
              </a:tr>
            </a:tbl>
          </a:graphicData>
        </a:graphic>
      </p:graphicFrame>
      <p:sp>
        <p:nvSpPr>
          <p:cNvPr id="10" name="TextBox 9">
            <a:extLst>
              <a:ext uri="{FF2B5EF4-FFF2-40B4-BE49-F238E27FC236}">
                <a16:creationId xmlns:a16="http://schemas.microsoft.com/office/drawing/2014/main" id="{EC78E749-030C-C749-BFA7-78DAEEC97B17}"/>
              </a:ext>
            </a:extLst>
          </p:cNvPr>
          <p:cNvSpPr txBox="1"/>
          <p:nvPr/>
        </p:nvSpPr>
        <p:spPr>
          <a:xfrm>
            <a:off x="4316277" y="3720183"/>
            <a:ext cx="801132" cy="523220"/>
          </a:xfrm>
          <a:prstGeom prst="rect">
            <a:avLst/>
          </a:prstGeom>
          <a:noFill/>
        </p:spPr>
        <p:txBody>
          <a:bodyPr wrap="square" rtlCol="0">
            <a:spAutoFit/>
          </a:bodyPr>
          <a:lstStyle/>
          <a:p>
            <a:r>
              <a:rPr lang="en-US" sz="2800" dirty="0">
                <a:solidFill>
                  <a:prstClr val="black"/>
                </a:solidFill>
              </a:rPr>
              <a:t>A =</a:t>
            </a:r>
          </a:p>
        </p:txBody>
      </p:sp>
      <p:sp>
        <p:nvSpPr>
          <p:cNvPr id="11" name="Double Bracket 10">
            <a:extLst>
              <a:ext uri="{FF2B5EF4-FFF2-40B4-BE49-F238E27FC236}">
                <a16:creationId xmlns:a16="http://schemas.microsoft.com/office/drawing/2014/main" id="{EB9CD5BD-855B-644A-A800-A5E4B08D6C4F}"/>
              </a:ext>
            </a:extLst>
          </p:cNvPr>
          <p:cNvSpPr/>
          <p:nvPr/>
        </p:nvSpPr>
        <p:spPr>
          <a:xfrm>
            <a:off x="5130813" y="2371357"/>
            <a:ext cx="3560600" cy="3220872"/>
          </a:xfrm>
          <a:prstGeom prst="bracketPair">
            <a:avLst/>
          </a:prstGeom>
          <a:ln w="31750">
            <a:solidFill>
              <a:srgbClr val="00206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prstClr val="black"/>
              </a:solidFill>
            </a:endParaRPr>
          </a:p>
        </p:txBody>
      </p:sp>
      <p:sp>
        <p:nvSpPr>
          <p:cNvPr id="6" name="TextBox 5">
            <a:extLst>
              <a:ext uri="{FF2B5EF4-FFF2-40B4-BE49-F238E27FC236}">
                <a16:creationId xmlns:a16="http://schemas.microsoft.com/office/drawing/2014/main" id="{5346EB2D-C05D-AB45-AB93-3F37CB4EA605}"/>
              </a:ext>
            </a:extLst>
          </p:cNvPr>
          <p:cNvSpPr txBox="1"/>
          <p:nvPr/>
        </p:nvSpPr>
        <p:spPr>
          <a:xfrm>
            <a:off x="3986814" y="4363761"/>
            <a:ext cx="1288012" cy="923330"/>
          </a:xfrm>
          <a:prstGeom prst="rect">
            <a:avLst/>
          </a:prstGeom>
          <a:noFill/>
        </p:spPr>
        <p:txBody>
          <a:bodyPr wrap="square" rtlCol="0">
            <a:spAutoFit/>
          </a:bodyPr>
          <a:lstStyle/>
          <a:p>
            <a:pPr algn="ctr"/>
            <a:r>
              <a:rPr lang="en-US" dirty="0"/>
              <a:t>From vertex (rows)</a:t>
            </a:r>
          </a:p>
        </p:txBody>
      </p:sp>
      <p:sp>
        <p:nvSpPr>
          <p:cNvPr id="13" name="TextBox 12">
            <a:extLst>
              <a:ext uri="{FF2B5EF4-FFF2-40B4-BE49-F238E27FC236}">
                <a16:creationId xmlns:a16="http://schemas.microsoft.com/office/drawing/2014/main" id="{E209B6E0-EC74-A54F-AF01-E4EE39D7C1C4}"/>
              </a:ext>
            </a:extLst>
          </p:cNvPr>
          <p:cNvSpPr txBox="1"/>
          <p:nvPr/>
        </p:nvSpPr>
        <p:spPr>
          <a:xfrm>
            <a:off x="6061324" y="1725026"/>
            <a:ext cx="1772901" cy="646331"/>
          </a:xfrm>
          <a:prstGeom prst="rect">
            <a:avLst/>
          </a:prstGeom>
          <a:noFill/>
        </p:spPr>
        <p:txBody>
          <a:bodyPr wrap="square" rtlCol="0">
            <a:spAutoFit/>
          </a:bodyPr>
          <a:lstStyle/>
          <a:p>
            <a:pPr algn="ctr"/>
            <a:r>
              <a:rPr lang="en-US" dirty="0"/>
              <a:t>To vertex (columns)</a:t>
            </a:r>
          </a:p>
        </p:txBody>
      </p:sp>
      <p:sp>
        <p:nvSpPr>
          <p:cNvPr id="7" name="TextBox 6">
            <a:extLst>
              <a:ext uri="{FF2B5EF4-FFF2-40B4-BE49-F238E27FC236}">
                <a16:creationId xmlns:a16="http://schemas.microsoft.com/office/drawing/2014/main" id="{778F842A-7E46-6946-AC53-A0752A7B645E}"/>
              </a:ext>
            </a:extLst>
          </p:cNvPr>
          <p:cNvSpPr txBox="1"/>
          <p:nvPr/>
        </p:nvSpPr>
        <p:spPr>
          <a:xfrm>
            <a:off x="1799290" y="5905282"/>
            <a:ext cx="5464424" cy="707886"/>
          </a:xfrm>
          <a:prstGeom prst="rect">
            <a:avLst/>
          </a:prstGeom>
          <a:noFill/>
        </p:spPr>
        <p:txBody>
          <a:bodyPr wrap="square" rtlCol="0">
            <a:spAutoFit/>
          </a:bodyPr>
          <a:lstStyle/>
          <a:p>
            <a:pPr algn="ctr"/>
            <a:r>
              <a:rPr lang="en-US" sz="2000" dirty="0">
                <a:latin typeface="Arial" pitchFamily="34" charset="0"/>
                <a:cs typeface="+mn-cs"/>
              </a:rPr>
              <a:t>By using a matrix, I can turn algorithms working with graphs into linear algebra.</a:t>
            </a:r>
          </a:p>
        </p:txBody>
      </p:sp>
      <p:grpSp>
        <p:nvGrpSpPr>
          <p:cNvPr id="14" name="Group 13"/>
          <p:cNvGrpSpPr/>
          <p:nvPr/>
        </p:nvGrpSpPr>
        <p:grpSpPr>
          <a:xfrm>
            <a:off x="332273" y="2295135"/>
            <a:ext cx="3738360" cy="2928490"/>
            <a:chOff x="1223785" y="3766524"/>
            <a:chExt cx="2791124" cy="2186461"/>
          </a:xfrm>
        </p:grpSpPr>
        <p:grpSp>
          <p:nvGrpSpPr>
            <p:cNvPr id="15" name="Group 14"/>
            <p:cNvGrpSpPr/>
            <p:nvPr/>
          </p:nvGrpSpPr>
          <p:grpSpPr>
            <a:xfrm>
              <a:off x="1335803" y="4157242"/>
              <a:ext cx="219364" cy="718577"/>
              <a:chOff x="1335803" y="4157242"/>
              <a:chExt cx="219364" cy="718577"/>
            </a:xfrm>
          </p:grpSpPr>
          <p:sp>
            <p:nvSpPr>
              <p:cNvPr id="61" name="Line 24"/>
              <p:cNvSpPr>
                <a:spLocks noChangeAspect="1" noChangeShapeType="1"/>
              </p:cNvSpPr>
              <p:nvPr/>
            </p:nvSpPr>
            <p:spPr bwMode="auto">
              <a:xfrm rot="1855532" flipH="1" flipV="1">
                <a:off x="1410849" y="4293113"/>
                <a:ext cx="1443" cy="123265"/>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62" name="Freeform 25"/>
              <p:cNvSpPr>
                <a:spLocks/>
              </p:cNvSpPr>
              <p:nvPr/>
            </p:nvSpPr>
            <p:spPr bwMode="auto">
              <a:xfrm>
                <a:off x="1335803" y="4157242"/>
                <a:ext cx="219364" cy="718577"/>
              </a:xfrm>
              <a:custGeom>
                <a:avLst/>
                <a:gdLst>
                  <a:gd name="T0" fmla="*/ 152 w 152"/>
                  <a:gd name="T1" fmla="*/ 513 h 513"/>
                  <a:gd name="T2" fmla="*/ 38 w 152"/>
                  <a:gd name="T3" fmla="*/ 371 h 513"/>
                  <a:gd name="T4" fmla="*/ 19 w 152"/>
                  <a:gd name="T5" fmla="*/ 212 h 513"/>
                  <a:gd name="T6" fmla="*/ 152 w 152"/>
                  <a:gd name="T7" fmla="*/ 0 h 513"/>
                </a:gdLst>
                <a:ahLst/>
                <a:cxnLst>
                  <a:cxn ang="0">
                    <a:pos x="T0" y="T1"/>
                  </a:cxn>
                  <a:cxn ang="0">
                    <a:pos x="T2" y="T3"/>
                  </a:cxn>
                  <a:cxn ang="0">
                    <a:pos x="T4" y="T5"/>
                  </a:cxn>
                  <a:cxn ang="0">
                    <a:pos x="T6" y="T7"/>
                  </a:cxn>
                </a:cxnLst>
                <a:rect l="0" t="0" r="r" b="b"/>
                <a:pathLst>
                  <a:path w="152" h="513">
                    <a:moveTo>
                      <a:pt x="152" y="513"/>
                    </a:moveTo>
                    <a:cubicBezTo>
                      <a:pt x="106" y="467"/>
                      <a:pt x="60" y="421"/>
                      <a:pt x="38" y="371"/>
                    </a:cubicBezTo>
                    <a:cubicBezTo>
                      <a:pt x="16" y="321"/>
                      <a:pt x="0" y="274"/>
                      <a:pt x="19" y="212"/>
                    </a:cubicBezTo>
                    <a:cubicBezTo>
                      <a:pt x="38" y="150"/>
                      <a:pt x="95" y="75"/>
                      <a:pt x="152"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grpSp>
        <p:grpSp>
          <p:nvGrpSpPr>
            <p:cNvPr id="16" name="Group 15"/>
            <p:cNvGrpSpPr/>
            <p:nvPr/>
          </p:nvGrpSpPr>
          <p:grpSpPr>
            <a:xfrm>
              <a:off x="1571763" y="4183811"/>
              <a:ext cx="219364" cy="718577"/>
              <a:chOff x="1571763" y="4183811"/>
              <a:chExt cx="219364" cy="718577"/>
            </a:xfrm>
          </p:grpSpPr>
          <p:sp>
            <p:nvSpPr>
              <p:cNvPr id="59" name="Line 27"/>
              <p:cNvSpPr>
                <a:spLocks noChangeAspect="1" noChangeShapeType="1"/>
              </p:cNvSpPr>
              <p:nvPr/>
            </p:nvSpPr>
            <p:spPr bwMode="auto">
              <a:xfrm rot="1855532">
                <a:off x="1732678" y="4616683"/>
                <a:ext cx="1443" cy="123265"/>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60" name="Freeform 28"/>
              <p:cNvSpPr>
                <a:spLocks/>
              </p:cNvSpPr>
              <p:nvPr/>
            </p:nvSpPr>
            <p:spPr bwMode="auto">
              <a:xfrm flipH="1" flipV="1">
                <a:off x="1571763" y="4183811"/>
                <a:ext cx="219364" cy="718577"/>
              </a:xfrm>
              <a:custGeom>
                <a:avLst/>
                <a:gdLst>
                  <a:gd name="T0" fmla="*/ 152 w 152"/>
                  <a:gd name="T1" fmla="*/ 513 h 513"/>
                  <a:gd name="T2" fmla="*/ 38 w 152"/>
                  <a:gd name="T3" fmla="*/ 371 h 513"/>
                  <a:gd name="T4" fmla="*/ 19 w 152"/>
                  <a:gd name="T5" fmla="*/ 212 h 513"/>
                  <a:gd name="T6" fmla="*/ 152 w 152"/>
                  <a:gd name="T7" fmla="*/ 0 h 513"/>
                </a:gdLst>
                <a:ahLst/>
                <a:cxnLst>
                  <a:cxn ang="0">
                    <a:pos x="T0" y="T1"/>
                  </a:cxn>
                  <a:cxn ang="0">
                    <a:pos x="T2" y="T3"/>
                  </a:cxn>
                  <a:cxn ang="0">
                    <a:pos x="T4" y="T5"/>
                  </a:cxn>
                  <a:cxn ang="0">
                    <a:pos x="T6" y="T7"/>
                  </a:cxn>
                </a:cxnLst>
                <a:rect l="0" t="0" r="r" b="b"/>
                <a:pathLst>
                  <a:path w="152" h="513">
                    <a:moveTo>
                      <a:pt x="152" y="513"/>
                    </a:moveTo>
                    <a:cubicBezTo>
                      <a:pt x="106" y="467"/>
                      <a:pt x="60" y="421"/>
                      <a:pt x="38" y="371"/>
                    </a:cubicBezTo>
                    <a:cubicBezTo>
                      <a:pt x="16" y="321"/>
                      <a:pt x="0" y="274"/>
                      <a:pt x="19" y="212"/>
                    </a:cubicBezTo>
                    <a:cubicBezTo>
                      <a:pt x="38" y="150"/>
                      <a:pt x="95" y="75"/>
                      <a:pt x="152"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grpSp>
        <p:grpSp>
          <p:nvGrpSpPr>
            <p:cNvPr id="17" name="Group 16"/>
            <p:cNvGrpSpPr/>
            <p:nvPr/>
          </p:nvGrpSpPr>
          <p:grpSpPr>
            <a:xfrm>
              <a:off x="1555166" y="3962540"/>
              <a:ext cx="1121352" cy="186298"/>
              <a:chOff x="1555166" y="3962540"/>
              <a:chExt cx="1121352" cy="186298"/>
            </a:xfrm>
          </p:grpSpPr>
          <p:sp>
            <p:nvSpPr>
              <p:cNvPr id="57" name="Line 30"/>
              <p:cNvSpPr>
                <a:spLocks noChangeAspect="1" noChangeShapeType="1"/>
              </p:cNvSpPr>
              <p:nvPr/>
            </p:nvSpPr>
            <p:spPr bwMode="auto">
              <a:xfrm rot="17163330" flipH="1">
                <a:off x="2309971" y="3939661"/>
                <a:ext cx="1401" cy="127000"/>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58" name="Freeform 31"/>
              <p:cNvSpPr>
                <a:spLocks/>
              </p:cNvSpPr>
              <p:nvPr/>
            </p:nvSpPr>
            <p:spPr bwMode="auto">
              <a:xfrm>
                <a:off x="1555166" y="3962540"/>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grpSp>
        <p:grpSp>
          <p:nvGrpSpPr>
            <p:cNvPr id="18" name="Group 17"/>
            <p:cNvGrpSpPr/>
            <p:nvPr/>
          </p:nvGrpSpPr>
          <p:grpSpPr>
            <a:xfrm>
              <a:off x="1563825" y="4891227"/>
              <a:ext cx="1121352" cy="732585"/>
              <a:chOff x="1563825" y="4891227"/>
              <a:chExt cx="1121352" cy="732585"/>
            </a:xfrm>
          </p:grpSpPr>
          <p:sp>
            <p:nvSpPr>
              <p:cNvPr id="55" name="Line 34"/>
              <p:cNvSpPr>
                <a:spLocks noChangeAspect="1" noChangeShapeType="1"/>
              </p:cNvSpPr>
              <p:nvPr/>
            </p:nvSpPr>
            <p:spPr bwMode="auto">
              <a:xfrm rot="3635357">
                <a:off x="1779303" y="5328258"/>
                <a:ext cx="1401" cy="127000"/>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56" name="Freeform 35"/>
              <p:cNvSpPr>
                <a:spLocks/>
              </p:cNvSpPr>
              <p:nvPr/>
            </p:nvSpPr>
            <p:spPr bwMode="auto">
              <a:xfrm>
                <a:off x="1563825" y="4891227"/>
                <a:ext cx="1121352" cy="732585"/>
              </a:xfrm>
              <a:custGeom>
                <a:avLst/>
                <a:gdLst>
                  <a:gd name="T0" fmla="*/ 0 w 777"/>
                  <a:gd name="T1" fmla="*/ 514 h 523"/>
                  <a:gd name="T2" fmla="*/ 6 w 777"/>
                  <a:gd name="T3" fmla="*/ 523 h 523"/>
                  <a:gd name="T4" fmla="*/ 176 w 777"/>
                  <a:gd name="T5" fmla="*/ 343 h 523"/>
                  <a:gd name="T6" fmla="*/ 615 w 777"/>
                  <a:gd name="T7" fmla="*/ 247 h 523"/>
                  <a:gd name="T8" fmla="*/ 777 w 777"/>
                  <a:gd name="T9" fmla="*/ 0 h 523"/>
                </a:gdLst>
                <a:ahLst/>
                <a:cxnLst>
                  <a:cxn ang="0">
                    <a:pos x="T0" y="T1"/>
                  </a:cxn>
                  <a:cxn ang="0">
                    <a:pos x="T2" y="T3"/>
                  </a:cxn>
                  <a:cxn ang="0">
                    <a:pos x="T4" y="T5"/>
                  </a:cxn>
                  <a:cxn ang="0">
                    <a:pos x="T6" y="T7"/>
                  </a:cxn>
                  <a:cxn ang="0">
                    <a:pos x="T8" y="T9"/>
                  </a:cxn>
                </a:cxnLst>
                <a:rect l="0" t="0" r="r" b="b"/>
                <a:pathLst>
                  <a:path w="777" h="523">
                    <a:moveTo>
                      <a:pt x="0" y="514"/>
                    </a:moveTo>
                    <a:lnTo>
                      <a:pt x="6" y="523"/>
                    </a:lnTo>
                    <a:cubicBezTo>
                      <a:pt x="35" y="495"/>
                      <a:pt x="74" y="389"/>
                      <a:pt x="176" y="343"/>
                    </a:cubicBezTo>
                    <a:cubicBezTo>
                      <a:pt x="278" y="297"/>
                      <a:pt x="515" y="304"/>
                      <a:pt x="615" y="247"/>
                    </a:cubicBezTo>
                    <a:cubicBezTo>
                      <a:pt x="715" y="190"/>
                      <a:pt x="746" y="95"/>
                      <a:pt x="777"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grpSp>
        <p:sp>
          <p:nvSpPr>
            <p:cNvPr id="19" name="Line 46"/>
            <p:cNvSpPr>
              <a:spLocks noChangeAspect="1" noChangeShapeType="1"/>
            </p:cNvSpPr>
            <p:nvPr/>
          </p:nvSpPr>
          <p:spPr bwMode="auto">
            <a:xfrm rot="17163330" flipH="1">
              <a:off x="3452972" y="4690455"/>
              <a:ext cx="1401" cy="127000"/>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20" name="Freeform 47"/>
            <p:cNvSpPr>
              <a:spLocks/>
            </p:cNvSpPr>
            <p:nvPr/>
          </p:nvSpPr>
          <p:spPr bwMode="auto">
            <a:xfrm>
              <a:off x="2698167" y="4713334"/>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grpSp>
          <p:nvGrpSpPr>
            <p:cNvPr id="21" name="Group 20"/>
            <p:cNvGrpSpPr/>
            <p:nvPr/>
          </p:nvGrpSpPr>
          <p:grpSpPr>
            <a:xfrm>
              <a:off x="1566712" y="5458525"/>
              <a:ext cx="1121352" cy="186298"/>
              <a:chOff x="1566712" y="5458525"/>
              <a:chExt cx="1121352" cy="186298"/>
            </a:xfrm>
          </p:grpSpPr>
          <p:sp>
            <p:nvSpPr>
              <p:cNvPr id="53" name="Line 49"/>
              <p:cNvSpPr>
                <a:spLocks noChangeAspect="1" noChangeShapeType="1"/>
              </p:cNvSpPr>
              <p:nvPr/>
            </p:nvSpPr>
            <p:spPr bwMode="auto">
              <a:xfrm rot="17163330" flipH="1">
                <a:off x="2321517" y="5435646"/>
                <a:ext cx="1401" cy="127000"/>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54" name="Freeform 50"/>
              <p:cNvSpPr>
                <a:spLocks/>
              </p:cNvSpPr>
              <p:nvPr/>
            </p:nvSpPr>
            <p:spPr bwMode="auto">
              <a:xfrm>
                <a:off x="1566712" y="5458525"/>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grpSp>
        <p:grpSp>
          <p:nvGrpSpPr>
            <p:cNvPr id="22" name="Group 21"/>
            <p:cNvGrpSpPr/>
            <p:nvPr/>
          </p:nvGrpSpPr>
          <p:grpSpPr>
            <a:xfrm>
              <a:off x="1549394" y="5643422"/>
              <a:ext cx="1121352" cy="186298"/>
              <a:chOff x="1549394" y="5643422"/>
              <a:chExt cx="1121352" cy="186298"/>
            </a:xfrm>
          </p:grpSpPr>
          <p:sp>
            <p:nvSpPr>
              <p:cNvPr id="51" name="Line 52"/>
              <p:cNvSpPr>
                <a:spLocks noChangeAspect="1" noChangeShapeType="1"/>
              </p:cNvSpPr>
              <p:nvPr/>
            </p:nvSpPr>
            <p:spPr bwMode="auto">
              <a:xfrm rot="17163330" flipV="1">
                <a:off x="1913097" y="5725599"/>
                <a:ext cx="1401" cy="127000"/>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52" name="Freeform 53"/>
              <p:cNvSpPr>
                <a:spLocks/>
              </p:cNvSpPr>
              <p:nvPr/>
            </p:nvSpPr>
            <p:spPr bwMode="auto">
              <a:xfrm flipH="1" flipV="1">
                <a:off x="1549394" y="5643422"/>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grpSp>
        <p:grpSp>
          <p:nvGrpSpPr>
            <p:cNvPr id="23" name="Group 22"/>
            <p:cNvGrpSpPr/>
            <p:nvPr/>
          </p:nvGrpSpPr>
          <p:grpSpPr>
            <a:xfrm>
              <a:off x="1572485" y="4892628"/>
              <a:ext cx="1121352" cy="186298"/>
              <a:chOff x="1572485" y="4892628"/>
              <a:chExt cx="1121352" cy="186298"/>
            </a:xfrm>
          </p:grpSpPr>
          <p:sp>
            <p:nvSpPr>
              <p:cNvPr id="49" name="Line 55"/>
              <p:cNvSpPr>
                <a:spLocks noChangeAspect="1" noChangeShapeType="1"/>
              </p:cNvSpPr>
              <p:nvPr/>
            </p:nvSpPr>
            <p:spPr bwMode="auto">
              <a:xfrm rot="17163330" flipV="1">
                <a:off x="1936188" y="4974805"/>
                <a:ext cx="1401" cy="127000"/>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50" name="Freeform 56"/>
              <p:cNvSpPr>
                <a:spLocks/>
              </p:cNvSpPr>
              <p:nvPr/>
            </p:nvSpPr>
            <p:spPr bwMode="auto">
              <a:xfrm flipH="1" flipV="1">
                <a:off x="1572485" y="4892628"/>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grpSp>
        <p:grpSp>
          <p:nvGrpSpPr>
            <p:cNvPr id="24" name="Group 23"/>
            <p:cNvGrpSpPr/>
            <p:nvPr/>
          </p:nvGrpSpPr>
          <p:grpSpPr>
            <a:xfrm>
              <a:off x="1330030" y="4919242"/>
              <a:ext cx="219364" cy="718577"/>
              <a:chOff x="1330030" y="4919242"/>
              <a:chExt cx="219364" cy="718577"/>
            </a:xfrm>
          </p:grpSpPr>
          <p:sp>
            <p:nvSpPr>
              <p:cNvPr id="47" name="Line 58"/>
              <p:cNvSpPr>
                <a:spLocks noChangeAspect="1" noChangeShapeType="1"/>
              </p:cNvSpPr>
              <p:nvPr/>
            </p:nvSpPr>
            <p:spPr bwMode="auto">
              <a:xfrm rot="19744468" flipH="1">
                <a:off x="1419831" y="5404742"/>
                <a:ext cx="1443" cy="123265"/>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48" name="Freeform 59"/>
              <p:cNvSpPr>
                <a:spLocks/>
              </p:cNvSpPr>
              <p:nvPr/>
            </p:nvSpPr>
            <p:spPr bwMode="auto">
              <a:xfrm flipV="1">
                <a:off x="1330030" y="4919242"/>
                <a:ext cx="219364" cy="718577"/>
              </a:xfrm>
              <a:custGeom>
                <a:avLst/>
                <a:gdLst>
                  <a:gd name="T0" fmla="*/ 152 w 152"/>
                  <a:gd name="T1" fmla="*/ 513 h 513"/>
                  <a:gd name="T2" fmla="*/ 38 w 152"/>
                  <a:gd name="T3" fmla="*/ 371 h 513"/>
                  <a:gd name="T4" fmla="*/ 19 w 152"/>
                  <a:gd name="T5" fmla="*/ 212 h 513"/>
                  <a:gd name="T6" fmla="*/ 152 w 152"/>
                  <a:gd name="T7" fmla="*/ 0 h 513"/>
                </a:gdLst>
                <a:ahLst/>
                <a:cxnLst>
                  <a:cxn ang="0">
                    <a:pos x="T0" y="T1"/>
                  </a:cxn>
                  <a:cxn ang="0">
                    <a:pos x="T2" y="T3"/>
                  </a:cxn>
                  <a:cxn ang="0">
                    <a:pos x="T4" y="T5"/>
                  </a:cxn>
                  <a:cxn ang="0">
                    <a:pos x="T6" y="T7"/>
                  </a:cxn>
                </a:cxnLst>
                <a:rect l="0" t="0" r="r" b="b"/>
                <a:pathLst>
                  <a:path w="152" h="513">
                    <a:moveTo>
                      <a:pt x="152" y="513"/>
                    </a:moveTo>
                    <a:cubicBezTo>
                      <a:pt x="106" y="467"/>
                      <a:pt x="60" y="421"/>
                      <a:pt x="38" y="371"/>
                    </a:cubicBezTo>
                    <a:cubicBezTo>
                      <a:pt x="16" y="321"/>
                      <a:pt x="0" y="274"/>
                      <a:pt x="19" y="212"/>
                    </a:cubicBezTo>
                    <a:cubicBezTo>
                      <a:pt x="38" y="150"/>
                      <a:pt x="95" y="75"/>
                      <a:pt x="152"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grpSp>
        <p:sp>
          <p:nvSpPr>
            <p:cNvPr id="25" name="Line 61"/>
            <p:cNvSpPr>
              <a:spLocks noChangeAspect="1" noChangeShapeType="1"/>
            </p:cNvSpPr>
            <p:nvPr/>
          </p:nvSpPr>
          <p:spPr bwMode="auto">
            <a:xfrm rot="1855532">
              <a:off x="2829496" y="4616683"/>
              <a:ext cx="1443" cy="123265"/>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26" name="Freeform 25"/>
            <p:cNvSpPr>
              <a:spLocks/>
            </p:cNvSpPr>
            <p:nvPr/>
          </p:nvSpPr>
          <p:spPr bwMode="auto">
            <a:xfrm flipH="1" flipV="1">
              <a:off x="2686621" y="4157242"/>
              <a:ext cx="219364" cy="718577"/>
            </a:xfrm>
            <a:custGeom>
              <a:avLst/>
              <a:gdLst>
                <a:gd name="T0" fmla="*/ 152 w 152"/>
                <a:gd name="T1" fmla="*/ 513 h 513"/>
                <a:gd name="T2" fmla="*/ 38 w 152"/>
                <a:gd name="T3" fmla="*/ 371 h 513"/>
                <a:gd name="T4" fmla="*/ 19 w 152"/>
                <a:gd name="T5" fmla="*/ 212 h 513"/>
                <a:gd name="T6" fmla="*/ 152 w 152"/>
                <a:gd name="T7" fmla="*/ 0 h 513"/>
              </a:gdLst>
              <a:ahLst/>
              <a:cxnLst>
                <a:cxn ang="0">
                  <a:pos x="T0" y="T1"/>
                </a:cxn>
                <a:cxn ang="0">
                  <a:pos x="T2" y="T3"/>
                </a:cxn>
                <a:cxn ang="0">
                  <a:pos x="T4" y="T5"/>
                </a:cxn>
                <a:cxn ang="0">
                  <a:pos x="T6" y="T7"/>
                </a:cxn>
              </a:cxnLst>
              <a:rect l="0" t="0" r="r" b="b"/>
              <a:pathLst>
                <a:path w="152" h="513">
                  <a:moveTo>
                    <a:pt x="152" y="513"/>
                  </a:moveTo>
                  <a:cubicBezTo>
                    <a:pt x="106" y="467"/>
                    <a:pt x="60" y="421"/>
                    <a:pt x="38" y="371"/>
                  </a:cubicBezTo>
                  <a:cubicBezTo>
                    <a:pt x="16" y="321"/>
                    <a:pt x="0" y="274"/>
                    <a:pt x="19" y="212"/>
                  </a:cubicBezTo>
                  <a:cubicBezTo>
                    <a:pt x="38" y="150"/>
                    <a:pt x="95" y="75"/>
                    <a:pt x="152"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grpSp>
          <p:nvGrpSpPr>
            <p:cNvPr id="27" name="Group 26"/>
            <p:cNvGrpSpPr/>
            <p:nvPr/>
          </p:nvGrpSpPr>
          <p:grpSpPr>
            <a:xfrm>
              <a:off x="2676519" y="4882823"/>
              <a:ext cx="1102591" cy="760599"/>
              <a:chOff x="2676519" y="4882823"/>
              <a:chExt cx="1102591" cy="760599"/>
            </a:xfrm>
          </p:grpSpPr>
          <p:sp>
            <p:nvSpPr>
              <p:cNvPr id="45" name="Line 64"/>
              <p:cNvSpPr>
                <a:spLocks noChangeAspect="1" noChangeShapeType="1"/>
              </p:cNvSpPr>
              <p:nvPr/>
            </p:nvSpPr>
            <p:spPr bwMode="auto">
              <a:xfrm rot="4334049">
                <a:off x="3099393" y="5477202"/>
                <a:ext cx="1401" cy="127000"/>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46" name="Freeform 65"/>
              <p:cNvSpPr>
                <a:spLocks/>
              </p:cNvSpPr>
              <p:nvPr/>
            </p:nvSpPr>
            <p:spPr bwMode="auto">
              <a:xfrm>
                <a:off x="2676519" y="4882823"/>
                <a:ext cx="1102591" cy="760599"/>
              </a:xfrm>
              <a:custGeom>
                <a:avLst/>
                <a:gdLst>
                  <a:gd name="T0" fmla="*/ 753 w 764"/>
                  <a:gd name="T1" fmla="*/ 0 h 543"/>
                  <a:gd name="T2" fmla="*/ 764 w 764"/>
                  <a:gd name="T3" fmla="*/ 14 h 543"/>
                  <a:gd name="T4" fmla="*/ 485 w 764"/>
                  <a:gd name="T5" fmla="*/ 380 h 543"/>
                  <a:gd name="T6" fmla="*/ 0 w 764"/>
                  <a:gd name="T7" fmla="*/ 543 h 543"/>
                </a:gdLst>
                <a:ahLst/>
                <a:cxnLst>
                  <a:cxn ang="0">
                    <a:pos x="T0" y="T1"/>
                  </a:cxn>
                  <a:cxn ang="0">
                    <a:pos x="T2" y="T3"/>
                  </a:cxn>
                  <a:cxn ang="0">
                    <a:pos x="T4" y="T5"/>
                  </a:cxn>
                  <a:cxn ang="0">
                    <a:pos x="T6" y="T7"/>
                  </a:cxn>
                </a:cxnLst>
                <a:rect l="0" t="0" r="r" b="b"/>
                <a:pathLst>
                  <a:path w="764" h="543">
                    <a:moveTo>
                      <a:pt x="753" y="0"/>
                    </a:moveTo>
                    <a:lnTo>
                      <a:pt x="764" y="14"/>
                    </a:lnTo>
                    <a:cubicBezTo>
                      <a:pt x="719" y="77"/>
                      <a:pt x="612" y="292"/>
                      <a:pt x="485" y="380"/>
                    </a:cubicBezTo>
                    <a:cubicBezTo>
                      <a:pt x="358" y="468"/>
                      <a:pt x="179" y="505"/>
                      <a:pt x="0" y="54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grpSp>
        <p:grpSp>
          <p:nvGrpSpPr>
            <p:cNvPr id="28" name="Group 27"/>
            <p:cNvGrpSpPr/>
            <p:nvPr/>
          </p:nvGrpSpPr>
          <p:grpSpPr>
            <a:xfrm>
              <a:off x="2706826" y="4161444"/>
              <a:ext cx="1102591" cy="760599"/>
              <a:chOff x="2706826" y="4161444"/>
              <a:chExt cx="1102591" cy="760599"/>
            </a:xfrm>
          </p:grpSpPr>
          <p:sp>
            <p:nvSpPr>
              <p:cNvPr id="43" name="Line 67"/>
              <p:cNvSpPr>
                <a:spLocks noChangeAspect="1" noChangeShapeType="1"/>
              </p:cNvSpPr>
              <p:nvPr/>
            </p:nvSpPr>
            <p:spPr bwMode="auto">
              <a:xfrm rot="19202490" flipH="1">
                <a:off x="3540985" y="4454198"/>
                <a:ext cx="1443" cy="123265"/>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44" name="Freeform 68"/>
              <p:cNvSpPr>
                <a:spLocks/>
              </p:cNvSpPr>
              <p:nvPr/>
            </p:nvSpPr>
            <p:spPr bwMode="auto">
              <a:xfrm rot="10800000" flipH="1">
                <a:off x="2706826" y="4161444"/>
                <a:ext cx="1102591" cy="760599"/>
              </a:xfrm>
              <a:custGeom>
                <a:avLst/>
                <a:gdLst>
                  <a:gd name="T0" fmla="*/ 753 w 764"/>
                  <a:gd name="T1" fmla="*/ 0 h 543"/>
                  <a:gd name="T2" fmla="*/ 764 w 764"/>
                  <a:gd name="T3" fmla="*/ 14 h 543"/>
                  <a:gd name="T4" fmla="*/ 485 w 764"/>
                  <a:gd name="T5" fmla="*/ 380 h 543"/>
                  <a:gd name="T6" fmla="*/ 0 w 764"/>
                  <a:gd name="T7" fmla="*/ 543 h 543"/>
                </a:gdLst>
                <a:ahLst/>
                <a:cxnLst>
                  <a:cxn ang="0">
                    <a:pos x="T0" y="T1"/>
                  </a:cxn>
                  <a:cxn ang="0">
                    <a:pos x="T2" y="T3"/>
                  </a:cxn>
                  <a:cxn ang="0">
                    <a:pos x="T4" y="T5"/>
                  </a:cxn>
                  <a:cxn ang="0">
                    <a:pos x="T6" y="T7"/>
                  </a:cxn>
                </a:cxnLst>
                <a:rect l="0" t="0" r="r" b="b"/>
                <a:pathLst>
                  <a:path w="764" h="543">
                    <a:moveTo>
                      <a:pt x="753" y="0"/>
                    </a:moveTo>
                    <a:lnTo>
                      <a:pt x="764" y="14"/>
                    </a:lnTo>
                    <a:cubicBezTo>
                      <a:pt x="719" y="77"/>
                      <a:pt x="612" y="292"/>
                      <a:pt x="485" y="380"/>
                    </a:cubicBezTo>
                    <a:cubicBezTo>
                      <a:pt x="358" y="468"/>
                      <a:pt x="179" y="505"/>
                      <a:pt x="0" y="54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grpSp>
        <p:sp>
          <p:nvSpPr>
            <p:cNvPr id="29" name="Rectangle 28"/>
            <p:cNvSpPr>
              <a:spLocks noChangeArrowheads="1"/>
            </p:cNvSpPr>
            <p:nvPr/>
          </p:nvSpPr>
          <p:spPr bwMode="auto">
            <a:xfrm>
              <a:off x="2683417" y="5677252"/>
              <a:ext cx="233588" cy="2757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r>
                <a:rPr lang="en-US" sz="1800" b="1" dirty="0">
                  <a:solidFill>
                    <a:srgbClr val="C00000"/>
                  </a:solidFill>
                  <a:latin typeface="Helvetica"/>
                  <a:cs typeface="Helvetica"/>
                </a:rPr>
                <a:t>5</a:t>
              </a:r>
            </a:p>
          </p:txBody>
        </p:sp>
        <p:sp>
          <p:nvSpPr>
            <p:cNvPr id="30" name="Rectangle 104"/>
            <p:cNvSpPr>
              <a:spLocks noChangeArrowheads="1"/>
            </p:cNvSpPr>
            <p:nvPr/>
          </p:nvSpPr>
          <p:spPr bwMode="auto">
            <a:xfrm>
              <a:off x="1223785" y="4692170"/>
              <a:ext cx="233588" cy="2757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r>
                <a:rPr lang="en-US" sz="1800" b="1" dirty="0">
                  <a:solidFill>
                    <a:srgbClr val="C00000"/>
                  </a:solidFill>
                  <a:latin typeface="Helvetica"/>
                  <a:cs typeface="Helvetica"/>
                </a:rPr>
                <a:t>3</a:t>
              </a:r>
            </a:p>
          </p:txBody>
        </p:sp>
        <p:sp>
          <p:nvSpPr>
            <p:cNvPr id="31" name="Rectangle 105"/>
            <p:cNvSpPr>
              <a:spLocks noChangeArrowheads="1"/>
            </p:cNvSpPr>
            <p:nvPr/>
          </p:nvSpPr>
          <p:spPr bwMode="auto">
            <a:xfrm>
              <a:off x="1269289" y="5561284"/>
              <a:ext cx="233588" cy="2757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r>
                <a:rPr lang="en-US" sz="1800" b="1" dirty="0">
                  <a:solidFill>
                    <a:srgbClr val="C00000"/>
                  </a:solidFill>
                  <a:latin typeface="Helvetica"/>
                  <a:cs typeface="Helvetica"/>
                </a:rPr>
                <a:t>2</a:t>
              </a:r>
            </a:p>
          </p:txBody>
        </p:sp>
        <p:sp>
          <p:nvSpPr>
            <p:cNvPr id="32" name="Rectangle 31"/>
            <p:cNvSpPr>
              <a:spLocks noChangeArrowheads="1"/>
            </p:cNvSpPr>
            <p:nvPr/>
          </p:nvSpPr>
          <p:spPr bwMode="auto">
            <a:xfrm>
              <a:off x="2671447" y="3766524"/>
              <a:ext cx="233588" cy="2757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r>
                <a:rPr lang="en-US" sz="1800" b="1" dirty="0">
                  <a:solidFill>
                    <a:srgbClr val="C00000"/>
                  </a:solidFill>
                  <a:latin typeface="Helvetica"/>
                  <a:cs typeface="Helvetica"/>
                </a:rPr>
                <a:t>1</a:t>
              </a:r>
            </a:p>
          </p:txBody>
        </p:sp>
        <p:sp>
          <p:nvSpPr>
            <p:cNvPr id="33" name="Oval 32"/>
            <p:cNvSpPr>
              <a:spLocks noChangeArrowheads="1"/>
            </p:cNvSpPr>
            <p:nvPr/>
          </p:nvSpPr>
          <p:spPr bwMode="auto">
            <a:xfrm>
              <a:off x="1485894" y="4068996"/>
              <a:ext cx="164592" cy="168088"/>
            </a:xfrm>
            <a:prstGeom prst="ellipse">
              <a:avLst/>
            </a:prstGeom>
            <a:solidFill>
              <a:schemeClr val="tx1"/>
            </a:solidFill>
            <a:ln w="12700">
              <a:solidFill>
                <a:schemeClr val="tx1"/>
              </a:solidFill>
              <a:round/>
              <a:headEnd/>
              <a:tailEnd/>
            </a:ln>
            <a:effectLst/>
          </p:spPr>
          <p:txBody>
            <a:bodyPr wrap="none" anchor="ctr"/>
            <a:lstStyle/>
            <a:p>
              <a:pPr eaLnBrk="1" hangingPunct="1">
                <a:spcBef>
                  <a:spcPct val="45000"/>
                </a:spcBef>
                <a:defRPr/>
              </a:pPr>
              <a:endParaRPr lang="en-US" sz="2400" b="1">
                <a:solidFill>
                  <a:srgbClr val="C00000"/>
                </a:solidFill>
                <a:latin typeface="Verdana" charset="0"/>
              </a:endParaRPr>
            </a:p>
          </p:txBody>
        </p:sp>
        <p:sp>
          <p:nvSpPr>
            <p:cNvPr id="34" name="Oval 33"/>
            <p:cNvSpPr>
              <a:spLocks noChangeArrowheads="1"/>
            </p:cNvSpPr>
            <p:nvPr/>
          </p:nvSpPr>
          <p:spPr bwMode="auto">
            <a:xfrm>
              <a:off x="2594257" y="5548172"/>
              <a:ext cx="164592" cy="168088"/>
            </a:xfrm>
            <a:prstGeom prst="ellipse">
              <a:avLst/>
            </a:prstGeom>
            <a:solidFill>
              <a:schemeClr val="tx1"/>
            </a:solidFill>
            <a:ln w="12700">
              <a:solidFill>
                <a:srgbClr val="0000FF"/>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sz="1800" b="1">
                <a:solidFill>
                  <a:srgbClr val="C00000"/>
                </a:solidFill>
              </a:endParaRPr>
            </a:p>
          </p:txBody>
        </p:sp>
        <p:sp>
          <p:nvSpPr>
            <p:cNvPr id="35" name="Oval 34"/>
            <p:cNvSpPr>
              <a:spLocks noChangeArrowheads="1"/>
            </p:cNvSpPr>
            <p:nvPr/>
          </p:nvSpPr>
          <p:spPr bwMode="auto">
            <a:xfrm>
              <a:off x="2594257" y="4068996"/>
              <a:ext cx="164592" cy="168088"/>
            </a:xfrm>
            <a:prstGeom prst="ellipse">
              <a:avLst/>
            </a:prstGeom>
            <a:solidFill>
              <a:schemeClr val="tx1"/>
            </a:solidFill>
            <a:ln w="12700">
              <a:solidFill>
                <a:srgbClr val="0000FF"/>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sz="1800" b="1">
                <a:solidFill>
                  <a:srgbClr val="C00000"/>
                </a:solidFill>
              </a:endParaRPr>
            </a:p>
          </p:txBody>
        </p:sp>
        <p:sp>
          <p:nvSpPr>
            <p:cNvPr id="36" name="Oval 35"/>
            <p:cNvSpPr>
              <a:spLocks noChangeArrowheads="1"/>
            </p:cNvSpPr>
            <p:nvPr/>
          </p:nvSpPr>
          <p:spPr bwMode="auto">
            <a:xfrm>
              <a:off x="2594257" y="4808584"/>
              <a:ext cx="164592" cy="168088"/>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sz="1800" b="1">
                <a:solidFill>
                  <a:srgbClr val="C00000"/>
                </a:solidFill>
              </a:endParaRPr>
            </a:p>
          </p:txBody>
        </p:sp>
        <p:sp>
          <p:nvSpPr>
            <p:cNvPr id="37" name="Oval 36"/>
            <p:cNvSpPr>
              <a:spLocks noChangeArrowheads="1"/>
            </p:cNvSpPr>
            <p:nvPr/>
          </p:nvSpPr>
          <p:spPr bwMode="auto">
            <a:xfrm>
              <a:off x="3672737" y="4801113"/>
              <a:ext cx="164592" cy="168088"/>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sz="1800" b="1">
                <a:solidFill>
                  <a:srgbClr val="C00000"/>
                </a:solidFill>
              </a:endParaRPr>
            </a:p>
          </p:txBody>
        </p:sp>
        <p:sp>
          <p:nvSpPr>
            <p:cNvPr id="38" name="Oval 71"/>
            <p:cNvSpPr>
              <a:spLocks noChangeArrowheads="1"/>
            </p:cNvSpPr>
            <p:nvPr/>
          </p:nvSpPr>
          <p:spPr bwMode="auto">
            <a:xfrm>
              <a:off x="1485894" y="4808584"/>
              <a:ext cx="164592" cy="168088"/>
            </a:xfrm>
            <a:prstGeom prst="ellipse">
              <a:avLst/>
            </a:prstGeom>
            <a:solidFill>
              <a:schemeClr val="tx1"/>
            </a:solidFill>
            <a:ln>
              <a:solidFill>
                <a:srgbClr val="0000FF"/>
              </a:solidFill>
            </a:ln>
            <a:effectLst/>
          </p:spPr>
          <p:txBody>
            <a:bodyPr wrap="none" anchor="ctr"/>
            <a:lstStyle/>
            <a:p>
              <a:pPr>
                <a:defRPr/>
              </a:pPr>
              <a:endParaRPr lang="en-US" sz="1800" b="1">
                <a:solidFill>
                  <a:srgbClr val="C00000"/>
                </a:solidFill>
              </a:endParaRPr>
            </a:p>
          </p:txBody>
        </p:sp>
        <p:sp>
          <p:nvSpPr>
            <p:cNvPr id="39" name="Oval 72"/>
            <p:cNvSpPr>
              <a:spLocks noChangeArrowheads="1"/>
            </p:cNvSpPr>
            <p:nvPr/>
          </p:nvSpPr>
          <p:spPr bwMode="auto">
            <a:xfrm>
              <a:off x="1485894" y="5548172"/>
              <a:ext cx="164592" cy="168088"/>
            </a:xfrm>
            <a:prstGeom prst="ellipse">
              <a:avLst/>
            </a:prstGeom>
            <a:solidFill>
              <a:schemeClr val="tx1"/>
            </a:solidFill>
            <a:ln w="12700">
              <a:solidFill>
                <a:schemeClr val="tx1"/>
              </a:solidFill>
              <a:round/>
              <a:headEnd/>
              <a:tailEnd/>
            </a:ln>
            <a:effectLst/>
          </p:spPr>
          <p:txBody>
            <a:bodyPr wrap="none" anchor="ctr"/>
            <a:lstStyle/>
            <a:p>
              <a:pPr>
                <a:defRPr/>
              </a:pPr>
              <a:endParaRPr lang="en-US" sz="1800" b="1">
                <a:solidFill>
                  <a:srgbClr val="C00000"/>
                </a:solidFill>
              </a:endParaRPr>
            </a:p>
          </p:txBody>
        </p:sp>
        <p:sp>
          <p:nvSpPr>
            <p:cNvPr id="40" name="Rectangle 39"/>
            <p:cNvSpPr>
              <a:spLocks noChangeArrowheads="1"/>
            </p:cNvSpPr>
            <p:nvPr/>
          </p:nvSpPr>
          <p:spPr bwMode="auto">
            <a:xfrm>
              <a:off x="1327213" y="3845792"/>
              <a:ext cx="233588" cy="2757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r>
                <a:rPr lang="en-US" sz="1800" b="1" dirty="0">
                  <a:solidFill>
                    <a:srgbClr val="C00000"/>
                  </a:solidFill>
                  <a:latin typeface="Helvetica"/>
                  <a:cs typeface="Helvetica"/>
                </a:rPr>
                <a:t>0</a:t>
              </a:r>
            </a:p>
          </p:txBody>
        </p:sp>
        <p:sp>
          <p:nvSpPr>
            <p:cNvPr id="41" name="Rectangle 40"/>
            <p:cNvSpPr>
              <a:spLocks noChangeArrowheads="1"/>
            </p:cNvSpPr>
            <p:nvPr/>
          </p:nvSpPr>
          <p:spPr bwMode="auto">
            <a:xfrm>
              <a:off x="3781321" y="4654363"/>
              <a:ext cx="233588" cy="2757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r>
                <a:rPr lang="en-US" sz="1800" b="1" dirty="0">
                  <a:solidFill>
                    <a:srgbClr val="C00000"/>
                  </a:solidFill>
                  <a:latin typeface="Helvetica"/>
                  <a:cs typeface="Helvetica"/>
                </a:rPr>
                <a:t>4</a:t>
              </a:r>
            </a:p>
          </p:txBody>
        </p:sp>
        <p:sp>
          <p:nvSpPr>
            <p:cNvPr id="42" name="Rectangle 41"/>
            <p:cNvSpPr>
              <a:spLocks noChangeArrowheads="1"/>
            </p:cNvSpPr>
            <p:nvPr/>
          </p:nvSpPr>
          <p:spPr bwMode="auto">
            <a:xfrm>
              <a:off x="2457576" y="4531163"/>
              <a:ext cx="233588" cy="2757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r>
                <a:rPr lang="en-US" sz="1800" b="1" dirty="0">
                  <a:solidFill>
                    <a:srgbClr val="C00000"/>
                  </a:solidFill>
                  <a:latin typeface="Helvetica"/>
                  <a:cs typeface="Helvetica"/>
                </a:rPr>
                <a:t>6</a:t>
              </a:r>
            </a:p>
          </p:txBody>
        </p:sp>
      </p:grpSp>
    </p:spTree>
    <p:extLst>
      <p:ext uri="{BB962C8B-B14F-4D97-AF65-F5344CB8AC3E}">
        <p14:creationId xmlns:p14="http://schemas.microsoft.com/office/powerpoint/2010/main" val="2517469168"/>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0D6EF6-5DFC-F245-A2F2-188F4519685B}"/>
              </a:ext>
            </a:extLst>
          </p:cNvPr>
          <p:cNvSpPr>
            <a:spLocks noGrp="1"/>
          </p:cNvSpPr>
          <p:nvPr>
            <p:ph type="title"/>
          </p:nvPr>
        </p:nvSpPr>
        <p:spPr/>
        <p:txBody>
          <a:bodyPr/>
          <a:lstStyle/>
          <a:p>
            <a:r>
              <a:rPr lang="en-US" dirty="0" err="1"/>
              <a:t>pygraphblas</a:t>
            </a:r>
            <a:r>
              <a:rPr lang="en-US" dirty="0"/>
              <a:t>: </a:t>
            </a:r>
          </a:p>
        </p:txBody>
      </p:sp>
      <p:sp>
        <p:nvSpPr>
          <p:cNvPr id="3" name="Content Placeholder 2">
            <a:extLst>
              <a:ext uri="{FF2B5EF4-FFF2-40B4-BE49-F238E27FC236}">
                <a16:creationId xmlns:a16="http://schemas.microsoft.com/office/drawing/2014/main" id="{5C9A1A4A-E788-6E47-ADC0-0963D356E899}"/>
              </a:ext>
            </a:extLst>
          </p:cNvPr>
          <p:cNvSpPr>
            <a:spLocks noGrp="1"/>
          </p:cNvSpPr>
          <p:nvPr>
            <p:ph idx="1"/>
          </p:nvPr>
        </p:nvSpPr>
        <p:spPr>
          <a:xfrm>
            <a:off x="291068" y="1196976"/>
            <a:ext cx="8561864" cy="5464174"/>
          </a:xfrm>
        </p:spPr>
        <p:txBody>
          <a:bodyPr/>
          <a:lstStyle/>
          <a:p>
            <a:r>
              <a:rPr lang="en-US" sz="2000" dirty="0"/>
              <a:t>A python wrapper around the </a:t>
            </a:r>
            <a:r>
              <a:rPr lang="en-US" sz="2000" dirty="0" err="1"/>
              <a:t>SuiteSparse</a:t>
            </a:r>
            <a:r>
              <a:rPr lang="en-US" sz="2000" dirty="0"/>
              <a:t> </a:t>
            </a:r>
            <a:r>
              <a:rPr lang="en-US" sz="2000" dirty="0" err="1"/>
              <a:t>GraphBLAS</a:t>
            </a:r>
            <a:r>
              <a:rPr lang="en-US" sz="2000" dirty="0"/>
              <a:t> library.</a:t>
            </a:r>
          </a:p>
          <a:p>
            <a:pPr lvl="1"/>
            <a:r>
              <a:rPr lang="en-US" sz="1600" dirty="0"/>
              <a:t>Brought to us by Michel Pelletier and his company </a:t>
            </a:r>
            <a:r>
              <a:rPr lang="en-US" sz="1600" dirty="0" err="1"/>
              <a:t>Graphegon</a:t>
            </a:r>
            <a:r>
              <a:rPr lang="en-US" sz="1600" dirty="0"/>
              <a:t>.</a:t>
            </a:r>
          </a:p>
          <a:p>
            <a:pPr lvl="2"/>
            <a:endParaRPr lang="en-US" sz="1400" dirty="0"/>
          </a:p>
          <a:p>
            <a:r>
              <a:rPr lang="en-US" sz="2000" dirty="0" err="1"/>
              <a:t>pygraphblas</a:t>
            </a:r>
            <a:r>
              <a:rPr lang="en-US" sz="2000" dirty="0"/>
              <a:t> uses CFFI to automate much of the process of generating an interface to </a:t>
            </a:r>
            <a:r>
              <a:rPr lang="en-US" sz="2000" dirty="0" err="1"/>
              <a:t>SuiteSparse</a:t>
            </a:r>
            <a:r>
              <a:rPr lang="en-US" sz="2000" dirty="0"/>
              <a:t> </a:t>
            </a:r>
            <a:r>
              <a:rPr lang="en-US" sz="2000" dirty="0" err="1"/>
              <a:t>GraphBAS</a:t>
            </a:r>
            <a:r>
              <a:rPr lang="en-US" sz="2000" dirty="0"/>
              <a:t> library … thus helping </a:t>
            </a:r>
            <a:r>
              <a:rPr lang="en-US" sz="2000" dirty="0" err="1"/>
              <a:t>pygraphblas</a:t>
            </a:r>
            <a:r>
              <a:rPr lang="en-US" sz="2000" dirty="0"/>
              <a:t> to closely track new releases of </a:t>
            </a:r>
            <a:r>
              <a:rPr lang="en-US" sz="2000" dirty="0" err="1"/>
              <a:t>SuiteSparse</a:t>
            </a:r>
            <a:r>
              <a:rPr lang="en-US" sz="2000" dirty="0"/>
              <a:t>.</a:t>
            </a:r>
          </a:p>
          <a:p>
            <a:pPr lvl="2"/>
            <a:endParaRPr lang="en-US" sz="1400" dirty="0"/>
          </a:p>
          <a:p>
            <a:r>
              <a:rPr lang="en-US" sz="2000" dirty="0"/>
              <a:t>Open-Source release … also provided as docker containers:</a:t>
            </a:r>
          </a:p>
          <a:p>
            <a:pPr lvl="1"/>
            <a:r>
              <a:rPr lang="en-US" dirty="0"/>
              <a:t>Minimal: an </a:t>
            </a:r>
            <a:r>
              <a:rPr lang="en-US" dirty="0" err="1"/>
              <a:t>Ipython</a:t>
            </a:r>
            <a:r>
              <a:rPr lang="en-US" dirty="0"/>
              <a:t> interpreter-only</a:t>
            </a:r>
          </a:p>
          <a:p>
            <a:pPr lvl="1"/>
            <a:r>
              <a:rPr lang="en-US" dirty="0"/>
              <a:t>Notebook: Includes a </a:t>
            </a:r>
            <a:r>
              <a:rPr lang="en-US" dirty="0" err="1"/>
              <a:t>Jupyter</a:t>
            </a:r>
            <a:r>
              <a:rPr lang="en-US" dirty="0"/>
              <a:t> notebook server</a:t>
            </a:r>
          </a:p>
          <a:p>
            <a:pPr lvl="2"/>
            <a:endParaRPr lang="en-US" sz="1400" dirty="0"/>
          </a:p>
          <a:p>
            <a:r>
              <a:rPr lang="en-US" sz="2000" dirty="0"/>
              <a:t>Documentation for </a:t>
            </a:r>
            <a:r>
              <a:rPr lang="en-US" sz="2000" dirty="0" err="1"/>
              <a:t>pygraphblas</a:t>
            </a:r>
            <a:r>
              <a:rPr lang="en-US" sz="2000" dirty="0"/>
              <a:t> (with lots of examples) can be found here:</a:t>
            </a:r>
            <a:endParaRPr lang="en-US" dirty="0"/>
          </a:p>
          <a:p>
            <a:pPr lvl="2"/>
            <a:r>
              <a:rPr lang="en-US" dirty="0">
                <a:hlinkClick r:id="rId3"/>
              </a:rPr>
              <a:t>https://graphegon.github.io/pygraphblas/pygraphblas/index.html</a:t>
            </a:r>
            <a:endParaRPr lang="en-US" dirty="0"/>
          </a:p>
        </p:txBody>
      </p:sp>
      <p:sp>
        <p:nvSpPr>
          <p:cNvPr id="4" name="Slide Number Placeholder 3">
            <a:extLst>
              <a:ext uri="{FF2B5EF4-FFF2-40B4-BE49-F238E27FC236}">
                <a16:creationId xmlns:a16="http://schemas.microsoft.com/office/drawing/2014/main" id="{F755F06E-C235-844C-A61A-2C57B497D9BE}"/>
              </a:ext>
            </a:extLst>
          </p:cNvPr>
          <p:cNvSpPr>
            <a:spLocks noGrp="1"/>
          </p:cNvSpPr>
          <p:nvPr>
            <p:ph type="sldNum" sz="quarter" idx="10"/>
          </p:nvPr>
        </p:nvSpPr>
        <p:spPr/>
        <p:txBody>
          <a:bodyPr/>
          <a:lstStyle/>
          <a:p>
            <a:pPr>
              <a:defRPr/>
            </a:pPr>
            <a:fld id="{0C933AAA-F64E-4748-8A99-DCC60F15C72A}" type="slidenum">
              <a:rPr lang="en-US" smtClean="0">
                <a:solidFill>
                  <a:srgbClr val="000000"/>
                </a:solidFill>
                <a:ea typeface="ＭＳ Ｐゴシック" pitchFamily="34" charset="-128"/>
              </a:rPr>
              <a:pPr>
                <a:defRPr/>
              </a:pPr>
              <a:t>50</a:t>
            </a:fld>
            <a:endParaRPr lang="en-US" dirty="0">
              <a:solidFill>
                <a:srgbClr val="000000"/>
              </a:solidFill>
              <a:ea typeface="ＭＳ Ｐゴシック" pitchFamily="34" charset="-128"/>
            </a:endParaRPr>
          </a:p>
        </p:txBody>
      </p:sp>
      <p:pic>
        <p:nvPicPr>
          <p:cNvPr id="6" name="Picture 5" descr="Diagram&#10;&#10;Description automatically generated">
            <a:extLst>
              <a:ext uri="{FF2B5EF4-FFF2-40B4-BE49-F238E27FC236}">
                <a16:creationId xmlns:a16="http://schemas.microsoft.com/office/drawing/2014/main" id="{F607D833-B6DD-8842-91B2-ED87A6668BC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08620" y="18773"/>
            <a:ext cx="1135380" cy="1413432"/>
          </a:xfrm>
          <a:prstGeom prst="rect">
            <a:avLst/>
          </a:prstGeom>
        </p:spPr>
      </p:pic>
    </p:spTree>
    <p:extLst>
      <p:ext uri="{BB962C8B-B14F-4D97-AF65-F5344CB8AC3E}">
        <p14:creationId xmlns:p14="http://schemas.microsoft.com/office/powerpoint/2010/main" val="2364589178"/>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0D6EF6-5DFC-F245-A2F2-188F4519685B}"/>
              </a:ext>
            </a:extLst>
          </p:cNvPr>
          <p:cNvSpPr>
            <a:spLocks noGrp="1"/>
          </p:cNvSpPr>
          <p:nvPr>
            <p:ph type="title"/>
          </p:nvPr>
        </p:nvSpPr>
        <p:spPr/>
        <p:txBody>
          <a:bodyPr/>
          <a:lstStyle/>
          <a:p>
            <a:r>
              <a:rPr lang="en-US" dirty="0" err="1"/>
              <a:t>pygraphblas</a:t>
            </a:r>
            <a:r>
              <a:rPr lang="en-US" dirty="0"/>
              <a:t>: Matrix and Vector part 1</a:t>
            </a:r>
          </a:p>
        </p:txBody>
      </p:sp>
      <p:sp>
        <p:nvSpPr>
          <p:cNvPr id="3" name="Content Placeholder 2">
            <a:extLst>
              <a:ext uri="{FF2B5EF4-FFF2-40B4-BE49-F238E27FC236}">
                <a16:creationId xmlns:a16="http://schemas.microsoft.com/office/drawing/2014/main" id="{5C9A1A4A-E788-6E47-ADC0-0963D356E899}"/>
              </a:ext>
            </a:extLst>
          </p:cNvPr>
          <p:cNvSpPr>
            <a:spLocks noGrp="1"/>
          </p:cNvSpPr>
          <p:nvPr>
            <p:ph idx="1"/>
          </p:nvPr>
        </p:nvSpPr>
        <p:spPr>
          <a:xfrm>
            <a:off x="364966" y="795867"/>
            <a:ext cx="8414067" cy="4344934"/>
          </a:xfrm>
        </p:spPr>
        <p:txBody>
          <a:bodyPr/>
          <a:lstStyle/>
          <a:p>
            <a:r>
              <a:rPr lang="en-US" dirty="0"/>
              <a:t>Matrix constructors … commonly used cases:</a:t>
            </a:r>
          </a:p>
          <a:p>
            <a:pPr lvl="1"/>
            <a:r>
              <a:rPr lang="en-US" sz="1600" b="1" dirty="0"/>
              <a:t>sparse(</a:t>
            </a:r>
            <a:r>
              <a:rPr lang="en-US" sz="1600" b="1" dirty="0" err="1"/>
              <a:t>typ</a:t>
            </a:r>
            <a:r>
              <a:rPr lang="en-US" sz="1600" b="1" dirty="0"/>
              <a:t>, </a:t>
            </a:r>
            <a:r>
              <a:rPr lang="en-US" sz="1600" b="1" dirty="0" err="1"/>
              <a:t>nrows</a:t>
            </a:r>
            <a:r>
              <a:rPr lang="en-US" sz="1600" b="1" dirty="0"/>
              <a:t>=None, </a:t>
            </a:r>
            <a:r>
              <a:rPr lang="en-US" sz="1600" b="1" dirty="0" err="1"/>
              <a:t>ncols</a:t>
            </a:r>
            <a:r>
              <a:rPr lang="en-US" sz="1600" b="1" dirty="0"/>
              <a:t>=None) </a:t>
            </a:r>
          </a:p>
          <a:p>
            <a:pPr lvl="1"/>
            <a:r>
              <a:rPr lang="en-US" sz="1600" b="1" dirty="0"/>
              <a:t>dense(</a:t>
            </a:r>
            <a:r>
              <a:rPr lang="en-US" sz="1600" b="1" dirty="0" err="1"/>
              <a:t>typ</a:t>
            </a:r>
            <a:r>
              <a:rPr lang="en-US" sz="1600" b="1" dirty="0"/>
              <a:t>, </a:t>
            </a:r>
            <a:r>
              <a:rPr lang="en-US" sz="1600" b="1" dirty="0" err="1"/>
              <a:t>nrows</a:t>
            </a:r>
            <a:r>
              <a:rPr lang="en-US" sz="1600" b="1" dirty="0"/>
              <a:t>, </a:t>
            </a:r>
            <a:r>
              <a:rPr lang="en-US" sz="1600" b="1" dirty="0" err="1"/>
              <a:t>ncols</a:t>
            </a:r>
            <a:r>
              <a:rPr lang="en-US" sz="1600" b="1" dirty="0"/>
              <a:t>, fill=None, sparsity=None) </a:t>
            </a:r>
          </a:p>
          <a:p>
            <a:pPr lvl="1"/>
            <a:r>
              <a:rPr lang="en-US" sz="1600" b="1" dirty="0" err="1"/>
              <a:t>from_lists</a:t>
            </a:r>
            <a:r>
              <a:rPr lang="en-US" sz="1600" b="1" dirty="0"/>
              <a:t>(I, J, V, </a:t>
            </a:r>
            <a:r>
              <a:rPr lang="en-US" sz="1600" b="1" dirty="0" err="1"/>
              <a:t>nrows</a:t>
            </a:r>
            <a:r>
              <a:rPr lang="en-US" sz="1600" b="1" dirty="0"/>
              <a:t>=None, </a:t>
            </a:r>
            <a:r>
              <a:rPr lang="en-US" sz="1600" b="1" dirty="0" err="1"/>
              <a:t>ncols</a:t>
            </a:r>
            <a:r>
              <a:rPr lang="en-US" sz="1600" b="1" dirty="0"/>
              <a:t>=None, </a:t>
            </a:r>
            <a:r>
              <a:rPr lang="en-US" sz="1600" b="1" dirty="0" err="1"/>
              <a:t>typ</a:t>
            </a:r>
            <a:r>
              <a:rPr lang="en-US" sz="1600" b="1" dirty="0"/>
              <a:t>=None)</a:t>
            </a:r>
          </a:p>
          <a:p>
            <a:pPr lvl="1"/>
            <a:r>
              <a:rPr lang="en-US" sz="1600" b="1" dirty="0"/>
              <a:t>dup(A)</a:t>
            </a:r>
          </a:p>
          <a:p>
            <a:pPr lvl="1"/>
            <a:r>
              <a:rPr lang="en-US" sz="1600" b="1" dirty="0"/>
              <a:t>random(</a:t>
            </a:r>
            <a:r>
              <a:rPr lang="en-US" sz="1600" b="1" dirty="0" err="1"/>
              <a:t>typ</a:t>
            </a:r>
            <a:r>
              <a:rPr lang="en-US" sz="1600" b="1" dirty="0"/>
              <a:t>, </a:t>
            </a:r>
            <a:r>
              <a:rPr lang="en-US" sz="1600" b="1" dirty="0" err="1"/>
              <a:t>nrows</a:t>
            </a:r>
            <a:r>
              <a:rPr lang="en-US" sz="1600" b="1" dirty="0"/>
              <a:t>, </a:t>
            </a:r>
            <a:r>
              <a:rPr lang="en-US" sz="1600" b="1" dirty="0" err="1"/>
              <a:t>ncols</a:t>
            </a:r>
            <a:r>
              <a:rPr lang="en-US" sz="1600" b="1" dirty="0"/>
              <a:t>, </a:t>
            </a:r>
            <a:r>
              <a:rPr lang="en-US" sz="1600" b="1" dirty="0" err="1"/>
              <a:t>nvals</a:t>
            </a:r>
            <a:r>
              <a:rPr lang="en-US" sz="1600" b="1" dirty="0"/>
              <a:t>, </a:t>
            </a:r>
            <a:r>
              <a:rPr lang="en-US" sz="1600" b="1" dirty="0" err="1"/>
              <a:t>make_pattern</a:t>
            </a:r>
            <a:r>
              <a:rPr lang="en-US" sz="1600" b="1" dirty="0"/>
              <a:t>=False,</a:t>
            </a:r>
            <a:br>
              <a:rPr lang="en-US" sz="1600" b="1" dirty="0"/>
            </a:br>
            <a:r>
              <a:rPr lang="en-US" sz="1600" b="1" dirty="0"/>
              <a:t>               </a:t>
            </a:r>
            <a:r>
              <a:rPr lang="en-US" sz="1600" b="1" dirty="0" err="1"/>
              <a:t>make_symmetric</a:t>
            </a:r>
            <a:r>
              <a:rPr lang="en-US" sz="1600" b="1" dirty="0"/>
              <a:t>=False, </a:t>
            </a:r>
            <a:r>
              <a:rPr lang="en-US" sz="1600" b="1" dirty="0" err="1"/>
              <a:t>make_skew_symmetric</a:t>
            </a:r>
            <a:r>
              <a:rPr lang="en-US" sz="1600" b="1" dirty="0"/>
              <a:t>=False,</a:t>
            </a:r>
            <a:br>
              <a:rPr lang="en-US" sz="1600" b="1" dirty="0"/>
            </a:br>
            <a:r>
              <a:rPr lang="en-US" sz="1600" b="1" dirty="0"/>
              <a:t>               </a:t>
            </a:r>
            <a:r>
              <a:rPr lang="en-US" sz="1600" b="1" dirty="0" err="1"/>
              <a:t>make_hermitian</a:t>
            </a:r>
            <a:r>
              <a:rPr lang="en-US" sz="1600" b="1" dirty="0"/>
              <a:t>=True, </a:t>
            </a:r>
            <a:r>
              <a:rPr lang="en-US" sz="1600" b="1" dirty="0" err="1"/>
              <a:t>no_diagonal</a:t>
            </a:r>
            <a:r>
              <a:rPr lang="en-US" sz="1600" b="1" dirty="0"/>
              <a:t>=False, seed=None)</a:t>
            </a:r>
            <a:endParaRPr lang="en-US" b="1" dirty="0"/>
          </a:p>
          <a:p>
            <a:r>
              <a:rPr lang="en-US" dirty="0"/>
              <a:t>Vector constructors … commonly used cases:</a:t>
            </a:r>
          </a:p>
          <a:p>
            <a:pPr lvl="1"/>
            <a:r>
              <a:rPr lang="en-US" sz="1600" b="1" dirty="0"/>
              <a:t>sparse(</a:t>
            </a:r>
            <a:r>
              <a:rPr lang="en-US" sz="1600" b="1" dirty="0" err="1"/>
              <a:t>typ</a:t>
            </a:r>
            <a:r>
              <a:rPr lang="en-US" sz="1600" b="1" dirty="0"/>
              <a:t>, size=None)</a:t>
            </a:r>
          </a:p>
          <a:p>
            <a:pPr lvl="1"/>
            <a:r>
              <a:rPr lang="en-US" sz="1600" b="1" dirty="0" err="1"/>
              <a:t>from_lists</a:t>
            </a:r>
            <a:r>
              <a:rPr lang="en-US" sz="1600" b="1" dirty="0"/>
              <a:t>(I, V, size=None, </a:t>
            </a:r>
            <a:r>
              <a:rPr lang="en-US" sz="1600" b="1" dirty="0" err="1"/>
              <a:t>typ</a:t>
            </a:r>
            <a:r>
              <a:rPr lang="en-US" sz="1600" b="1" dirty="0"/>
              <a:t>=None)</a:t>
            </a:r>
          </a:p>
          <a:p>
            <a:pPr lvl="1"/>
            <a:r>
              <a:rPr lang="en-US" sz="1600" b="1" dirty="0"/>
              <a:t>from_1_to_n(n)</a:t>
            </a:r>
          </a:p>
          <a:p>
            <a:pPr lvl="1"/>
            <a:r>
              <a:rPr lang="en-US" sz="1600" b="1" dirty="0"/>
              <a:t>dense(</a:t>
            </a:r>
            <a:r>
              <a:rPr lang="en-US" sz="1600" b="1" dirty="0" err="1"/>
              <a:t>typ</a:t>
            </a:r>
            <a:r>
              <a:rPr lang="en-US" sz="1600" b="1" dirty="0"/>
              <a:t>, size, fill=None)</a:t>
            </a:r>
          </a:p>
          <a:p>
            <a:pPr lvl="1"/>
            <a:r>
              <a:rPr lang="en-US" sz="1600" b="1" dirty="0"/>
              <a:t>dup(v)</a:t>
            </a:r>
          </a:p>
        </p:txBody>
      </p:sp>
      <p:sp>
        <p:nvSpPr>
          <p:cNvPr id="4" name="Slide Number Placeholder 3">
            <a:extLst>
              <a:ext uri="{FF2B5EF4-FFF2-40B4-BE49-F238E27FC236}">
                <a16:creationId xmlns:a16="http://schemas.microsoft.com/office/drawing/2014/main" id="{F755F06E-C235-844C-A61A-2C57B497D9BE}"/>
              </a:ext>
            </a:extLst>
          </p:cNvPr>
          <p:cNvSpPr>
            <a:spLocks noGrp="1"/>
          </p:cNvSpPr>
          <p:nvPr>
            <p:ph type="sldNum" sz="quarter" idx="10"/>
          </p:nvPr>
        </p:nvSpPr>
        <p:spPr/>
        <p:txBody>
          <a:bodyPr/>
          <a:lstStyle/>
          <a:p>
            <a:pPr>
              <a:defRPr/>
            </a:pPr>
            <a:fld id="{0C933AAA-F64E-4748-8A99-DCC60F15C72A}" type="slidenum">
              <a:rPr lang="en-US" smtClean="0">
                <a:solidFill>
                  <a:srgbClr val="000000"/>
                </a:solidFill>
                <a:ea typeface="ＭＳ Ｐゴシック" pitchFamily="34" charset="-128"/>
              </a:rPr>
              <a:pPr>
                <a:defRPr/>
              </a:pPr>
              <a:t>51</a:t>
            </a:fld>
            <a:endParaRPr lang="en-US" dirty="0">
              <a:solidFill>
                <a:srgbClr val="000000"/>
              </a:solidFill>
              <a:ea typeface="ＭＳ Ｐゴシック" pitchFamily="34" charset="-128"/>
            </a:endParaRPr>
          </a:p>
        </p:txBody>
      </p:sp>
      <p:sp>
        <p:nvSpPr>
          <p:cNvPr id="5" name="TextBox 4">
            <a:extLst>
              <a:ext uri="{FF2B5EF4-FFF2-40B4-BE49-F238E27FC236}">
                <a16:creationId xmlns:a16="http://schemas.microsoft.com/office/drawing/2014/main" id="{04F8A14A-39CE-C14C-8130-2A31E22D57BE}"/>
              </a:ext>
            </a:extLst>
          </p:cNvPr>
          <p:cNvSpPr txBox="1"/>
          <p:nvPr/>
        </p:nvSpPr>
        <p:spPr>
          <a:xfrm>
            <a:off x="6925106" y="3362146"/>
            <a:ext cx="2052205" cy="1600438"/>
          </a:xfrm>
          <a:prstGeom prst="rect">
            <a:avLst/>
          </a:prstGeom>
          <a:noFill/>
          <a:ln>
            <a:solidFill>
              <a:srgbClr val="002060"/>
            </a:solidFill>
          </a:ln>
        </p:spPr>
        <p:txBody>
          <a:bodyPr wrap="square" rtlCol="0">
            <a:spAutoFit/>
          </a:bodyPr>
          <a:lstStyle/>
          <a:p>
            <a:r>
              <a:rPr lang="en-US" sz="1400" dirty="0"/>
              <a:t>For arguments with default value </a:t>
            </a:r>
            <a:r>
              <a:rPr lang="en-US" sz="1400" b="1" dirty="0"/>
              <a:t>None</a:t>
            </a:r>
            <a:r>
              <a:rPr lang="en-US" sz="1400" dirty="0"/>
              <a:t>, if the argument is not provided, </a:t>
            </a:r>
            <a:r>
              <a:rPr lang="en-US" sz="1400" dirty="0" err="1"/>
              <a:t>pygraphblas</a:t>
            </a:r>
            <a:r>
              <a:rPr lang="en-US" sz="1400" dirty="0"/>
              <a:t> will infer what it needs from the other arguments</a:t>
            </a:r>
          </a:p>
        </p:txBody>
      </p:sp>
      <p:sp>
        <p:nvSpPr>
          <p:cNvPr id="6" name="TextBox 5">
            <a:extLst>
              <a:ext uri="{FF2B5EF4-FFF2-40B4-BE49-F238E27FC236}">
                <a16:creationId xmlns:a16="http://schemas.microsoft.com/office/drawing/2014/main" id="{0344AE14-B9ED-174E-8475-145912A41889}"/>
              </a:ext>
            </a:extLst>
          </p:cNvPr>
          <p:cNvSpPr txBox="1"/>
          <p:nvPr/>
        </p:nvSpPr>
        <p:spPr>
          <a:xfrm>
            <a:off x="6925106" y="1201718"/>
            <a:ext cx="2054927" cy="1169551"/>
          </a:xfrm>
          <a:prstGeom prst="rect">
            <a:avLst/>
          </a:prstGeom>
          <a:noFill/>
          <a:ln>
            <a:solidFill>
              <a:srgbClr val="002060"/>
            </a:solidFill>
          </a:ln>
        </p:spPr>
        <p:txBody>
          <a:bodyPr wrap="square" rtlCol="0">
            <a:spAutoFit/>
          </a:bodyPr>
          <a:lstStyle/>
          <a:p>
            <a:r>
              <a:rPr lang="en-US" sz="1400" dirty="0"/>
              <a:t>Common types (</a:t>
            </a:r>
            <a:r>
              <a:rPr lang="en-US" sz="1400" dirty="0" err="1"/>
              <a:t>typ</a:t>
            </a:r>
            <a:r>
              <a:rPr lang="en-US" sz="1400" dirty="0"/>
              <a:t>) are: BOOL, FP64, FP32, INT64, INT32, INT16, INT8, UINT64, UINT32, UINT16, UINT8</a:t>
            </a:r>
          </a:p>
        </p:txBody>
      </p:sp>
      <p:sp>
        <p:nvSpPr>
          <p:cNvPr id="7" name="TextBox 6">
            <a:extLst>
              <a:ext uri="{FF2B5EF4-FFF2-40B4-BE49-F238E27FC236}">
                <a16:creationId xmlns:a16="http://schemas.microsoft.com/office/drawing/2014/main" id="{9AA14501-2E19-C04C-B1CC-DBFBC691F266}"/>
              </a:ext>
            </a:extLst>
          </p:cNvPr>
          <p:cNvSpPr txBox="1"/>
          <p:nvPr/>
        </p:nvSpPr>
        <p:spPr>
          <a:xfrm>
            <a:off x="1490459" y="5069213"/>
            <a:ext cx="7237616" cy="1600438"/>
          </a:xfrm>
          <a:prstGeom prst="rect">
            <a:avLst/>
          </a:prstGeom>
          <a:solidFill>
            <a:srgbClr val="FFE8D5"/>
          </a:solidFill>
        </p:spPr>
        <p:txBody>
          <a:bodyPr wrap="square" rtlCol="0">
            <a:spAutoFit/>
          </a:bodyPr>
          <a:lstStyle/>
          <a:p>
            <a:r>
              <a:rPr lang="en-US" sz="1400" b="1" dirty="0">
                <a:latin typeface="Courier" pitchFamily="2" charset="0"/>
              </a:rPr>
              <a:t>import </a:t>
            </a:r>
            <a:r>
              <a:rPr lang="en-US" sz="1400" b="1" dirty="0" err="1">
                <a:latin typeface="Courier" pitchFamily="2" charset="0"/>
              </a:rPr>
              <a:t>pygraphblas</a:t>
            </a:r>
            <a:r>
              <a:rPr lang="en-US" sz="1400" b="1" dirty="0">
                <a:latin typeface="Courier" pitchFamily="2" charset="0"/>
              </a:rPr>
              <a:t> as </a:t>
            </a:r>
            <a:r>
              <a:rPr lang="en-US" sz="1400" b="1" dirty="0" err="1">
                <a:latin typeface="Courier" pitchFamily="2" charset="0"/>
              </a:rPr>
              <a:t>grb</a:t>
            </a:r>
            <a:endParaRPr lang="en-US" sz="1400" b="1" dirty="0">
              <a:latin typeface="Courier" pitchFamily="2" charset="0"/>
            </a:endParaRPr>
          </a:p>
          <a:p>
            <a:r>
              <a:rPr lang="en-US" sz="1400" b="1" dirty="0">
                <a:latin typeface="Courier" pitchFamily="2" charset="0"/>
              </a:rPr>
              <a:t>N = 8</a:t>
            </a:r>
          </a:p>
          <a:p>
            <a:r>
              <a:rPr lang="en-US" sz="1400" b="1" dirty="0" err="1">
                <a:latin typeface="Courier" pitchFamily="2" charset="0"/>
              </a:rPr>
              <a:t>Nval</a:t>
            </a:r>
            <a:r>
              <a:rPr lang="en-US" sz="1400" b="1" dirty="0">
                <a:latin typeface="Courier" pitchFamily="2" charset="0"/>
              </a:rPr>
              <a:t> = 16</a:t>
            </a:r>
          </a:p>
          <a:p>
            <a:r>
              <a:rPr lang="en-US" sz="1400" b="1" dirty="0">
                <a:latin typeface="Courier" pitchFamily="2" charset="0"/>
              </a:rPr>
              <a:t>graph = </a:t>
            </a:r>
            <a:r>
              <a:rPr lang="en-US" sz="1400" b="1" dirty="0" err="1">
                <a:latin typeface="Courier" pitchFamily="2" charset="0"/>
              </a:rPr>
              <a:t>grb.Matrix.random</a:t>
            </a:r>
            <a:r>
              <a:rPr lang="en-US" sz="1400" b="1" dirty="0">
                <a:latin typeface="Courier" pitchFamily="2" charset="0"/>
              </a:rPr>
              <a:t>(grb.INT8,N,N,Nval,make_symmetric=True)</a:t>
            </a:r>
          </a:p>
          <a:p>
            <a:r>
              <a:rPr lang="en-US" sz="1400" b="1" dirty="0">
                <a:latin typeface="Courier" pitchFamily="2" charset="0"/>
              </a:rPr>
              <a:t>g2 = </a:t>
            </a:r>
            <a:r>
              <a:rPr lang="en-US" sz="1400" b="1" dirty="0" err="1">
                <a:latin typeface="Courier" pitchFamily="2" charset="0"/>
              </a:rPr>
              <a:t>graph.dup</a:t>
            </a:r>
            <a:r>
              <a:rPr lang="en-US" sz="1400" b="1" dirty="0">
                <a:latin typeface="Courier" pitchFamily="2" charset="0"/>
              </a:rPr>
              <a:t>()</a:t>
            </a:r>
          </a:p>
          <a:p>
            <a:r>
              <a:rPr lang="en-US" sz="1400" b="1" dirty="0" err="1">
                <a:latin typeface="Courier" pitchFamily="2" charset="0"/>
              </a:rPr>
              <a:t>vec</a:t>
            </a:r>
            <a:r>
              <a:rPr lang="en-US" sz="1400" b="1" dirty="0">
                <a:latin typeface="Courier" pitchFamily="2" charset="0"/>
              </a:rPr>
              <a:t> = grb.Vector.from_1_to_n(N)</a:t>
            </a:r>
          </a:p>
          <a:p>
            <a:r>
              <a:rPr lang="en-US" sz="1400" b="1" dirty="0">
                <a:latin typeface="Courier" pitchFamily="2" charset="0"/>
              </a:rPr>
              <a:t>res = g2@vec</a:t>
            </a:r>
          </a:p>
        </p:txBody>
      </p:sp>
    </p:spTree>
    <p:extLst>
      <p:ext uri="{BB962C8B-B14F-4D97-AF65-F5344CB8AC3E}">
        <p14:creationId xmlns:p14="http://schemas.microsoft.com/office/powerpoint/2010/main" val="2747887054"/>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0D6EF6-5DFC-F245-A2F2-188F4519685B}"/>
              </a:ext>
            </a:extLst>
          </p:cNvPr>
          <p:cNvSpPr>
            <a:spLocks noGrp="1"/>
          </p:cNvSpPr>
          <p:nvPr>
            <p:ph type="title"/>
          </p:nvPr>
        </p:nvSpPr>
        <p:spPr>
          <a:xfrm>
            <a:off x="166688" y="-12308"/>
            <a:ext cx="8892857" cy="889000"/>
          </a:xfrm>
        </p:spPr>
        <p:txBody>
          <a:bodyPr/>
          <a:lstStyle/>
          <a:p>
            <a:r>
              <a:rPr lang="en-US" dirty="0" err="1"/>
              <a:t>pygraphblas</a:t>
            </a:r>
            <a:r>
              <a:rPr lang="en-US" dirty="0"/>
              <a:t>: Matrices and Vectors part 2</a:t>
            </a:r>
          </a:p>
        </p:txBody>
      </p:sp>
      <p:sp>
        <p:nvSpPr>
          <p:cNvPr id="3" name="Content Placeholder 2">
            <a:extLst>
              <a:ext uri="{FF2B5EF4-FFF2-40B4-BE49-F238E27FC236}">
                <a16:creationId xmlns:a16="http://schemas.microsoft.com/office/drawing/2014/main" id="{5C9A1A4A-E788-6E47-ADC0-0963D356E899}"/>
              </a:ext>
            </a:extLst>
          </p:cNvPr>
          <p:cNvSpPr>
            <a:spLocks noGrp="1"/>
          </p:cNvSpPr>
          <p:nvPr>
            <p:ph idx="1"/>
          </p:nvPr>
        </p:nvSpPr>
        <p:spPr>
          <a:xfrm>
            <a:off x="406082" y="645072"/>
            <a:ext cx="8414067" cy="3644582"/>
          </a:xfrm>
        </p:spPr>
        <p:txBody>
          <a:bodyPr/>
          <a:lstStyle/>
          <a:p>
            <a:r>
              <a:rPr lang="en-US" sz="1600" dirty="0"/>
              <a:t>Matrix with Instance attributes and properties … a few of which are:</a:t>
            </a:r>
          </a:p>
          <a:p>
            <a:pPr lvl="1"/>
            <a:r>
              <a:rPr lang="en-US" sz="1600" b="1" dirty="0" err="1"/>
              <a:t>nrows</a:t>
            </a:r>
            <a:endParaRPr lang="en-US" sz="1600" b="1" dirty="0"/>
          </a:p>
          <a:p>
            <a:pPr lvl="1"/>
            <a:r>
              <a:rPr lang="en-US" sz="1600" b="1" dirty="0" err="1"/>
              <a:t>ncols</a:t>
            </a:r>
            <a:endParaRPr lang="en-US" sz="1600" b="1" dirty="0"/>
          </a:p>
          <a:p>
            <a:pPr lvl="1"/>
            <a:r>
              <a:rPr lang="en-US" sz="1600" b="1" dirty="0" err="1"/>
              <a:t>nvals</a:t>
            </a:r>
            <a:endParaRPr lang="en-US" sz="1600" b="1" dirty="0"/>
          </a:p>
          <a:p>
            <a:pPr lvl="1"/>
            <a:r>
              <a:rPr lang="en-US" sz="1600" b="1" dirty="0"/>
              <a:t>T      </a:t>
            </a:r>
            <a:r>
              <a:rPr lang="en-US" sz="1600" b="1" dirty="0">
                <a:sym typeface="Wingdings" pitchFamily="2" charset="2"/>
              </a:rPr>
              <a:t></a:t>
            </a:r>
            <a:r>
              <a:rPr lang="en-US" sz="1600" b="1" dirty="0"/>
              <a:t>     take the transpose of the matrix</a:t>
            </a:r>
          </a:p>
          <a:p>
            <a:pPr lvl="1"/>
            <a:r>
              <a:rPr lang="en-US" sz="1600" b="1" dirty="0"/>
              <a:t>M      </a:t>
            </a:r>
            <a:r>
              <a:rPr lang="en-US" sz="1600" b="1" dirty="0">
                <a:sym typeface="Wingdings" pitchFamily="2" charset="2"/>
              </a:rPr>
              <a:t></a:t>
            </a:r>
            <a:r>
              <a:rPr lang="en-US" sz="1600" b="1" dirty="0"/>
              <a:t>    create a bool matrix, true where a defined element exists</a:t>
            </a:r>
          </a:p>
          <a:p>
            <a:pPr lvl="1"/>
            <a:r>
              <a:rPr lang="en-US" sz="1600" b="1" dirty="0"/>
              <a:t>get(</a:t>
            </a:r>
            <a:r>
              <a:rPr lang="en-US" sz="1600" b="1" dirty="0" err="1"/>
              <a:t>i,j,default</a:t>
            </a:r>
            <a:r>
              <a:rPr lang="en-US" sz="1600" b="1" dirty="0"/>
              <a:t>=None)</a:t>
            </a:r>
          </a:p>
          <a:p>
            <a:r>
              <a:rPr lang="en-US" sz="1600" dirty="0"/>
              <a:t>Vector with Instance attributes  and properties … a few of which are:</a:t>
            </a:r>
          </a:p>
          <a:p>
            <a:pPr lvl="1"/>
            <a:r>
              <a:rPr lang="en-US" sz="1600" b="1" dirty="0"/>
              <a:t>size</a:t>
            </a:r>
          </a:p>
          <a:p>
            <a:pPr lvl="1"/>
            <a:r>
              <a:rPr lang="en-US" sz="1600" b="1" dirty="0" err="1"/>
              <a:t>nvals</a:t>
            </a:r>
            <a:endParaRPr lang="en-US" sz="1600" b="1" dirty="0"/>
          </a:p>
          <a:p>
            <a:pPr lvl="1"/>
            <a:r>
              <a:rPr lang="en-US" sz="1600" b="1" dirty="0"/>
              <a:t>Indexes</a:t>
            </a:r>
          </a:p>
          <a:p>
            <a:pPr lvl="1"/>
            <a:r>
              <a:rPr lang="en-US" sz="1600" b="1" dirty="0"/>
              <a:t>get(i, ,default=None)</a:t>
            </a:r>
            <a:endParaRPr lang="en-US" sz="1600" dirty="0"/>
          </a:p>
          <a:p>
            <a:endParaRPr lang="en-US" dirty="0"/>
          </a:p>
        </p:txBody>
      </p:sp>
      <p:sp>
        <p:nvSpPr>
          <p:cNvPr id="4" name="Slide Number Placeholder 3">
            <a:extLst>
              <a:ext uri="{FF2B5EF4-FFF2-40B4-BE49-F238E27FC236}">
                <a16:creationId xmlns:a16="http://schemas.microsoft.com/office/drawing/2014/main" id="{F755F06E-C235-844C-A61A-2C57B497D9BE}"/>
              </a:ext>
            </a:extLst>
          </p:cNvPr>
          <p:cNvSpPr>
            <a:spLocks noGrp="1"/>
          </p:cNvSpPr>
          <p:nvPr>
            <p:ph type="sldNum" sz="quarter" idx="10"/>
          </p:nvPr>
        </p:nvSpPr>
        <p:spPr/>
        <p:txBody>
          <a:bodyPr/>
          <a:lstStyle/>
          <a:p>
            <a:pPr>
              <a:defRPr/>
            </a:pPr>
            <a:fld id="{0C933AAA-F64E-4748-8A99-DCC60F15C72A}" type="slidenum">
              <a:rPr lang="en-US" smtClean="0">
                <a:solidFill>
                  <a:srgbClr val="000000"/>
                </a:solidFill>
                <a:ea typeface="ＭＳ Ｐゴシック" pitchFamily="34" charset="-128"/>
              </a:rPr>
              <a:pPr>
                <a:defRPr/>
              </a:pPr>
              <a:t>52</a:t>
            </a:fld>
            <a:endParaRPr lang="en-US" dirty="0">
              <a:solidFill>
                <a:srgbClr val="000000"/>
              </a:solidFill>
              <a:ea typeface="ＭＳ Ｐゴシック" pitchFamily="34" charset="-128"/>
            </a:endParaRPr>
          </a:p>
        </p:txBody>
      </p:sp>
      <p:sp>
        <p:nvSpPr>
          <p:cNvPr id="8" name="TextBox 7">
            <a:extLst>
              <a:ext uri="{FF2B5EF4-FFF2-40B4-BE49-F238E27FC236}">
                <a16:creationId xmlns:a16="http://schemas.microsoft.com/office/drawing/2014/main" id="{4B4ACA37-1281-7A42-B516-355F748F0328}"/>
              </a:ext>
            </a:extLst>
          </p:cNvPr>
          <p:cNvSpPr txBox="1"/>
          <p:nvPr/>
        </p:nvSpPr>
        <p:spPr>
          <a:xfrm>
            <a:off x="922575" y="4480322"/>
            <a:ext cx="5935425" cy="2246769"/>
          </a:xfrm>
          <a:prstGeom prst="rect">
            <a:avLst/>
          </a:prstGeom>
          <a:solidFill>
            <a:srgbClr val="FFE8D5"/>
          </a:solidFill>
        </p:spPr>
        <p:txBody>
          <a:bodyPr wrap="square" rtlCol="0">
            <a:spAutoFit/>
          </a:bodyPr>
          <a:lstStyle/>
          <a:p>
            <a:r>
              <a:rPr lang="en-US" sz="1400" b="1" dirty="0">
                <a:latin typeface="Courier" pitchFamily="2" charset="0"/>
              </a:rPr>
              <a:t>import </a:t>
            </a:r>
            <a:r>
              <a:rPr lang="en-US" sz="1400" b="1" dirty="0" err="1">
                <a:latin typeface="Courier" pitchFamily="2" charset="0"/>
              </a:rPr>
              <a:t>pygraphblas</a:t>
            </a:r>
            <a:r>
              <a:rPr lang="en-US" sz="1400" b="1" dirty="0">
                <a:latin typeface="Courier" pitchFamily="2" charset="0"/>
              </a:rPr>
              <a:t> as </a:t>
            </a:r>
            <a:r>
              <a:rPr lang="en-US" sz="1400" b="1" dirty="0" err="1">
                <a:latin typeface="Courier" pitchFamily="2" charset="0"/>
              </a:rPr>
              <a:t>grb</a:t>
            </a:r>
            <a:endParaRPr lang="en-US" sz="1400" b="1" dirty="0">
              <a:latin typeface="Courier" pitchFamily="2" charset="0"/>
            </a:endParaRPr>
          </a:p>
          <a:p>
            <a:r>
              <a:rPr lang="en-US" sz="1400" b="1" dirty="0">
                <a:latin typeface="Courier" pitchFamily="2" charset="0"/>
              </a:rPr>
              <a:t>g2 = </a:t>
            </a:r>
            <a:r>
              <a:rPr lang="en-US" sz="1400" b="1" dirty="0" err="1">
                <a:latin typeface="Courier" pitchFamily="2" charset="0"/>
              </a:rPr>
              <a:t>grb.Matrix.from_lists</a:t>
            </a:r>
            <a:r>
              <a:rPr lang="en-US" sz="1400" b="1" dirty="0">
                <a:latin typeface="Courier" pitchFamily="2" charset="0"/>
              </a:rPr>
              <a:t>([1,1,2],[1,2,0],[4,-5,0])</a:t>
            </a:r>
          </a:p>
          <a:p>
            <a:r>
              <a:rPr lang="en-US" sz="1400" b="1" dirty="0">
                <a:latin typeface="Courier" pitchFamily="2" charset="0"/>
              </a:rPr>
              <a:t>gm = </a:t>
            </a:r>
            <a:r>
              <a:rPr lang="en-US" sz="1400" b="1" dirty="0" err="1">
                <a:latin typeface="Courier" pitchFamily="2" charset="0"/>
              </a:rPr>
              <a:t>graph.M</a:t>
            </a:r>
            <a:endParaRPr lang="en-US" sz="1400" b="1" dirty="0">
              <a:latin typeface="Courier" pitchFamily="2" charset="0"/>
            </a:endParaRPr>
          </a:p>
          <a:p>
            <a:r>
              <a:rPr lang="en-US" sz="1400" b="1" dirty="0">
                <a:latin typeface="Courier" pitchFamily="2" charset="0"/>
              </a:rPr>
              <a:t>g4 = </a:t>
            </a:r>
            <a:r>
              <a:rPr lang="en-US" sz="1400" b="1" dirty="0" err="1">
                <a:latin typeface="Courier" pitchFamily="2" charset="0"/>
              </a:rPr>
              <a:t>grb.Matrix.mxm</a:t>
            </a:r>
            <a:r>
              <a:rPr lang="en-US" sz="1400" b="1" dirty="0">
                <a:latin typeface="Courier" pitchFamily="2" charset="0"/>
              </a:rPr>
              <a:t>(g2, g2.T, mask=gm)</a:t>
            </a:r>
          </a:p>
          <a:p>
            <a:r>
              <a:rPr lang="en-US" sz="1400" b="1" dirty="0">
                <a:latin typeface="Courier" pitchFamily="2" charset="0"/>
              </a:rPr>
              <a:t>NUM_NODES = g2.nrows</a:t>
            </a:r>
          </a:p>
          <a:p>
            <a:r>
              <a:rPr lang="en-US" sz="1400" b="1" dirty="0" err="1">
                <a:latin typeface="Courier" pitchFamily="2" charset="0"/>
              </a:rPr>
              <a:t>vec</a:t>
            </a:r>
            <a:r>
              <a:rPr lang="en-US" sz="1400" b="1" dirty="0">
                <a:latin typeface="Courier" pitchFamily="2" charset="0"/>
              </a:rPr>
              <a:t> = grb.Vector.from_1_to_n(NUM_NODES)</a:t>
            </a:r>
          </a:p>
          <a:p>
            <a:r>
              <a:rPr lang="en-US" sz="1400" b="1" dirty="0">
                <a:latin typeface="Courier" pitchFamily="2" charset="0"/>
              </a:rPr>
              <a:t>for </a:t>
            </a:r>
            <a:r>
              <a:rPr lang="en-US" sz="1400" b="1" dirty="0" err="1">
                <a:latin typeface="Courier" pitchFamily="2" charset="0"/>
              </a:rPr>
              <a:t>i</a:t>
            </a:r>
            <a:r>
              <a:rPr lang="en-US" sz="1400" b="1" dirty="0">
                <a:latin typeface="Courier" pitchFamily="2" charset="0"/>
              </a:rPr>
              <a:t> in </a:t>
            </a:r>
            <a:r>
              <a:rPr lang="en-US" sz="1400" b="1" dirty="0" err="1">
                <a:latin typeface="Courier" pitchFamily="2" charset="0"/>
              </a:rPr>
              <a:t>vec.indexes</a:t>
            </a:r>
            <a:r>
              <a:rPr lang="en-US" sz="1400" b="1" dirty="0">
                <a:latin typeface="Courier" pitchFamily="2" charset="0"/>
              </a:rPr>
              <a:t>:</a:t>
            </a:r>
          </a:p>
          <a:p>
            <a:r>
              <a:rPr lang="en-US" sz="1400" b="1" dirty="0">
                <a:latin typeface="Courier" pitchFamily="2" charset="0"/>
              </a:rPr>
              <a:t>    </a:t>
            </a:r>
            <a:r>
              <a:rPr lang="en-US" sz="1400" b="1" dirty="0" err="1">
                <a:latin typeface="Courier" pitchFamily="2" charset="0"/>
              </a:rPr>
              <a:t>do_something</a:t>
            </a:r>
            <a:r>
              <a:rPr lang="en-US" sz="1400" b="1" dirty="0">
                <a:latin typeface="Courier" pitchFamily="2" charset="0"/>
              </a:rPr>
              <a:t>(</a:t>
            </a:r>
            <a:r>
              <a:rPr lang="en-US" sz="1400" b="1" dirty="0" err="1">
                <a:latin typeface="Courier" pitchFamily="2" charset="0"/>
              </a:rPr>
              <a:t>i</a:t>
            </a:r>
            <a:r>
              <a:rPr lang="en-US" sz="1400" b="1" dirty="0">
                <a:latin typeface="Courier" pitchFamily="2" charset="0"/>
              </a:rPr>
              <a:t>)</a:t>
            </a:r>
          </a:p>
          <a:p>
            <a:r>
              <a:rPr lang="en-US" sz="1400" b="1" dirty="0" err="1">
                <a:latin typeface="Courier" pitchFamily="2" charset="0"/>
              </a:rPr>
              <a:t>jj</a:t>
            </a:r>
            <a:r>
              <a:rPr lang="en-US" sz="1400" b="1" dirty="0">
                <a:latin typeface="Courier" pitchFamily="2" charset="0"/>
              </a:rPr>
              <a:t> = </a:t>
            </a:r>
            <a:r>
              <a:rPr lang="en-US" sz="1400" b="1" dirty="0" err="1">
                <a:latin typeface="Courier" pitchFamily="2" charset="0"/>
              </a:rPr>
              <a:t>vec.size</a:t>
            </a:r>
            <a:r>
              <a:rPr lang="en-US" sz="1400" b="1" dirty="0">
                <a:latin typeface="Courier" pitchFamily="2" charset="0"/>
              </a:rPr>
              <a:t>/2</a:t>
            </a:r>
          </a:p>
          <a:p>
            <a:r>
              <a:rPr lang="en-US" sz="1400" b="1" dirty="0">
                <a:latin typeface="Courier" pitchFamily="2" charset="0"/>
              </a:rPr>
              <a:t>print(</a:t>
            </a:r>
            <a:r>
              <a:rPr lang="en-US" sz="1400" b="1" dirty="0" err="1">
                <a:latin typeface="Courier" pitchFamily="2" charset="0"/>
              </a:rPr>
              <a:t>vec.get</a:t>
            </a:r>
            <a:r>
              <a:rPr lang="en-US" sz="1400" b="1" dirty="0">
                <a:latin typeface="Courier" pitchFamily="2" charset="0"/>
              </a:rPr>
              <a:t>(</a:t>
            </a:r>
            <a:r>
              <a:rPr lang="en-US" sz="1400" b="1" dirty="0" err="1">
                <a:latin typeface="Courier" pitchFamily="2" charset="0"/>
              </a:rPr>
              <a:t>jj,default</a:t>
            </a:r>
            <a:r>
              <a:rPr lang="en-US" sz="1400" b="1" dirty="0">
                <a:latin typeface="Courier" pitchFamily="2" charset="0"/>
              </a:rPr>
              <a:t>=10))</a:t>
            </a:r>
          </a:p>
        </p:txBody>
      </p:sp>
      <p:sp>
        <p:nvSpPr>
          <p:cNvPr id="9" name="TextBox 8">
            <a:extLst>
              <a:ext uri="{FF2B5EF4-FFF2-40B4-BE49-F238E27FC236}">
                <a16:creationId xmlns:a16="http://schemas.microsoft.com/office/drawing/2014/main" id="{4393C06C-83E4-7A4B-A1A2-A6A9FF68B882}"/>
              </a:ext>
            </a:extLst>
          </p:cNvPr>
          <p:cNvSpPr txBox="1"/>
          <p:nvPr/>
        </p:nvSpPr>
        <p:spPr>
          <a:xfrm>
            <a:off x="5985746" y="5048249"/>
            <a:ext cx="3073799" cy="523220"/>
          </a:xfrm>
          <a:prstGeom prst="rect">
            <a:avLst/>
          </a:prstGeom>
          <a:solidFill>
            <a:schemeClr val="bg1"/>
          </a:solidFill>
          <a:ln>
            <a:solidFill>
              <a:srgbClr val="C00000"/>
            </a:solidFill>
          </a:ln>
        </p:spPr>
        <p:txBody>
          <a:bodyPr wrap="square" rtlCol="0">
            <a:spAutoFit/>
          </a:bodyPr>
          <a:lstStyle/>
          <a:p>
            <a:pPr algn="ctr"/>
            <a:r>
              <a:rPr lang="en-US" sz="1400" dirty="0">
                <a:solidFill>
                  <a:srgbClr val="C00000"/>
                </a:solidFill>
              </a:rPr>
              <a:t>Uses a write-mask to select elements of the product to store</a:t>
            </a:r>
          </a:p>
        </p:txBody>
      </p:sp>
      <p:cxnSp>
        <p:nvCxnSpPr>
          <p:cNvPr id="11" name="Straight Arrow Connector 10">
            <a:extLst>
              <a:ext uri="{FF2B5EF4-FFF2-40B4-BE49-F238E27FC236}">
                <a16:creationId xmlns:a16="http://schemas.microsoft.com/office/drawing/2014/main" id="{373924FF-D40B-6F4F-B528-A48887430B09}"/>
              </a:ext>
            </a:extLst>
          </p:cNvPr>
          <p:cNvCxnSpPr>
            <a:cxnSpLocks/>
            <a:stCxn id="9" idx="1"/>
          </p:cNvCxnSpPr>
          <p:nvPr/>
        </p:nvCxnSpPr>
        <p:spPr bwMode="auto">
          <a:xfrm flipH="1">
            <a:off x="5067300" y="5309859"/>
            <a:ext cx="918446" cy="0"/>
          </a:xfrm>
          <a:prstGeom prst="straightConnector1">
            <a:avLst/>
          </a:prstGeom>
          <a:noFill/>
          <a:ln w="19050" cap="flat" cmpd="sng" algn="ctr">
            <a:solidFill>
              <a:srgbClr val="C00000"/>
            </a:solidFill>
            <a:prstDash val="solid"/>
            <a:round/>
            <a:headEnd type="none" w="med" len="med"/>
            <a:tailEnd type="triangle"/>
          </a:ln>
          <a:effectLst/>
        </p:spPr>
      </p:cxnSp>
      <p:sp>
        <p:nvSpPr>
          <p:cNvPr id="12" name="TextBox 11">
            <a:extLst>
              <a:ext uri="{FF2B5EF4-FFF2-40B4-BE49-F238E27FC236}">
                <a16:creationId xmlns:a16="http://schemas.microsoft.com/office/drawing/2014/main" id="{49716A43-A422-EF45-910E-ACAC4A54159F}"/>
              </a:ext>
            </a:extLst>
          </p:cNvPr>
          <p:cNvSpPr txBox="1"/>
          <p:nvPr/>
        </p:nvSpPr>
        <p:spPr>
          <a:xfrm>
            <a:off x="5521225" y="5730679"/>
            <a:ext cx="3073799" cy="307777"/>
          </a:xfrm>
          <a:prstGeom prst="rect">
            <a:avLst/>
          </a:prstGeom>
          <a:solidFill>
            <a:schemeClr val="bg1"/>
          </a:solidFill>
          <a:ln>
            <a:solidFill>
              <a:srgbClr val="C00000"/>
            </a:solidFill>
          </a:ln>
        </p:spPr>
        <p:txBody>
          <a:bodyPr wrap="square" rtlCol="0">
            <a:spAutoFit/>
          </a:bodyPr>
          <a:lstStyle/>
          <a:p>
            <a:pPr algn="ctr"/>
            <a:r>
              <a:rPr lang="en-US" sz="1400" dirty="0">
                <a:solidFill>
                  <a:srgbClr val="C00000"/>
                </a:solidFill>
              </a:rPr>
              <a:t>Using an iterator over the vector</a:t>
            </a:r>
          </a:p>
        </p:txBody>
      </p:sp>
      <p:cxnSp>
        <p:nvCxnSpPr>
          <p:cNvPr id="13" name="Straight Arrow Connector 12">
            <a:extLst>
              <a:ext uri="{FF2B5EF4-FFF2-40B4-BE49-F238E27FC236}">
                <a16:creationId xmlns:a16="http://schemas.microsoft.com/office/drawing/2014/main" id="{713086B5-1B36-6C4A-8A3C-619C400787AA}"/>
              </a:ext>
            </a:extLst>
          </p:cNvPr>
          <p:cNvCxnSpPr>
            <a:cxnSpLocks/>
          </p:cNvCxnSpPr>
          <p:nvPr/>
        </p:nvCxnSpPr>
        <p:spPr bwMode="auto">
          <a:xfrm flipH="1">
            <a:off x="3319680" y="5884567"/>
            <a:ext cx="2201545" cy="112107"/>
          </a:xfrm>
          <a:prstGeom prst="straightConnector1">
            <a:avLst/>
          </a:prstGeom>
          <a:noFill/>
          <a:ln w="19050" cap="flat" cmpd="sng" algn="ctr">
            <a:solidFill>
              <a:srgbClr val="C00000"/>
            </a:solidFill>
            <a:prstDash val="solid"/>
            <a:round/>
            <a:headEnd type="none" w="med" len="med"/>
            <a:tailEnd type="triangle"/>
          </a:ln>
          <a:effectLst/>
        </p:spPr>
      </p:cxnSp>
      <p:sp>
        <p:nvSpPr>
          <p:cNvPr id="17" name="TextBox 16">
            <a:extLst>
              <a:ext uri="{FF2B5EF4-FFF2-40B4-BE49-F238E27FC236}">
                <a16:creationId xmlns:a16="http://schemas.microsoft.com/office/drawing/2014/main" id="{967EFFD8-3622-E94C-B996-2DCA3958BB57}"/>
              </a:ext>
            </a:extLst>
          </p:cNvPr>
          <p:cNvSpPr txBox="1"/>
          <p:nvPr/>
        </p:nvSpPr>
        <p:spPr>
          <a:xfrm>
            <a:off x="4470400" y="6243836"/>
            <a:ext cx="4349749" cy="523220"/>
          </a:xfrm>
          <a:prstGeom prst="rect">
            <a:avLst/>
          </a:prstGeom>
          <a:solidFill>
            <a:schemeClr val="bg1"/>
          </a:solidFill>
          <a:ln>
            <a:solidFill>
              <a:srgbClr val="C00000"/>
            </a:solidFill>
          </a:ln>
        </p:spPr>
        <p:txBody>
          <a:bodyPr wrap="square" rtlCol="0">
            <a:spAutoFit/>
          </a:bodyPr>
          <a:lstStyle/>
          <a:p>
            <a:pPr algn="ctr"/>
            <a:r>
              <a:rPr lang="en-US" sz="1400" dirty="0">
                <a:solidFill>
                  <a:srgbClr val="C00000"/>
                </a:solidFill>
              </a:rPr>
              <a:t>Extract element </a:t>
            </a:r>
            <a:r>
              <a:rPr lang="en-US" sz="1400" dirty="0" err="1">
                <a:solidFill>
                  <a:srgbClr val="C00000"/>
                </a:solidFill>
              </a:rPr>
              <a:t>jj</a:t>
            </a:r>
            <a:r>
              <a:rPr lang="en-US" sz="1400" dirty="0">
                <a:solidFill>
                  <a:srgbClr val="C00000"/>
                </a:solidFill>
              </a:rPr>
              <a:t>.  If there is no element </a:t>
            </a:r>
            <a:r>
              <a:rPr lang="en-US" sz="1400" dirty="0" err="1">
                <a:solidFill>
                  <a:srgbClr val="C00000"/>
                </a:solidFill>
              </a:rPr>
              <a:t>jj</a:t>
            </a:r>
            <a:r>
              <a:rPr lang="en-US" sz="1400" dirty="0">
                <a:solidFill>
                  <a:srgbClr val="C00000"/>
                </a:solidFill>
              </a:rPr>
              <a:t>, then return the default value 10 (</a:t>
            </a:r>
            <a:r>
              <a:rPr lang="en-US" sz="1200" dirty="0">
                <a:solidFill>
                  <a:srgbClr val="C00000"/>
                </a:solidFill>
              </a:rPr>
              <a:t>the default </a:t>
            </a:r>
            <a:r>
              <a:rPr lang="en-US" sz="1200" dirty="0" err="1">
                <a:solidFill>
                  <a:srgbClr val="C00000"/>
                </a:solidFill>
              </a:rPr>
              <a:t>default</a:t>
            </a:r>
            <a:r>
              <a:rPr lang="en-US" sz="1200" dirty="0">
                <a:solidFill>
                  <a:srgbClr val="C00000"/>
                </a:solidFill>
              </a:rPr>
              <a:t> is None</a:t>
            </a:r>
            <a:r>
              <a:rPr lang="en-US" sz="1400" dirty="0">
                <a:solidFill>
                  <a:srgbClr val="C00000"/>
                </a:solidFill>
              </a:rPr>
              <a:t>)</a:t>
            </a:r>
          </a:p>
        </p:txBody>
      </p:sp>
      <p:cxnSp>
        <p:nvCxnSpPr>
          <p:cNvPr id="18" name="Straight Arrow Connector 17">
            <a:extLst>
              <a:ext uri="{FF2B5EF4-FFF2-40B4-BE49-F238E27FC236}">
                <a16:creationId xmlns:a16="http://schemas.microsoft.com/office/drawing/2014/main" id="{463A8311-4B8C-1248-94C8-081EF0E315DD}"/>
              </a:ext>
            </a:extLst>
          </p:cNvPr>
          <p:cNvCxnSpPr>
            <a:cxnSpLocks/>
            <a:stCxn id="17" idx="1"/>
          </p:cNvCxnSpPr>
          <p:nvPr/>
        </p:nvCxnSpPr>
        <p:spPr bwMode="auto">
          <a:xfrm flipH="1">
            <a:off x="4114802" y="6505446"/>
            <a:ext cx="355598" cy="23714"/>
          </a:xfrm>
          <a:prstGeom prst="straightConnector1">
            <a:avLst/>
          </a:prstGeom>
          <a:noFill/>
          <a:ln w="19050" cap="flat" cmpd="sng" algn="ctr">
            <a:solidFill>
              <a:srgbClr val="C00000"/>
            </a:solidFill>
            <a:prstDash val="solid"/>
            <a:round/>
            <a:headEnd type="none" w="med" len="med"/>
            <a:tailEnd type="triangle"/>
          </a:ln>
          <a:effectLst/>
        </p:spPr>
      </p:cxnSp>
    </p:spTree>
    <p:extLst>
      <p:ext uri="{BB962C8B-B14F-4D97-AF65-F5344CB8AC3E}">
        <p14:creationId xmlns:p14="http://schemas.microsoft.com/office/powerpoint/2010/main" val="2481639550"/>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878EBA-F76B-5E42-A648-73265D02C379}"/>
              </a:ext>
            </a:extLst>
          </p:cNvPr>
          <p:cNvSpPr>
            <a:spLocks noGrp="1"/>
          </p:cNvSpPr>
          <p:nvPr>
            <p:ph type="title"/>
          </p:nvPr>
        </p:nvSpPr>
        <p:spPr>
          <a:xfrm>
            <a:off x="166688" y="192088"/>
            <a:ext cx="8526462" cy="889000"/>
          </a:xfrm>
        </p:spPr>
        <p:txBody>
          <a:bodyPr/>
          <a:lstStyle/>
          <a:p>
            <a:r>
              <a:rPr lang="en-US" sz="2800" dirty="0"/>
              <a:t>Changing the behavior of a GraphBLAS operation</a:t>
            </a:r>
          </a:p>
        </p:txBody>
      </p:sp>
      <p:sp>
        <p:nvSpPr>
          <p:cNvPr id="3" name="Content Placeholder 2">
            <a:extLst>
              <a:ext uri="{FF2B5EF4-FFF2-40B4-BE49-F238E27FC236}">
                <a16:creationId xmlns:a16="http://schemas.microsoft.com/office/drawing/2014/main" id="{62F8B459-5FED-1242-9FCF-A9BDE07335D8}"/>
              </a:ext>
            </a:extLst>
          </p:cNvPr>
          <p:cNvSpPr>
            <a:spLocks noGrp="1"/>
          </p:cNvSpPr>
          <p:nvPr>
            <p:ph idx="1"/>
          </p:nvPr>
        </p:nvSpPr>
        <p:spPr>
          <a:xfrm>
            <a:off x="455613" y="952549"/>
            <a:ext cx="8237537" cy="4950706"/>
          </a:xfrm>
        </p:spPr>
        <p:txBody>
          <a:bodyPr/>
          <a:lstStyle/>
          <a:p>
            <a:r>
              <a:rPr lang="en-US" sz="2000" dirty="0"/>
              <a:t>Most GraphBLAS operations take an argument that is an opaque object called a “descriptor”.   </a:t>
            </a:r>
          </a:p>
          <a:p>
            <a:r>
              <a:rPr lang="en-US" sz="2000" dirty="0"/>
              <a:t>The descriptor controls the behavior of the method and how objects are handled inside the method.</a:t>
            </a:r>
          </a:p>
          <a:p>
            <a:r>
              <a:rPr lang="en-US" sz="2000" dirty="0"/>
              <a:t>The descriptor controls:</a:t>
            </a:r>
          </a:p>
          <a:p>
            <a:pPr lvl="1"/>
            <a:r>
              <a:rPr lang="en-US" sz="1800" dirty="0"/>
              <a:t>Do you </a:t>
            </a:r>
            <a:r>
              <a:rPr lang="en-US" sz="1800" i="1" dirty="0"/>
              <a:t>transpose input matrices</a:t>
            </a:r>
            <a:r>
              <a:rPr lang="en-US" sz="1800" dirty="0"/>
              <a:t>?  </a:t>
            </a:r>
          </a:p>
          <a:p>
            <a:pPr lvl="2"/>
            <a:r>
              <a:rPr lang="en-US" dirty="0"/>
              <a:t>T0       </a:t>
            </a:r>
            <a:r>
              <a:rPr lang="en-US" dirty="0">
                <a:sym typeface="Wingdings" pitchFamily="2" charset="2"/>
              </a:rPr>
              <a:t> transpose first argument</a:t>
            </a:r>
          </a:p>
          <a:p>
            <a:pPr lvl="2"/>
            <a:r>
              <a:rPr lang="en-US" dirty="0">
                <a:sym typeface="Wingdings" pitchFamily="2" charset="2"/>
              </a:rPr>
              <a:t>T1        transpose second argument</a:t>
            </a:r>
            <a:endParaRPr lang="en-US" dirty="0"/>
          </a:p>
          <a:p>
            <a:pPr lvl="1"/>
            <a:r>
              <a:rPr lang="en-US" sz="1800" dirty="0"/>
              <a:t>Does the computation </a:t>
            </a:r>
            <a:r>
              <a:rPr lang="en-US" sz="1800" i="1" dirty="0"/>
              <a:t>replace existing values in the output object </a:t>
            </a:r>
            <a:r>
              <a:rPr lang="en-US" sz="1800" dirty="0"/>
              <a:t>or combine with them when a mask is used?  </a:t>
            </a:r>
          </a:p>
          <a:p>
            <a:pPr lvl="1"/>
            <a:r>
              <a:rPr lang="en-US" sz="1800" dirty="0"/>
              <a:t>Take the </a:t>
            </a:r>
            <a:r>
              <a:rPr lang="en-US" sz="1800" i="1" dirty="0"/>
              <a:t>structure </a:t>
            </a:r>
            <a:r>
              <a:rPr lang="en-US" sz="1800" dirty="0"/>
              <a:t>and/or</a:t>
            </a:r>
            <a:r>
              <a:rPr lang="en-US" sz="1800" i="1" dirty="0"/>
              <a:t> complement</a:t>
            </a:r>
            <a:r>
              <a:rPr lang="en-US" sz="1800" dirty="0"/>
              <a:t> of the</a:t>
            </a:r>
            <a:r>
              <a:rPr lang="en-US" sz="1800" i="1" dirty="0"/>
              <a:t> mask </a:t>
            </a:r>
            <a:r>
              <a:rPr lang="en-US" sz="1800" dirty="0"/>
              <a:t>object (swap empty/false </a:t>
            </a:r>
            <a:r>
              <a:rPr lang="en-US" sz="1800" dirty="0">
                <a:sym typeface="Wingdings" panose="05000000000000000000" pitchFamily="2" charset="2"/>
              </a:rPr>
              <a:t></a:t>
            </a:r>
            <a:r>
              <a:rPr lang="en-US" sz="1800" dirty="0"/>
              <a:t> filled/true values in a sparse object).  </a:t>
            </a:r>
          </a:p>
          <a:p>
            <a:pPr lvl="1"/>
            <a:endParaRPr lang="en-US" dirty="0"/>
          </a:p>
        </p:txBody>
      </p:sp>
      <p:sp>
        <p:nvSpPr>
          <p:cNvPr id="4" name="Slide Number Placeholder 3">
            <a:extLst>
              <a:ext uri="{FF2B5EF4-FFF2-40B4-BE49-F238E27FC236}">
                <a16:creationId xmlns:a16="http://schemas.microsoft.com/office/drawing/2014/main" id="{CD3588B1-7F42-D34E-A1A9-DBD3DF5E2FFF}"/>
              </a:ext>
            </a:extLst>
          </p:cNvPr>
          <p:cNvSpPr>
            <a:spLocks noGrp="1"/>
          </p:cNvSpPr>
          <p:nvPr>
            <p:ph type="sldNum" sz="quarter" idx="10"/>
          </p:nvPr>
        </p:nvSpPr>
        <p:spPr/>
        <p:txBody>
          <a:bodyPr/>
          <a:lstStyle/>
          <a:p>
            <a:pPr>
              <a:defRPr/>
            </a:pPr>
            <a:fld id="{0C933AAA-F64E-4748-8A99-DCC60F15C72A}" type="slidenum">
              <a:rPr lang="en-US" smtClean="0">
                <a:solidFill>
                  <a:srgbClr val="000000"/>
                </a:solidFill>
                <a:ea typeface="ＭＳ Ｐゴシック" pitchFamily="34" charset="-128"/>
              </a:rPr>
              <a:pPr>
                <a:defRPr/>
              </a:pPr>
              <a:t>53</a:t>
            </a:fld>
            <a:endParaRPr lang="en-US" dirty="0">
              <a:solidFill>
                <a:srgbClr val="000000"/>
              </a:solidFill>
              <a:ea typeface="ＭＳ Ｐゴシック" pitchFamily="34" charset="-128"/>
            </a:endParaRPr>
          </a:p>
        </p:txBody>
      </p:sp>
      <p:sp>
        <p:nvSpPr>
          <p:cNvPr id="6" name="TextBox 5">
            <a:extLst>
              <a:ext uri="{FF2B5EF4-FFF2-40B4-BE49-F238E27FC236}">
                <a16:creationId xmlns:a16="http://schemas.microsoft.com/office/drawing/2014/main" id="{11C0889D-3FDA-AE4F-AA88-E5F8EED58DAB}"/>
              </a:ext>
            </a:extLst>
          </p:cNvPr>
          <p:cNvSpPr txBox="1"/>
          <p:nvPr/>
        </p:nvSpPr>
        <p:spPr>
          <a:xfrm>
            <a:off x="2882302" y="4956831"/>
            <a:ext cx="3983065" cy="369332"/>
          </a:xfrm>
          <a:prstGeom prst="rect">
            <a:avLst/>
          </a:prstGeom>
          <a:noFill/>
        </p:spPr>
        <p:txBody>
          <a:bodyPr wrap="square" rtlCol="0">
            <a:spAutoFit/>
          </a:bodyPr>
          <a:lstStyle/>
          <a:p>
            <a:r>
              <a:rPr lang="en-US" dirty="0">
                <a:solidFill>
                  <a:srgbClr val="C00000"/>
                </a:solidFill>
              </a:rPr>
              <a:t>….To be discussed later</a:t>
            </a:r>
          </a:p>
        </p:txBody>
      </p:sp>
      <p:sp>
        <p:nvSpPr>
          <p:cNvPr id="7" name="Rectangle 6">
            <a:extLst>
              <a:ext uri="{FF2B5EF4-FFF2-40B4-BE49-F238E27FC236}">
                <a16:creationId xmlns:a16="http://schemas.microsoft.com/office/drawing/2014/main" id="{14329A32-65D0-544E-8F93-32CF680D252F}"/>
              </a:ext>
            </a:extLst>
          </p:cNvPr>
          <p:cNvSpPr/>
          <p:nvPr/>
        </p:nvSpPr>
        <p:spPr bwMode="auto">
          <a:xfrm>
            <a:off x="541867" y="3631474"/>
            <a:ext cx="7517916" cy="1256598"/>
          </a:xfrm>
          <a:prstGeom prst="rect">
            <a:avLst/>
          </a:prstGeom>
          <a:noFill/>
          <a:ln w="381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sp>
        <p:nvSpPr>
          <p:cNvPr id="5" name="TextBox 4">
            <a:extLst>
              <a:ext uri="{FF2B5EF4-FFF2-40B4-BE49-F238E27FC236}">
                <a16:creationId xmlns:a16="http://schemas.microsoft.com/office/drawing/2014/main" id="{99AF5181-8459-C145-9D99-A4653C43EC10}"/>
              </a:ext>
            </a:extLst>
          </p:cNvPr>
          <p:cNvSpPr txBox="1"/>
          <p:nvPr/>
        </p:nvSpPr>
        <p:spPr>
          <a:xfrm>
            <a:off x="5453762" y="2904682"/>
            <a:ext cx="2823210" cy="523220"/>
          </a:xfrm>
          <a:prstGeom prst="rect">
            <a:avLst/>
          </a:prstGeom>
          <a:noFill/>
          <a:ln>
            <a:solidFill>
              <a:srgbClr val="C00000"/>
            </a:solidFill>
          </a:ln>
        </p:spPr>
        <p:txBody>
          <a:bodyPr wrap="square" rtlCol="0">
            <a:spAutoFit/>
          </a:bodyPr>
          <a:lstStyle/>
          <a:p>
            <a:pPr algn="ctr"/>
            <a:r>
              <a:rPr lang="en-US" sz="1400" dirty="0">
                <a:solidFill>
                  <a:srgbClr val="C00000"/>
                </a:solidFill>
              </a:rPr>
              <a:t>They can be combined:  </a:t>
            </a:r>
          </a:p>
          <a:p>
            <a:pPr algn="ctr"/>
            <a:r>
              <a:rPr lang="en-US" sz="1400" dirty="0">
                <a:solidFill>
                  <a:srgbClr val="C00000"/>
                </a:solidFill>
              </a:rPr>
              <a:t>T0T1    </a:t>
            </a:r>
            <a:r>
              <a:rPr lang="en-US" sz="1400" dirty="0">
                <a:solidFill>
                  <a:srgbClr val="C00000"/>
                </a:solidFill>
                <a:sym typeface="Wingdings" pitchFamily="2" charset="2"/>
              </a:rPr>
              <a:t> transpose both </a:t>
            </a:r>
            <a:r>
              <a:rPr lang="en-US" sz="1400" dirty="0" err="1">
                <a:solidFill>
                  <a:srgbClr val="C00000"/>
                </a:solidFill>
                <a:sym typeface="Wingdings" pitchFamily="2" charset="2"/>
              </a:rPr>
              <a:t>args</a:t>
            </a:r>
            <a:endParaRPr lang="en-US" sz="1400" dirty="0">
              <a:solidFill>
                <a:srgbClr val="C00000"/>
              </a:solidFill>
            </a:endParaRPr>
          </a:p>
        </p:txBody>
      </p:sp>
      <p:sp>
        <p:nvSpPr>
          <p:cNvPr id="8" name="TextBox 7">
            <a:extLst>
              <a:ext uri="{FF2B5EF4-FFF2-40B4-BE49-F238E27FC236}">
                <a16:creationId xmlns:a16="http://schemas.microsoft.com/office/drawing/2014/main" id="{E168D3A3-00C8-E64C-B0CB-A824097D510C}"/>
              </a:ext>
            </a:extLst>
          </p:cNvPr>
          <p:cNvSpPr txBox="1"/>
          <p:nvPr/>
        </p:nvSpPr>
        <p:spPr>
          <a:xfrm>
            <a:off x="515937" y="5341992"/>
            <a:ext cx="8172450" cy="369332"/>
          </a:xfrm>
          <a:prstGeom prst="rect">
            <a:avLst/>
          </a:prstGeom>
          <a:noFill/>
        </p:spPr>
        <p:txBody>
          <a:bodyPr wrap="square" rtlCol="0">
            <a:spAutoFit/>
          </a:bodyPr>
          <a:lstStyle/>
          <a:p>
            <a:r>
              <a:rPr lang="en-US" dirty="0"/>
              <a:t>Descriptor example:   </a:t>
            </a:r>
            <a:r>
              <a:rPr lang="en-US" b="1" dirty="0">
                <a:latin typeface="Courier New" panose="02070309020205020404" pitchFamily="49" charset="0"/>
                <a:cs typeface="Courier New" panose="02070309020205020404" pitchFamily="49" charset="0"/>
              </a:rPr>
              <a:t>Hop = </a:t>
            </a:r>
            <a:r>
              <a:rPr lang="en-US" b="1" dirty="0" err="1">
                <a:latin typeface="Courier New" panose="02070309020205020404" pitchFamily="49" charset="0"/>
                <a:cs typeface="Courier New" panose="02070309020205020404" pitchFamily="49" charset="0"/>
              </a:rPr>
              <a:t>A.mxm</a:t>
            </a:r>
            <a:r>
              <a:rPr lang="en-US" b="1" dirty="0">
                <a:latin typeface="Courier New" panose="02070309020205020404" pitchFamily="49" charset="0"/>
                <a:cs typeface="Courier New" panose="02070309020205020404" pitchFamily="49" charset="0"/>
              </a:rPr>
              <a:t>(B, desc = grb.descriptor.T0)</a:t>
            </a:r>
          </a:p>
        </p:txBody>
      </p:sp>
      <p:sp>
        <p:nvSpPr>
          <p:cNvPr id="9" name="TextBox 8">
            <a:extLst>
              <a:ext uri="{FF2B5EF4-FFF2-40B4-BE49-F238E27FC236}">
                <a16:creationId xmlns:a16="http://schemas.microsoft.com/office/drawing/2014/main" id="{2F919177-54EA-0742-8C60-C30B9B96AE46}"/>
              </a:ext>
            </a:extLst>
          </p:cNvPr>
          <p:cNvSpPr txBox="1"/>
          <p:nvPr/>
        </p:nvSpPr>
        <p:spPr>
          <a:xfrm>
            <a:off x="3482612" y="5844562"/>
            <a:ext cx="5273266" cy="830997"/>
          </a:xfrm>
          <a:prstGeom prst="rect">
            <a:avLst/>
          </a:prstGeom>
          <a:noFill/>
          <a:ln>
            <a:solidFill>
              <a:srgbClr val="C00000"/>
            </a:solidFill>
          </a:ln>
        </p:spPr>
        <p:txBody>
          <a:bodyPr wrap="square" rtlCol="0">
            <a:spAutoFit/>
          </a:bodyPr>
          <a:lstStyle/>
          <a:p>
            <a:pPr algn="ctr"/>
            <a:r>
              <a:rPr lang="en-US" sz="1600" dirty="0"/>
              <a:t>A </a:t>
            </a:r>
            <a:r>
              <a:rPr lang="en-US" sz="1600" dirty="0" err="1"/>
              <a:t>pygraphblas</a:t>
            </a:r>
            <a:r>
              <a:rPr lang="en-US" sz="1600" dirty="0"/>
              <a:t> descriptor is a distinct module so you must specify it as such when used.</a:t>
            </a:r>
          </a:p>
          <a:p>
            <a:pPr algn="ctr"/>
            <a:r>
              <a:rPr lang="en-US" sz="1600" dirty="0"/>
              <a:t>In this example, T0 transposes A.  T1 would transpose B </a:t>
            </a:r>
          </a:p>
        </p:txBody>
      </p:sp>
      <p:sp>
        <p:nvSpPr>
          <p:cNvPr id="10" name="Right Brace 9">
            <a:extLst>
              <a:ext uri="{FF2B5EF4-FFF2-40B4-BE49-F238E27FC236}">
                <a16:creationId xmlns:a16="http://schemas.microsoft.com/office/drawing/2014/main" id="{C3260955-5841-DF4D-A72D-23226F09013A}"/>
              </a:ext>
            </a:extLst>
          </p:cNvPr>
          <p:cNvSpPr/>
          <p:nvPr/>
        </p:nvSpPr>
        <p:spPr bwMode="auto">
          <a:xfrm rot="5400000">
            <a:off x="6947089" y="5027028"/>
            <a:ext cx="250419" cy="1414804"/>
          </a:xfrm>
          <a:prstGeom prst="rightBrace">
            <a:avLst/>
          </a:prstGeom>
          <a:ln w="19050">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spTree>
    <p:extLst>
      <p:ext uri="{BB962C8B-B14F-4D97-AF65-F5344CB8AC3E}">
        <p14:creationId xmlns:p14="http://schemas.microsoft.com/office/powerpoint/2010/main" val="3215898453"/>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81E8E-DF3C-504F-8123-3D58E9C6B0ED}"/>
              </a:ext>
            </a:extLst>
          </p:cNvPr>
          <p:cNvSpPr>
            <a:spLocks noGrp="1"/>
          </p:cNvSpPr>
          <p:nvPr>
            <p:ph type="title"/>
          </p:nvPr>
        </p:nvSpPr>
        <p:spPr>
          <a:xfrm>
            <a:off x="166688" y="192088"/>
            <a:ext cx="8977312" cy="889000"/>
          </a:xfrm>
        </p:spPr>
        <p:txBody>
          <a:bodyPr/>
          <a:lstStyle/>
          <a:p>
            <a:r>
              <a:rPr lang="en-US" dirty="0"/>
              <a:t>Exercise 6: find one hop neighbors (again)</a:t>
            </a:r>
          </a:p>
        </p:txBody>
      </p:sp>
      <p:sp>
        <p:nvSpPr>
          <p:cNvPr id="3" name="Content Placeholder 2">
            <a:extLst>
              <a:ext uri="{FF2B5EF4-FFF2-40B4-BE49-F238E27FC236}">
                <a16:creationId xmlns:a16="http://schemas.microsoft.com/office/drawing/2014/main" id="{B0CD3C32-FCDD-8D49-ADB6-7427AEC5CFD4}"/>
              </a:ext>
            </a:extLst>
          </p:cNvPr>
          <p:cNvSpPr>
            <a:spLocks noGrp="1"/>
          </p:cNvSpPr>
          <p:nvPr>
            <p:ph idx="1"/>
          </p:nvPr>
        </p:nvSpPr>
        <p:spPr>
          <a:xfrm>
            <a:off x="296028" y="1047683"/>
            <a:ext cx="5393173" cy="1903465"/>
          </a:xfrm>
        </p:spPr>
        <p:txBody>
          <a:bodyPr/>
          <a:lstStyle/>
          <a:p>
            <a:r>
              <a:rPr lang="en-US" sz="1800" dirty="0"/>
              <a:t>This is a really quick exercise.</a:t>
            </a:r>
          </a:p>
          <a:p>
            <a:r>
              <a:rPr lang="en-US" sz="1800" dirty="0"/>
              <a:t>Go back to your code for exercise 5 and verify that you can specify a descriptor to use the transpose to find the one hop neighbors of a source vertex.</a:t>
            </a:r>
          </a:p>
        </p:txBody>
      </p:sp>
      <p:sp>
        <p:nvSpPr>
          <p:cNvPr id="4" name="Slide Number Placeholder 3">
            <a:extLst>
              <a:ext uri="{FF2B5EF4-FFF2-40B4-BE49-F238E27FC236}">
                <a16:creationId xmlns:a16="http://schemas.microsoft.com/office/drawing/2014/main" id="{AEDE09F1-FEA6-CA4A-A8C0-6E0A8002FAB7}"/>
              </a:ext>
            </a:extLst>
          </p:cNvPr>
          <p:cNvSpPr>
            <a:spLocks noGrp="1"/>
          </p:cNvSpPr>
          <p:nvPr>
            <p:ph type="sldNum" sz="quarter" idx="10"/>
          </p:nvPr>
        </p:nvSpPr>
        <p:spPr/>
        <p:txBody>
          <a:bodyPr/>
          <a:lstStyle/>
          <a:p>
            <a:pPr>
              <a:defRPr/>
            </a:pPr>
            <a:fld id="{0C933AAA-F64E-4748-8A99-DCC60F15C72A}" type="slidenum">
              <a:rPr lang="en-US" smtClean="0">
                <a:solidFill>
                  <a:srgbClr val="000000"/>
                </a:solidFill>
                <a:ea typeface="ＭＳ Ｐゴシック" pitchFamily="34" charset="-128"/>
              </a:rPr>
              <a:pPr>
                <a:defRPr/>
              </a:pPr>
              <a:t>54</a:t>
            </a:fld>
            <a:endParaRPr lang="en-US" dirty="0">
              <a:solidFill>
                <a:srgbClr val="000000"/>
              </a:solidFill>
              <a:ea typeface="ＭＳ Ｐゴシック" pitchFamily="34" charset="-128"/>
            </a:endParaRPr>
          </a:p>
        </p:txBody>
      </p:sp>
      <p:grpSp>
        <p:nvGrpSpPr>
          <p:cNvPr id="5" name="Group 4">
            <a:extLst>
              <a:ext uri="{FF2B5EF4-FFF2-40B4-BE49-F238E27FC236}">
                <a16:creationId xmlns:a16="http://schemas.microsoft.com/office/drawing/2014/main" id="{6B2ED23D-1F07-FE4C-B990-9262B8FC77B1}"/>
              </a:ext>
            </a:extLst>
          </p:cNvPr>
          <p:cNvGrpSpPr/>
          <p:nvPr/>
        </p:nvGrpSpPr>
        <p:grpSpPr>
          <a:xfrm>
            <a:off x="5820025" y="666929"/>
            <a:ext cx="2908050" cy="2375241"/>
            <a:chOff x="1223785" y="3766524"/>
            <a:chExt cx="2791124" cy="2186461"/>
          </a:xfrm>
        </p:grpSpPr>
        <p:grpSp>
          <p:nvGrpSpPr>
            <p:cNvPr id="6" name="Group 5">
              <a:extLst>
                <a:ext uri="{FF2B5EF4-FFF2-40B4-BE49-F238E27FC236}">
                  <a16:creationId xmlns:a16="http://schemas.microsoft.com/office/drawing/2014/main" id="{B1E88786-1642-7945-8AF5-4D1BB0AE1ACE}"/>
                </a:ext>
              </a:extLst>
            </p:cNvPr>
            <p:cNvGrpSpPr/>
            <p:nvPr/>
          </p:nvGrpSpPr>
          <p:grpSpPr>
            <a:xfrm>
              <a:off x="1335803" y="4157242"/>
              <a:ext cx="219364" cy="718577"/>
              <a:chOff x="1335803" y="4157242"/>
              <a:chExt cx="219364" cy="718577"/>
            </a:xfrm>
          </p:grpSpPr>
          <p:sp>
            <p:nvSpPr>
              <p:cNvPr id="52" name="Line 24">
                <a:extLst>
                  <a:ext uri="{FF2B5EF4-FFF2-40B4-BE49-F238E27FC236}">
                    <a16:creationId xmlns:a16="http://schemas.microsoft.com/office/drawing/2014/main" id="{01C53FE6-33CB-4746-9CA9-66A47A25A833}"/>
                  </a:ext>
                </a:extLst>
              </p:cNvPr>
              <p:cNvSpPr>
                <a:spLocks noChangeAspect="1" noChangeShapeType="1"/>
              </p:cNvSpPr>
              <p:nvPr/>
            </p:nvSpPr>
            <p:spPr bwMode="auto">
              <a:xfrm rot="1855532" flipH="1" flipV="1">
                <a:off x="1410849" y="4293113"/>
                <a:ext cx="1443" cy="123265"/>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53" name="Freeform 25">
                <a:extLst>
                  <a:ext uri="{FF2B5EF4-FFF2-40B4-BE49-F238E27FC236}">
                    <a16:creationId xmlns:a16="http://schemas.microsoft.com/office/drawing/2014/main" id="{4A3D39A2-2F07-2044-9A23-3E512A14BDA2}"/>
                  </a:ext>
                </a:extLst>
              </p:cNvPr>
              <p:cNvSpPr>
                <a:spLocks/>
              </p:cNvSpPr>
              <p:nvPr/>
            </p:nvSpPr>
            <p:spPr bwMode="auto">
              <a:xfrm>
                <a:off x="1335803" y="4157242"/>
                <a:ext cx="219364" cy="718577"/>
              </a:xfrm>
              <a:custGeom>
                <a:avLst/>
                <a:gdLst>
                  <a:gd name="T0" fmla="*/ 152 w 152"/>
                  <a:gd name="T1" fmla="*/ 513 h 513"/>
                  <a:gd name="T2" fmla="*/ 38 w 152"/>
                  <a:gd name="T3" fmla="*/ 371 h 513"/>
                  <a:gd name="T4" fmla="*/ 19 w 152"/>
                  <a:gd name="T5" fmla="*/ 212 h 513"/>
                  <a:gd name="T6" fmla="*/ 152 w 152"/>
                  <a:gd name="T7" fmla="*/ 0 h 513"/>
                </a:gdLst>
                <a:ahLst/>
                <a:cxnLst>
                  <a:cxn ang="0">
                    <a:pos x="T0" y="T1"/>
                  </a:cxn>
                  <a:cxn ang="0">
                    <a:pos x="T2" y="T3"/>
                  </a:cxn>
                  <a:cxn ang="0">
                    <a:pos x="T4" y="T5"/>
                  </a:cxn>
                  <a:cxn ang="0">
                    <a:pos x="T6" y="T7"/>
                  </a:cxn>
                </a:cxnLst>
                <a:rect l="0" t="0" r="r" b="b"/>
                <a:pathLst>
                  <a:path w="152" h="513">
                    <a:moveTo>
                      <a:pt x="152" y="513"/>
                    </a:moveTo>
                    <a:cubicBezTo>
                      <a:pt x="106" y="467"/>
                      <a:pt x="60" y="421"/>
                      <a:pt x="38" y="371"/>
                    </a:cubicBezTo>
                    <a:cubicBezTo>
                      <a:pt x="16" y="321"/>
                      <a:pt x="0" y="274"/>
                      <a:pt x="19" y="212"/>
                    </a:cubicBezTo>
                    <a:cubicBezTo>
                      <a:pt x="38" y="150"/>
                      <a:pt x="95" y="75"/>
                      <a:pt x="152"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grpSp>
        <p:grpSp>
          <p:nvGrpSpPr>
            <p:cNvPr id="7" name="Group 6">
              <a:extLst>
                <a:ext uri="{FF2B5EF4-FFF2-40B4-BE49-F238E27FC236}">
                  <a16:creationId xmlns:a16="http://schemas.microsoft.com/office/drawing/2014/main" id="{F9F59FC4-1EAE-5A4D-BE70-1225C65983DE}"/>
                </a:ext>
              </a:extLst>
            </p:cNvPr>
            <p:cNvGrpSpPr/>
            <p:nvPr/>
          </p:nvGrpSpPr>
          <p:grpSpPr>
            <a:xfrm>
              <a:off x="1571763" y="4183811"/>
              <a:ext cx="219364" cy="718577"/>
              <a:chOff x="1571763" y="4183811"/>
              <a:chExt cx="219364" cy="718577"/>
            </a:xfrm>
          </p:grpSpPr>
          <p:sp>
            <p:nvSpPr>
              <p:cNvPr id="50" name="Line 27">
                <a:extLst>
                  <a:ext uri="{FF2B5EF4-FFF2-40B4-BE49-F238E27FC236}">
                    <a16:creationId xmlns:a16="http://schemas.microsoft.com/office/drawing/2014/main" id="{A27E07CB-B9B0-A041-B43B-C72F2637EAFB}"/>
                  </a:ext>
                </a:extLst>
              </p:cNvPr>
              <p:cNvSpPr>
                <a:spLocks noChangeAspect="1" noChangeShapeType="1"/>
              </p:cNvSpPr>
              <p:nvPr/>
            </p:nvSpPr>
            <p:spPr bwMode="auto">
              <a:xfrm rot="1855532">
                <a:off x="1732678" y="4616683"/>
                <a:ext cx="1443" cy="123265"/>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51" name="Freeform 28">
                <a:extLst>
                  <a:ext uri="{FF2B5EF4-FFF2-40B4-BE49-F238E27FC236}">
                    <a16:creationId xmlns:a16="http://schemas.microsoft.com/office/drawing/2014/main" id="{251D5198-E685-544B-B43F-9C02355C3912}"/>
                  </a:ext>
                </a:extLst>
              </p:cNvPr>
              <p:cNvSpPr>
                <a:spLocks/>
              </p:cNvSpPr>
              <p:nvPr/>
            </p:nvSpPr>
            <p:spPr bwMode="auto">
              <a:xfrm flipH="1" flipV="1">
                <a:off x="1571763" y="4183811"/>
                <a:ext cx="219364" cy="718577"/>
              </a:xfrm>
              <a:custGeom>
                <a:avLst/>
                <a:gdLst>
                  <a:gd name="T0" fmla="*/ 152 w 152"/>
                  <a:gd name="T1" fmla="*/ 513 h 513"/>
                  <a:gd name="T2" fmla="*/ 38 w 152"/>
                  <a:gd name="T3" fmla="*/ 371 h 513"/>
                  <a:gd name="T4" fmla="*/ 19 w 152"/>
                  <a:gd name="T5" fmla="*/ 212 h 513"/>
                  <a:gd name="T6" fmla="*/ 152 w 152"/>
                  <a:gd name="T7" fmla="*/ 0 h 513"/>
                </a:gdLst>
                <a:ahLst/>
                <a:cxnLst>
                  <a:cxn ang="0">
                    <a:pos x="T0" y="T1"/>
                  </a:cxn>
                  <a:cxn ang="0">
                    <a:pos x="T2" y="T3"/>
                  </a:cxn>
                  <a:cxn ang="0">
                    <a:pos x="T4" y="T5"/>
                  </a:cxn>
                  <a:cxn ang="0">
                    <a:pos x="T6" y="T7"/>
                  </a:cxn>
                </a:cxnLst>
                <a:rect l="0" t="0" r="r" b="b"/>
                <a:pathLst>
                  <a:path w="152" h="513">
                    <a:moveTo>
                      <a:pt x="152" y="513"/>
                    </a:moveTo>
                    <a:cubicBezTo>
                      <a:pt x="106" y="467"/>
                      <a:pt x="60" y="421"/>
                      <a:pt x="38" y="371"/>
                    </a:cubicBezTo>
                    <a:cubicBezTo>
                      <a:pt x="16" y="321"/>
                      <a:pt x="0" y="274"/>
                      <a:pt x="19" y="212"/>
                    </a:cubicBezTo>
                    <a:cubicBezTo>
                      <a:pt x="38" y="150"/>
                      <a:pt x="95" y="75"/>
                      <a:pt x="152"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grpSp>
        <p:grpSp>
          <p:nvGrpSpPr>
            <p:cNvPr id="8" name="Group 7">
              <a:extLst>
                <a:ext uri="{FF2B5EF4-FFF2-40B4-BE49-F238E27FC236}">
                  <a16:creationId xmlns:a16="http://schemas.microsoft.com/office/drawing/2014/main" id="{107E4CD5-FEE8-A941-9D9B-71B86FDDA25D}"/>
                </a:ext>
              </a:extLst>
            </p:cNvPr>
            <p:cNvGrpSpPr/>
            <p:nvPr/>
          </p:nvGrpSpPr>
          <p:grpSpPr>
            <a:xfrm>
              <a:off x="1555166" y="3962540"/>
              <a:ext cx="1121352" cy="186298"/>
              <a:chOff x="1555166" y="3962540"/>
              <a:chExt cx="1121352" cy="186298"/>
            </a:xfrm>
          </p:grpSpPr>
          <p:sp>
            <p:nvSpPr>
              <p:cNvPr id="48" name="Line 30">
                <a:extLst>
                  <a:ext uri="{FF2B5EF4-FFF2-40B4-BE49-F238E27FC236}">
                    <a16:creationId xmlns:a16="http://schemas.microsoft.com/office/drawing/2014/main" id="{594780E9-7006-1941-826A-A8EBB352E139}"/>
                  </a:ext>
                </a:extLst>
              </p:cNvPr>
              <p:cNvSpPr>
                <a:spLocks noChangeAspect="1" noChangeShapeType="1"/>
              </p:cNvSpPr>
              <p:nvPr/>
            </p:nvSpPr>
            <p:spPr bwMode="auto">
              <a:xfrm rot="17163330" flipH="1">
                <a:off x="2309971" y="3939661"/>
                <a:ext cx="1401" cy="127000"/>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49" name="Freeform 31">
                <a:extLst>
                  <a:ext uri="{FF2B5EF4-FFF2-40B4-BE49-F238E27FC236}">
                    <a16:creationId xmlns:a16="http://schemas.microsoft.com/office/drawing/2014/main" id="{5FBA48BB-E9E4-3E4D-9B9A-D136F7F98EEE}"/>
                  </a:ext>
                </a:extLst>
              </p:cNvPr>
              <p:cNvSpPr>
                <a:spLocks/>
              </p:cNvSpPr>
              <p:nvPr/>
            </p:nvSpPr>
            <p:spPr bwMode="auto">
              <a:xfrm>
                <a:off x="1555166" y="3962540"/>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grpSp>
        <p:grpSp>
          <p:nvGrpSpPr>
            <p:cNvPr id="9" name="Group 8">
              <a:extLst>
                <a:ext uri="{FF2B5EF4-FFF2-40B4-BE49-F238E27FC236}">
                  <a16:creationId xmlns:a16="http://schemas.microsoft.com/office/drawing/2014/main" id="{1575EECC-8D59-2A46-B9FD-6854B122B126}"/>
                </a:ext>
              </a:extLst>
            </p:cNvPr>
            <p:cNvGrpSpPr/>
            <p:nvPr/>
          </p:nvGrpSpPr>
          <p:grpSpPr>
            <a:xfrm>
              <a:off x="1563825" y="4891227"/>
              <a:ext cx="1121352" cy="732585"/>
              <a:chOff x="1563825" y="4891227"/>
              <a:chExt cx="1121352" cy="732585"/>
            </a:xfrm>
          </p:grpSpPr>
          <p:sp>
            <p:nvSpPr>
              <p:cNvPr id="46" name="Line 34">
                <a:extLst>
                  <a:ext uri="{FF2B5EF4-FFF2-40B4-BE49-F238E27FC236}">
                    <a16:creationId xmlns:a16="http://schemas.microsoft.com/office/drawing/2014/main" id="{100ECD8B-17C6-5544-BA50-B706BF85134F}"/>
                  </a:ext>
                </a:extLst>
              </p:cNvPr>
              <p:cNvSpPr>
                <a:spLocks noChangeAspect="1" noChangeShapeType="1"/>
              </p:cNvSpPr>
              <p:nvPr/>
            </p:nvSpPr>
            <p:spPr bwMode="auto">
              <a:xfrm rot="3635357">
                <a:off x="1779303" y="5328258"/>
                <a:ext cx="1401" cy="127000"/>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47" name="Freeform 35">
                <a:extLst>
                  <a:ext uri="{FF2B5EF4-FFF2-40B4-BE49-F238E27FC236}">
                    <a16:creationId xmlns:a16="http://schemas.microsoft.com/office/drawing/2014/main" id="{7EEE645F-991B-374A-82BB-42AF17E84391}"/>
                  </a:ext>
                </a:extLst>
              </p:cNvPr>
              <p:cNvSpPr>
                <a:spLocks/>
              </p:cNvSpPr>
              <p:nvPr/>
            </p:nvSpPr>
            <p:spPr bwMode="auto">
              <a:xfrm>
                <a:off x="1563825" y="4891227"/>
                <a:ext cx="1121352" cy="732585"/>
              </a:xfrm>
              <a:custGeom>
                <a:avLst/>
                <a:gdLst>
                  <a:gd name="T0" fmla="*/ 0 w 777"/>
                  <a:gd name="T1" fmla="*/ 514 h 523"/>
                  <a:gd name="T2" fmla="*/ 6 w 777"/>
                  <a:gd name="T3" fmla="*/ 523 h 523"/>
                  <a:gd name="T4" fmla="*/ 176 w 777"/>
                  <a:gd name="T5" fmla="*/ 343 h 523"/>
                  <a:gd name="T6" fmla="*/ 615 w 777"/>
                  <a:gd name="T7" fmla="*/ 247 h 523"/>
                  <a:gd name="T8" fmla="*/ 777 w 777"/>
                  <a:gd name="T9" fmla="*/ 0 h 523"/>
                </a:gdLst>
                <a:ahLst/>
                <a:cxnLst>
                  <a:cxn ang="0">
                    <a:pos x="T0" y="T1"/>
                  </a:cxn>
                  <a:cxn ang="0">
                    <a:pos x="T2" y="T3"/>
                  </a:cxn>
                  <a:cxn ang="0">
                    <a:pos x="T4" y="T5"/>
                  </a:cxn>
                  <a:cxn ang="0">
                    <a:pos x="T6" y="T7"/>
                  </a:cxn>
                  <a:cxn ang="0">
                    <a:pos x="T8" y="T9"/>
                  </a:cxn>
                </a:cxnLst>
                <a:rect l="0" t="0" r="r" b="b"/>
                <a:pathLst>
                  <a:path w="777" h="523">
                    <a:moveTo>
                      <a:pt x="0" y="514"/>
                    </a:moveTo>
                    <a:lnTo>
                      <a:pt x="6" y="523"/>
                    </a:lnTo>
                    <a:cubicBezTo>
                      <a:pt x="35" y="495"/>
                      <a:pt x="74" y="389"/>
                      <a:pt x="176" y="343"/>
                    </a:cubicBezTo>
                    <a:cubicBezTo>
                      <a:pt x="278" y="297"/>
                      <a:pt x="515" y="304"/>
                      <a:pt x="615" y="247"/>
                    </a:cubicBezTo>
                    <a:cubicBezTo>
                      <a:pt x="715" y="190"/>
                      <a:pt x="746" y="95"/>
                      <a:pt x="777"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grpSp>
        <p:sp>
          <p:nvSpPr>
            <p:cNvPr id="10" name="Line 46">
              <a:extLst>
                <a:ext uri="{FF2B5EF4-FFF2-40B4-BE49-F238E27FC236}">
                  <a16:creationId xmlns:a16="http://schemas.microsoft.com/office/drawing/2014/main" id="{B36FB20D-20F7-A544-9308-70474C2E704F}"/>
                </a:ext>
              </a:extLst>
            </p:cNvPr>
            <p:cNvSpPr>
              <a:spLocks noChangeAspect="1" noChangeShapeType="1"/>
            </p:cNvSpPr>
            <p:nvPr/>
          </p:nvSpPr>
          <p:spPr bwMode="auto">
            <a:xfrm rot="17163330" flipH="1">
              <a:off x="3452972" y="4690455"/>
              <a:ext cx="1401" cy="127000"/>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11" name="Freeform 47">
              <a:extLst>
                <a:ext uri="{FF2B5EF4-FFF2-40B4-BE49-F238E27FC236}">
                  <a16:creationId xmlns:a16="http://schemas.microsoft.com/office/drawing/2014/main" id="{67F72118-6E66-264B-A3DE-344A455F19D2}"/>
                </a:ext>
              </a:extLst>
            </p:cNvPr>
            <p:cNvSpPr>
              <a:spLocks/>
            </p:cNvSpPr>
            <p:nvPr/>
          </p:nvSpPr>
          <p:spPr bwMode="auto">
            <a:xfrm>
              <a:off x="2698167" y="4713334"/>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grpSp>
          <p:nvGrpSpPr>
            <p:cNvPr id="12" name="Group 11">
              <a:extLst>
                <a:ext uri="{FF2B5EF4-FFF2-40B4-BE49-F238E27FC236}">
                  <a16:creationId xmlns:a16="http://schemas.microsoft.com/office/drawing/2014/main" id="{FA74D00F-C6E9-3541-8909-31EE156CB188}"/>
                </a:ext>
              </a:extLst>
            </p:cNvPr>
            <p:cNvGrpSpPr/>
            <p:nvPr/>
          </p:nvGrpSpPr>
          <p:grpSpPr>
            <a:xfrm>
              <a:off x="1566712" y="5458525"/>
              <a:ext cx="1121352" cy="186298"/>
              <a:chOff x="1566712" y="5458525"/>
              <a:chExt cx="1121352" cy="186298"/>
            </a:xfrm>
          </p:grpSpPr>
          <p:sp>
            <p:nvSpPr>
              <p:cNvPr id="44" name="Line 49">
                <a:extLst>
                  <a:ext uri="{FF2B5EF4-FFF2-40B4-BE49-F238E27FC236}">
                    <a16:creationId xmlns:a16="http://schemas.microsoft.com/office/drawing/2014/main" id="{9400EE75-811F-3547-93F1-BA7A0AD68A9B}"/>
                  </a:ext>
                </a:extLst>
              </p:cNvPr>
              <p:cNvSpPr>
                <a:spLocks noChangeAspect="1" noChangeShapeType="1"/>
              </p:cNvSpPr>
              <p:nvPr/>
            </p:nvSpPr>
            <p:spPr bwMode="auto">
              <a:xfrm rot="17163330" flipH="1">
                <a:off x="2321517" y="5435646"/>
                <a:ext cx="1401" cy="127000"/>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45" name="Freeform 50">
                <a:extLst>
                  <a:ext uri="{FF2B5EF4-FFF2-40B4-BE49-F238E27FC236}">
                    <a16:creationId xmlns:a16="http://schemas.microsoft.com/office/drawing/2014/main" id="{12E0F947-FA1F-2C42-9657-AF1430617027}"/>
                  </a:ext>
                </a:extLst>
              </p:cNvPr>
              <p:cNvSpPr>
                <a:spLocks/>
              </p:cNvSpPr>
              <p:nvPr/>
            </p:nvSpPr>
            <p:spPr bwMode="auto">
              <a:xfrm>
                <a:off x="1566712" y="5458525"/>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grpSp>
        <p:grpSp>
          <p:nvGrpSpPr>
            <p:cNvPr id="13" name="Group 12">
              <a:extLst>
                <a:ext uri="{FF2B5EF4-FFF2-40B4-BE49-F238E27FC236}">
                  <a16:creationId xmlns:a16="http://schemas.microsoft.com/office/drawing/2014/main" id="{12615A3D-5F55-9449-A666-B0EB3D8BF3A7}"/>
                </a:ext>
              </a:extLst>
            </p:cNvPr>
            <p:cNvGrpSpPr/>
            <p:nvPr/>
          </p:nvGrpSpPr>
          <p:grpSpPr>
            <a:xfrm>
              <a:off x="1549394" y="5643422"/>
              <a:ext cx="1121352" cy="186298"/>
              <a:chOff x="1549394" y="5643422"/>
              <a:chExt cx="1121352" cy="186298"/>
            </a:xfrm>
          </p:grpSpPr>
          <p:sp>
            <p:nvSpPr>
              <p:cNvPr id="42" name="Line 52">
                <a:extLst>
                  <a:ext uri="{FF2B5EF4-FFF2-40B4-BE49-F238E27FC236}">
                    <a16:creationId xmlns:a16="http://schemas.microsoft.com/office/drawing/2014/main" id="{22C2CB0C-7F98-1547-9427-C376E831D9E4}"/>
                  </a:ext>
                </a:extLst>
              </p:cNvPr>
              <p:cNvSpPr>
                <a:spLocks noChangeAspect="1" noChangeShapeType="1"/>
              </p:cNvSpPr>
              <p:nvPr/>
            </p:nvSpPr>
            <p:spPr bwMode="auto">
              <a:xfrm rot="17163330" flipV="1">
                <a:off x="1913097" y="5725599"/>
                <a:ext cx="1401" cy="127000"/>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43" name="Freeform 53">
                <a:extLst>
                  <a:ext uri="{FF2B5EF4-FFF2-40B4-BE49-F238E27FC236}">
                    <a16:creationId xmlns:a16="http://schemas.microsoft.com/office/drawing/2014/main" id="{6A973478-B4D7-4D40-B3C5-94BFD7C83140}"/>
                  </a:ext>
                </a:extLst>
              </p:cNvPr>
              <p:cNvSpPr>
                <a:spLocks/>
              </p:cNvSpPr>
              <p:nvPr/>
            </p:nvSpPr>
            <p:spPr bwMode="auto">
              <a:xfrm flipH="1" flipV="1">
                <a:off x="1549394" y="5643422"/>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grpSp>
        <p:grpSp>
          <p:nvGrpSpPr>
            <p:cNvPr id="14" name="Group 13">
              <a:extLst>
                <a:ext uri="{FF2B5EF4-FFF2-40B4-BE49-F238E27FC236}">
                  <a16:creationId xmlns:a16="http://schemas.microsoft.com/office/drawing/2014/main" id="{A8558620-F323-A142-A7BD-9B865F3770FC}"/>
                </a:ext>
              </a:extLst>
            </p:cNvPr>
            <p:cNvGrpSpPr/>
            <p:nvPr/>
          </p:nvGrpSpPr>
          <p:grpSpPr>
            <a:xfrm>
              <a:off x="1572485" y="4892628"/>
              <a:ext cx="1121352" cy="186298"/>
              <a:chOff x="1572485" y="4892628"/>
              <a:chExt cx="1121352" cy="186298"/>
            </a:xfrm>
          </p:grpSpPr>
          <p:sp>
            <p:nvSpPr>
              <p:cNvPr id="40" name="Line 55">
                <a:extLst>
                  <a:ext uri="{FF2B5EF4-FFF2-40B4-BE49-F238E27FC236}">
                    <a16:creationId xmlns:a16="http://schemas.microsoft.com/office/drawing/2014/main" id="{6C1637E0-233A-6440-8B78-4D432358FDD5}"/>
                  </a:ext>
                </a:extLst>
              </p:cNvPr>
              <p:cNvSpPr>
                <a:spLocks noChangeAspect="1" noChangeShapeType="1"/>
              </p:cNvSpPr>
              <p:nvPr/>
            </p:nvSpPr>
            <p:spPr bwMode="auto">
              <a:xfrm rot="17163330" flipV="1">
                <a:off x="1936188" y="4974805"/>
                <a:ext cx="1401" cy="127000"/>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41" name="Freeform 56">
                <a:extLst>
                  <a:ext uri="{FF2B5EF4-FFF2-40B4-BE49-F238E27FC236}">
                    <a16:creationId xmlns:a16="http://schemas.microsoft.com/office/drawing/2014/main" id="{99E5DCF8-2642-A144-8765-6A4BDD9B919F}"/>
                  </a:ext>
                </a:extLst>
              </p:cNvPr>
              <p:cNvSpPr>
                <a:spLocks/>
              </p:cNvSpPr>
              <p:nvPr/>
            </p:nvSpPr>
            <p:spPr bwMode="auto">
              <a:xfrm flipH="1" flipV="1">
                <a:off x="1572485" y="4892628"/>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grpSp>
        <p:grpSp>
          <p:nvGrpSpPr>
            <p:cNvPr id="15" name="Group 14">
              <a:extLst>
                <a:ext uri="{FF2B5EF4-FFF2-40B4-BE49-F238E27FC236}">
                  <a16:creationId xmlns:a16="http://schemas.microsoft.com/office/drawing/2014/main" id="{70745083-205A-3045-919A-8CF70B735ECA}"/>
                </a:ext>
              </a:extLst>
            </p:cNvPr>
            <p:cNvGrpSpPr/>
            <p:nvPr/>
          </p:nvGrpSpPr>
          <p:grpSpPr>
            <a:xfrm>
              <a:off x="1330030" y="4919242"/>
              <a:ext cx="219364" cy="718577"/>
              <a:chOff x="1330030" y="4919242"/>
              <a:chExt cx="219364" cy="718577"/>
            </a:xfrm>
          </p:grpSpPr>
          <p:sp>
            <p:nvSpPr>
              <p:cNvPr id="38" name="Line 58">
                <a:extLst>
                  <a:ext uri="{FF2B5EF4-FFF2-40B4-BE49-F238E27FC236}">
                    <a16:creationId xmlns:a16="http://schemas.microsoft.com/office/drawing/2014/main" id="{E2E396A8-9B54-4845-BDFC-3F63D0122E0B}"/>
                  </a:ext>
                </a:extLst>
              </p:cNvPr>
              <p:cNvSpPr>
                <a:spLocks noChangeAspect="1" noChangeShapeType="1"/>
              </p:cNvSpPr>
              <p:nvPr/>
            </p:nvSpPr>
            <p:spPr bwMode="auto">
              <a:xfrm rot="19744468" flipH="1">
                <a:off x="1419831" y="5404742"/>
                <a:ext cx="1443" cy="123265"/>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39" name="Freeform 59">
                <a:extLst>
                  <a:ext uri="{FF2B5EF4-FFF2-40B4-BE49-F238E27FC236}">
                    <a16:creationId xmlns:a16="http://schemas.microsoft.com/office/drawing/2014/main" id="{3216CCFC-5B9C-094B-BA28-1943B9E50A01}"/>
                  </a:ext>
                </a:extLst>
              </p:cNvPr>
              <p:cNvSpPr>
                <a:spLocks/>
              </p:cNvSpPr>
              <p:nvPr/>
            </p:nvSpPr>
            <p:spPr bwMode="auto">
              <a:xfrm flipV="1">
                <a:off x="1330030" y="4919242"/>
                <a:ext cx="219364" cy="718577"/>
              </a:xfrm>
              <a:custGeom>
                <a:avLst/>
                <a:gdLst>
                  <a:gd name="T0" fmla="*/ 152 w 152"/>
                  <a:gd name="T1" fmla="*/ 513 h 513"/>
                  <a:gd name="T2" fmla="*/ 38 w 152"/>
                  <a:gd name="T3" fmla="*/ 371 h 513"/>
                  <a:gd name="T4" fmla="*/ 19 w 152"/>
                  <a:gd name="T5" fmla="*/ 212 h 513"/>
                  <a:gd name="T6" fmla="*/ 152 w 152"/>
                  <a:gd name="T7" fmla="*/ 0 h 513"/>
                </a:gdLst>
                <a:ahLst/>
                <a:cxnLst>
                  <a:cxn ang="0">
                    <a:pos x="T0" y="T1"/>
                  </a:cxn>
                  <a:cxn ang="0">
                    <a:pos x="T2" y="T3"/>
                  </a:cxn>
                  <a:cxn ang="0">
                    <a:pos x="T4" y="T5"/>
                  </a:cxn>
                  <a:cxn ang="0">
                    <a:pos x="T6" y="T7"/>
                  </a:cxn>
                </a:cxnLst>
                <a:rect l="0" t="0" r="r" b="b"/>
                <a:pathLst>
                  <a:path w="152" h="513">
                    <a:moveTo>
                      <a:pt x="152" y="513"/>
                    </a:moveTo>
                    <a:cubicBezTo>
                      <a:pt x="106" y="467"/>
                      <a:pt x="60" y="421"/>
                      <a:pt x="38" y="371"/>
                    </a:cubicBezTo>
                    <a:cubicBezTo>
                      <a:pt x="16" y="321"/>
                      <a:pt x="0" y="274"/>
                      <a:pt x="19" y="212"/>
                    </a:cubicBezTo>
                    <a:cubicBezTo>
                      <a:pt x="38" y="150"/>
                      <a:pt x="95" y="75"/>
                      <a:pt x="152"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grpSp>
        <p:sp>
          <p:nvSpPr>
            <p:cNvPr id="16" name="Line 61">
              <a:extLst>
                <a:ext uri="{FF2B5EF4-FFF2-40B4-BE49-F238E27FC236}">
                  <a16:creationId xmlns:a16="http://schemas.microsoft.com/office/drawing/2014/main" id="{DC6A1FA6-FC7E-5149-BB3D-197A17B75122}"/>
                </a:ext>
              </a:extLst>
            </p:cNvPr>
            <p:cNvSpPr>
              <a:spLocks noChangeAspect="1" noChangeShapeType="1"/>
            </p:cNvSpPr>
            <p:nvPr/>
          </p:nvSpPr>
          <p:spPr bwMode="auto">
            <a:xfrm rot="1855532">
              <a:off x="2829496" y="4616683"/>
              <a:ext cx="1443" cy="123265"/>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17" name="Freeform 16">
              <a:extLst>
                <a:ext uri="{FF2B5EF4-FFF2-40B4-BE49-F238E27FC236}">
                  <a16:creationId xmlns:a16="http://schemas.microsoft.com/office/drawing/2014/main" id="{CE467D84-4ED3-CC43-B205-AA5FABB1D2A2}"/>
                </a:ext>
              </a:extLst>
            </p:cNvPr>
            <p:cNvSpPr>
              <a:spLocks/>
            </p:cNvSpPr>
            <p:nvPr/>
          </p:nvSpPr>
          <p:spPr bwMode="auto">
            <a:xfrm flipH="1" flipV="1">
              <a:off x="2686621" y="4157242"/>
              <a:ext cx="219364" cy="718577"/>
            </a:xfrm>
            <a:custGeom>
              <a:avLst/>
              <a:gdLst>
                <a:gd name="T0" fmla="*/ 152 w 152"/>
                <a:gd name="T1" fmla="*/ 513 h 513"/>
                <a:gd name="T2" fmla="*/ 38 w 152"/>
                <a:gd name="T3" fmla="*/ 371 h 513"/>
                <a:gd name="T4" fmla="*/ 19 w 152"/>
                <a:gd name="T5" fmla="*/ 212 h 513"/>
                <a:gd name="T6" fmla="*/ 152 w 152"/>
                <a:gd name="T7" fmla="*/ 0 h 513"/>
              </a:gdLst>
              <a:ahLst/>
              <a:cxnLst>
                <a:cxn ang="0">
                  <a:pos x="T0" y="T1"/>
                </a:cxn>
                <a:cxn ang="0">
                  <a:pos x="T2" y="T3"/>
                </a:cxn>
                <a:cxn ang="0">
                  <a:pos x="T4" y="T5"/>
                </a:cxn>
                <a:cxn ang="0">
                  <a:pos x="T6" y="T7"/>
                </a:cxn>
              </a:cxnLst>
              <a:rect l="0" t="0" r="r" b="b"/>
              <a:pathLst>
                <a:path w="152" h="513">
                  <a:moveTo>
                    <a:pt x="152" y="513"/>
                  </a:moveTo>
                  <a:cubicBezTo>
                    <a:pt x="106" y="467"/>
                    <a:pt x="60" y="421"/>
                    <a:pt x="38" y="371"/>
                  </a:cubicBezTo>
                  <a:cubicBezTo>
                    <a:pt x="16" y="321"/>
                    <a:pt x="0" y="274"/>
                    <a:pt x="19" y="212"/>
                  </a:cubicBezTo>
                  <a:cubicBezTo>
                    <a:pt x="38" y="150"/>
                    <a:pt x="95" y="75"/>
                    <a:pt x="152"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grpSp>
          <p:nvGrpSpPr>
            <p:cNvPr id="18" name="Group 17">
              <a:extLst>
                <a:ext uri="{FF2B5EF4-FFF2-40B4-BE49-F238E27FC236}">
                  <a16:creationId xmlns:a16="http://schemas.microsoft.com/office/drawing/2014/main" id="{4DA28D26-6446-CA47-B231-E600D0BFF0AF}"/>
                </a:ext>
              </a:extLst>
            </p:cNvPr>
            <p:cNvGrpSpPr/>
            <p:nvPr/>
          </p:nvGrpSpPr>
          <p:grpSpPr>
            <a:xfrm>
              <a:off x="2676519" y="4882823"/>
              <a:ext cx="1102591" cy="760599"/>
              <a:chOff x="2676519" y="4882823"/>
              <a:chExt cx="1102591" cy="760599"/>
            </a:xfrm>
          </p:grpSpPr>
          <p:sp>
            <p:nvSpPr>
              <p:cNvPr id="36" name="Line 64">
                <a:extLst>
                  <a:ext uri="{FF2B5EF4-FFF2-40B4-BE49-F238E27FC236}">
                    <a16:creationId xmlns:a16="http://schemas.microsoft.com/office/drawing/2014/main" id="{2F89D1B8-166D-DA4F-887C-08C33A284A30}"/>
                  </a:ext>
                </a:extLst>
              </p:cNvPr>
              <p:cNvSpPr>
                <a:spLocks noChangeAspect="1" noChangeShapeType="1"/>
              </p:cNvSpPr>
              <p:nvPr/>
            </p:nvSpPr>
            <p:spPr bwMode="auto">
              <a:xfrm rot="4334049">
                <a:off x="3099393" y="5477202"/>
                <a:ext cx="1401" cy="127000"/>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37" name="Freeform 65">
                <a:extLst>
                  <a:ext uri="{FF2B5EF4-FFF2-40B4-BE49-F238E27FC236}">
                    <a16:creationId xmlns:a16="http://schemas.microsoft.com/office/drawing/2014/main" id="{9C223B63-8957-B74E-8988-2C35E9EB89B1}"/>
                  </a:ext>
                </a:extLst>
              </p:cNvPr>
              <p:cNvSpPr>
                <a:spLocks/>
              </p:cNvSpPr>
              <p:nvPr/>
            </p:nvSpPr>
            <p:spPr bwMode="auto">
              <a:xfrm>
                <a:off x="2676519" y="4882823"/>
                <a:ext cx="1102591" cy="760599"/>
              </a:xfrm>
              <a:custGeom>
                <a:avLst/>
                <a:gdLst>
                  <a:gd name="T0" fmla="*/ 753 w 764"/>
                  <a:gd name="T1" fmla="*/ 0 h 543"/>
                  <a:gd name="T2" fmla="*/ 764 w 764"/>
                  <a:gd name="T3" fmla="*/ 14 h 543"/>
                  <a:gd name="T4" fmla="*/ 485 w 764"/>
                  <a:gd name="T5" fmla="*/ 380 h 543"/>
                  <a:gd name="T6" fmla="*/ 0 w 764"/>
                  <a:gd name="T7" fmla="*/ 543 h 543"/>
                </a:gdLst>
                <a:ahLst/>
                <a:cxnLst>
                  <a:cxn ang="0">
                    <a:pos x="T0" y="T1"/>
                  </a:cxn>
                  <a:cxn ang="0">
                    <a:pos x="T2" y="T3"/>
                  </a:cxn>
                  <a:cxn ang="0">
                    <a:pos x="T4" y="T5"/>
                  </a:cxn>
                  <a:cxn ang="0">
                    <a:pos x="T6" y="T7"/>
                  </a:cxn>
                </a:cxnLst>
                <a:rect l="0" t="0" r="r" b="b"/>
                <a:pathLst>
                  <a:path w="764" h="543">
                    <a:moveTo>
                      <a:pt x="753" y="0"/>
                    </a:moveTo>
                    <a:lnTo>
                      <a:pt x="764" y="14"/>
                    </a:lnTo>
                    <a:cubicBezTo>
                      <a:pt x="719" y="77"/>
                      <a:pt x="612" y="292"/>
                      <a:pt x="485" y="380"/>
                    </a:cubicBezTo>
                    <a:cubicBezTo>
                      <a:pt x="358" y="468"/>
                      <a:pt x="179" y="505"/>
                      <a:pt x="0" y="54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grpSp>
        <p:grpSp>
          <p:nvGrpSpPr>
            <p:cNvPr id="19" name="Group 18">
              <a:extLst>
                <a:ext uri="{FF2B5EF4-FFF2-40B4-BE49-F238E27FC236}">
                  <a16:creationId xmlns:a16="http://schemas.microsoft.com/office/drawing/2014/main" id="{138B077A-2E3C-CA4E-8B86-7F3A4383DF89}"/>
                </a:ext>
              </a:extLst>
            </p:cNvPr>
            <p:cNvGrpSpPr/>
            <p:nvPr/>
          </p:nvGrpSpPr>
          <p:grpSpPr>
            <a:xfrm>
              <a:off x="2706826" y="4161444"/>
              <a:ext cx="1102591" cy="760599"/>
              <a:chOff x="2706826" y="4161444"/>
              <a:chExt cx="1102591" cy="760599"/>
            </a:xfrm>
          </p:grpSpPr>
          <p:sp>
            <p:nvSpPr>
              <p:cNvPr id="34" name="Line 67">
                <a:extLst>
                  <a:ext uri="{FF2B5EF4-FFF2-40B4-BE49-F238E27FC236}">
                    <a16:creationId xmlns:a16="http://schemas.microsoft.com/office/drawing/2014/main" id="{9CB8599E-0AA8-6945-A25F-35298DB37FC1}"/>
                  </a:ext>
                </a:extLst>
              </p:cNvPr>
              <p:cNvSpPr>
                <a:spLocks noChangeAspect="1" noChangeShapeType="1"/>
              </p:cNvSpPr>
              <p:nvPr/>
            </p:nvSpPr>
            <p:spPr bwMode="auto">
              <a:xfrm rot="19202490" flipH="1">
                <a:off x="3540985" y="4454198"/>
                <a:ext cx="1443" cy="123265"/>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35" name="Freeform 68">
                <a:extLst>
                  <a:ext uri="{FF2B5EF4-FFF2-40B4-BE49-F238E27FC236}">
                    <a16:creationId xmlns:a16="http://schemas.microsoft.com/office/drawing/2014/main" id="{57BC13A7-3C56-F448-8418-ED1B96803B68}"/>
                  </a:ext>
                </a:extLst>
              </p:cNvPr>
              <p:cNvSpPr>
                <a:spLocks/>
              </p:cNvSpPr>
              <p:nvPr/>
            </p:nvSpPr>
            <p:spPr bwMode="auto">
              <a:xfrm rot="10800000" flipH="1">
                <a:off x="2706826" y="4161444"/>
                <a:ext cx="1102591" cy="760599"/>
              </a:xfrm>
              <a:custGeom>
                <a:avLst/>
                <a:gdLst>
                  <a:gd name="T0" fmla="*/ 753 w 764"/>
                  <a:gd name="T1" fmla="*/ 0 h 543"/>
                  <a:gd name="T2" fmla="*/ 764 w 764"/>
                  <a:gd name="T3" fmla="*/ 14 h 543"/>
                  <a:gd name="T4" fmla="*/ 485 w 764"/>
                  <a:gd name="T5" fmla="*/ 380 h 543"/>
                  <a:gd name="T6" fmla="*/ 0 w 764"/>
                  <a:gd name="T7" fmla="*/ 543 h 543"/>
                </a:gdLst>
                <a:ahLst/>
                <a:cxnLst>
                  <a:cxn ang="0">
                    <a:pos x="T0" y="T1"/>
                  </a:cxn>
                  <a:cxn ang="0">
                    <a:pos x="T2" y="T3"/>
                  </a:cxn>
                  <a:cxn ang="0">
                    <a:pos x="T4" y="T5"/>
                  </a:cxn>
                  <a:cxn ang="0">
                    <a:pos x="T6" y="T7"/>
                  </a:cxn>
                </a:cxnLst>
                <a:rect l="0" t="0" r="r" b="b"/>
                <a:pathLst>
                  <a:path w="764" h="543">
                    <a:moveTo>
                      <a:pt x="753" y="0"/>
                    </a:moveTo>
                    <a:lnTo>
                      <a:pt x="764" y="14"/>
                    </a:lnTo>
                    <a:cubicBezTo>
                      <a:pt x="719" y="77"/>
                      <a:pt x="612" y="292"/>
                      <a:pt x="485" y="380"/>
                    </a:cubicBezTo>
                    <a:cubicBezTo>
                      <a:pt x="358" y="468"/>
                      <a:pt x="179" y="505"/>
                      <a:pt x="0" y="54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grpSp>
        <p:sp>
          <p:nvSpPr>
            <p:cNvPr id="20" name="Rectangle 19">
              <a:extLst>
                <a:ext uri="{FF2B5EF4-FFF2-40B4-BE49-F238E27FC236}">
                  <a16:creationId xmlns:a16="http://schemas.microsoft.com/office/drawing/2014/main" id="{635FB952-BA63-8C4B-B83B-35B2597CE88E}"/>
                </a:ext>
              </a:extLst>
            </p:cNvPr>
            <p:cNvSpPr>
              <a:spLocks noChangeArrowheads="1"/>
            </p:cNvSpPr>
            <p:nvPr/>
          </p:nvSpPr>
          <p:spPr bwMode="auto">
            <a:xfrm>
              <a:off x="2683417" y="5677252"/>
              <a:ext cx="233588" cy="2757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r>
                <a:rPr lang="en-US" sz="1800" b="1" dirty="0">
                  <a:solidFill>
                    <a:srgbClr val="C00000"/>
                  </a:solidFill>
                  <a:latin typeface="Helvetica"/>
                  <a:cs typeface="Helvetica"/>
                </a:rPr>
                <a:t>5</a:t>
              </a:r>
            </a:p>
          </p:txBody>
        </p:sp>
        <p:sp>
          <p:nvSpPr>
            <p:cNvPr id="21" name="Rectangle 104">
              <a:extLst>
                <a:ext uri="{FF2B5EF4-FFF2-40B4-BE49-F238E27FC236}">
                  <a16:creationId xmlns:a16="http://schemas.microsoft.com/office/drawing/2014/main" id="{E10D40F6-9BDB-6E4C-B821-74739D20BDE4}"/>
                </a:ext>
              </a:extLst>
            </p:cNvPr>
            <p:cNvSpPr>
              <a:spLocks noChangeArrowheads="1"/>
            </p:cNvSpPr>
            <p:nvPr/>
          </p:nvSpPr>
          <p:spPr bwMode="auto">
            <a:xfrm>
              <a:off x="1223785" y="4692170"/>
              <a:ext cx="233588" cy="2757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r>
                <a:rPr lang="en-US" sz="1800" b="1" dirty="0">
                  <a:solidFill>
                    <a:srgbClr val="C00000"/>
                  </a:solidFill>
                  <a:latin typeface="Helvetica"/>
                  <a:cs typeface="Helvetica"/>
                </a:rPr>
                <a:t>3</a:t>
              </a:r>
            </a:p>
          </p:txBody>
        </p:sp>
        <p:sp>
          <p:nvSpPr>
            <p:cNvPr id="22" name="Rectangle 105">
              <a:extLst>
                <a:ext uri="{FF2B5EF4-FFF2-40B4-BE49-F238E27FC236}">
                  <a16:creationId xmlns:a16="http://schemas.microsoft.com/office/drawing/2014/main" id="{72BAFA72-F623-5047-AD94-2AC8FFE99BFF}"/>
                </a:ext>
              </a:extLst>
            </p:cNvPr>
            <p:cNvSpPr>
              <a:spLocks noChangeArrowheads="1"/>
            </p:cNvSpPr>
            <p:nvPr/>
          </p:nvSpPr>
          <p:spPr bwMode="auto">
            <a:xfrm>
              <a:off x="1269289" y="5561284"/>
              <a:ext cx="233588" cy="2757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r>
                <a:rPr lang="en-US" sz="1800" b="1" dirty="0">
                  <a:solidFill>
                    <a:srgbClr val="C00000"/>
                  </a:solidFill>
                  <a:latin typeface="Helvetica"/>
                  <a:cs typeface="Helvetica"/>
                </a:rPr>
                <a:t>2</a:t>
              </a:r>
            </a:p>
          </p:txBody>
        </p:sp>
        <p:sp>
          <p:nvSpPr>
            <p:cNvPr id="23" name="Rectangle 22">
              <a:extLst>
                <a:ext uri="{FF2B5EF4-FFF2-40B4-BE49-F238E27FC236}">
                  <a16:creationId xmlns:a16="http://schemas.microsoft.com/office/drawing/2014/main" id="{7A3B9011-3451-5648-B890-3CD000514433}"/>
                </a:ext>
              </a:extLst>
            </p:cNvPr>
            <p:cNvSpPr>
              <a:spLocks noChangeArrowheads="1"/>
            </p:cNvSpPr>
            <p:nvPr/>
          </p:nvSpPr>
          <p:spPr bwMode="auto">
            <a:xfrm>
              <a:off x="2671447" y="3766524"/>
              <a:ext cx="233588" cy="2757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r>
                <a:rPr lang="en-US" sz="1800" b="1" dirty="0">
                  <a:solidFill>
                    <a:srgbClr val="C00000"/>
                  </a:solidFill>
                  <a:latin typeface="Helvetica"/>
                  <a:cs typeface="Helvetica"/>
                </a:rPr>
                <a:t>1</a:t>
              </a:r>
            </a:p>
          </p:txBody>
        </p:sp>
        <p:sp>
          <p:nvSpPr>
            <p:cNvPr id="24" name="Oval 23">
              <a:extLst>
                <a:ext uri="{FF2B5EF4-FFF2-40B4-BE49-F238E27FC236}">
                  <a16:creationId xmlns:a16="http://schemas.microsoft.com/office/drawing/2014/main" id="{54E0B147-DA04-4241-9CF4-4C126999C358}"/>
                </a:ext>
              </a:extLst>
            </p:cNvPr>
            <p:cNvSpPr>
              <a:spLocks noChangeArrowheads="1"/>
            </p:cNvSpPr>
            <p:nvPr/>
          </p:nvSpPr>
          <p:spPr bwMode="auto">
            <a:xfrm>
              <a:off x="1485894" y="4068996"/>
              <a:ext cx="164592" cy="168088"/>
            </a:xfrm>
            <a:prstGeom prst="ellipse">
              <a:avLst/>
            </a:prstGeom>
            <a:solidFill>
              <a:schemeClr val="tx1"/>
            </a:solidFill>
            <a:ln w="12700">
              <a:solidFill>
                <a:schemeClr val="tx1"/>
              </a:solidFill>
              <a:round/>
              <a:headEnd/>
              <a:tailEnd/>
            </a:ln>
            <a:effectLst/>
          </p:spPr>
          <p:txBody>
            <a:bodyPr wrap="none" anchor="ctr"/>
            <a:lstStyle/>
            <a:p>
              <a:pPr eaLnBrk="1" hangingPunct="1">
                <a:spcBef>
                  <a:spcPct val="45000"/>
                </a:spcBef>
                <a:defRPr/>
              </a:pPr>
              <a:endParaRPr lang="en-US" sz="2400" b="1">
                <a:solidFill>
                  <a:srgbClr val="C00000"/>
                </a:solidFill>
                <a:latin typeface="Verdana" charset="0"/>
              </a:endParaRPr>
            </a:p>
          </p:txBody>
        </p:sp>
        <p:sp>
          <p:nvSpPr>
            <p:cNvPr id="25" name="Oval 24">
              <a:extLst>
                <a:ext uri="{FF2B5EF4-FFF2-40B4-BE49-F238E27FC236}">
                  <a16:creationId xmlns:a16="http://schemas.microsoft.com/office/drawing/2014/main" id="{C8F0671D-50A4-3A43-9005-704275B6991E}"/>
                </a:ext>
              </a:extLst>
            </p:cNvPr>
            <p:cNvSpPr>
              <a:spLocks noChangeArrowheads="1"/>
            </p:cNvSpPr>
            <p:nvPr/>
          </p:nvSpPr>
          <p:spPr bwMode="auto">
            <a:xfrm>
              <a:off x="2594257" y="5548172"/>
              <a:ext cx="164592" cy="168088"/>
            </a:xfrm>
            <a:prstGeom prst="ellipse">
              <a:avLst/>
            </a:prstGeom>
            <a:solidFill>
              <a:schemeClr val="tx1"/>
            </a:solidFill>
            <a:ln w="12700">
              <a:solidFill>
                <a:srgbClr val="0000FF"/>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sz="1800" b="1">
                <a:solidFill>
                  <a:srgbClr val="C00000"/>
                </a:solidFill>
              </a:endParaRPr>
            </a:p>
          </p:txBody>
        </p:sp>
        <p:sp>
          <p:nvSpPr>
            <p:cNvPr id="26" name="Oval 25">
              <a:extLst>
                <a:ext uri="{FF2B5EF4-FFF2-40B4-BE49-F238E27FC236}">
                  <a16:creationId xmlns:a16="http://schemas.microsoft.com/office/drawing/2014/main" id="{C9AA05CA-3C88-5343-AE6B-A2236FF92A47}"/>
                </a:ext>
              </a:extLst>
            </p:cNvPr>
            <p:cNvSpPr>
              <a:spLocks noChangeArrowheads="1"/>
            </p:cNvSpPr>
            <p:nvPr/>
          </p:nvSpPr>
          <p:spPr bwMode="auto">
            <a:xfrm>
              <a:off x="2594257" y="4068996"/>
              <a:ext cx="164592" cy="168088"/>
            </a:xfrm>
            <a:prstGeom prst="ellipse">
              <a:avLst/>
            </a:prstGeom>
            <a:solidFill>
              <a:schemeClr val="tx1"/>
            </a:solidFill>
            <a:ln w="12700">
              <a:solidFill>
                <a:srgbClr val="0000FF"/>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sz="1800" b="1">
                <a:solidFill>
                  <a:srgbClr val="C00000"/>
                </a:solidFill>
              </a:endParaRPr>
            </a:p>
          </p:txBody>
        </p:sp>
        <p:sp>
          <p:nvSpPr>
            <p:cNvPr id="27" name="Oval 26">
              <a:extLst>
                <a:ext uri="{FF2B5EF4-FFF2-40B4-BE49-F238E27FC236}">
                  <a16:creationId xmlns:a16="http://schemas.microsoft.com/office/drawing/2014/main" id="{5A481B3B-AD73-7B40-8147-9C729D7F9EF7}"/>
                </a:ext>
              </a:extLst>
            </p:cNvPr>
            <p:cNvSpPr>
              <a:spLocks noChangeArrowheads="1"/>
            </p:cNvSpPr>
            <p:nvPr/>
          </p:nvSpPr>
          <p:spPr bwMode="auto">
            <a:xfrm>
              <a:off x="2594257" y="4808584"/>
              <a:ext cx="164592" cy="168088"/>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sz="1800" b="1">
                <a:solidFill>
                  <a:srgbClr val="C00000"/>
                </a:solidFill>
              </a:endParaRPr>
            </a:p>
          </p:txBody>
        </p:sp>
        <p:sp>
          <p:nvSpPr>
            <p:cNvPr id="28" name="Oval 27">
              <a:extLst>
                <a:ext uri="{FF2B5EF4-FFF2-40B4-BE49-F238E27FC236}">
                  <a16:creationId xmlns:a16="http://schemas.microsoft.com/office/drawing/2014/main" id="{3BA0D66A-8CB8-3640-95C3-E491A2B0EC4B}"/>
                </a:ext>
              </a:extLst>
            </p:cNvPr>
            <p:cNvSpPr>
              <a:spLocks noChangeArrowheads="1"/>
            </p:cNvSpPr>
            <p:nvPr/>
          </p:nvSpPr>
          <p:spPr bwMode="auto">
            <a:xfrm>
              <a:off x="3672737" y="4801113"/>
              <a:ext cx="164592" cy="168088"/>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sz="1800" b="1">
                <a:solidFill>
                  <a:srgbClr val="C00000"/>
                </a:solidFill>
              </a:endParaRPr>
            </a:p>
          </p:txBody>
        </p:sp>
        <p:sp>
          <p:nvSpPr>
            <p:cNvPr id="29" name="Oval 71">
              <a:extLst>
                <a:ext uri="{FF2B5EF4-FFF2-40B4-BE49-F238E27FC236}">
                  <a16:creationId xmlns:a16="http://schemas.microsoft.com/office/drawing/2014/main" id="{2DABF822-E3DC-BD4F-AEA4-E1001859807E}"/>
                </a:ext>
              </a:extLst>
            </p:cNvPr>
            <p:cNvSpPr>
              <a:spLocks noChangeArrowheads="1"/>
            </p:cNvSpPr>
            <p:nvPr/>
          </p:nvSpPr>
          <p:spPr bwMode="auto">
            <a:xfrm>
              <a:off x="1485894" y="4808584"/>
              <a:ext cx="164592" cy="168088"/>
            </a:xfrm>
            <a:prstGeom prst="ellipse">
              <a:avLst/>
            </a:prstGeom>
            <a:solidFill>
              <a:schemeClr val="tx1"/>
            </a:solidFill>
            <a:ln>
              <a:solidFill>
                <a:srgbClr val="0000FF"/>
              </a:solidFill>
            </a:ln>
            <a:effectLst/>
          </p:spPr>
          <p:txBody>
            <a:bodyPr wrap="none" anchor="ctr"/>
            <a:lstStyle/>
            <a:p>
              <a:pPr>
                <a:defRPr/>
              </a:pPr>
              <a:endParaRPr lang="en-US" sz="1800" b="1">
                <a:solidFill>
                  <a:srgbClr val="C00000"/>
                </a:solidFill>
              </a:endParaRPr>
            </a:p>
          </p:txBody>
        </p:sp>
        <p:sp>
          <p:nvSpPr>
            <p:cNvPr id="30" name="Oval 72">
              <a:extLst>
                <a:ext uri="{FF2B5EF4-FFF2-40B4-BE49-F238E27FC236}">
                  <a16:creationId xmlns:a16="http://schemas.microsoft.com/office/drawing/2014/main" id="{06F0CF83-C511-2B49-A4F8-47E785639250}"/>
                </a:ext>
              </a:extLst>
            </p:cNvPr>
            <p:cNvSpPr>
              <a:spLocks noChangeArrowheads="1"/>
            </p:cNvSpPr>
            <p:nvPr/>
          </p:nvSpPr>
          <p:spPr bwMode="auto">
            <a:xfrm>
              <a:off x="1485894" y="5548172"/>
              <a:ext cx="164592" cy="168088"/>
            </a:xfrm>
            <a:prstGeom prst="ellipse">
              <a:avLst/>
            </a:prstGeom>
            <a:solidFill>
              <a:schemeClr val="tx1"/>
            </a:solidFill>
            <a:ln w="12700">
              <a:solidFill>
                <a:schemeClr val="tx1"/>
              </a:solidFill>
              <a:round/>
              <a:headEnd/>
              <a:tailEnd/>
            </a:ln>
            <a:effectLst/>
          </p:spPr>
          <p:txBody>
            <a:bodyPr wrap="none" anchor="ctr"/>
            <a:lstStyle/>
            <a:p>
              <a:pPr>
                <a:defRPr/>
              </a:pPr>
              <a:endParaRPr lang="en-US" sz="1800" b="1">
                <a:solidFill>
                  <a:srgbClr val="C00000"/>
                </a:solidFill>
              </a:endParaRPr>
            </a:p>
          </p:txBody>
        </p:sp>
        <p:sp>
          <p:nvSpPr>
            <p:cNvPr id="31" name="Rectangle 30">
              <a:extLst>
                <a:ext uri="{FF2B5EF4-FFF2-40B4-BE49-F238E27FC236}">
                  <a16:creationId xmlns:a16="http://schemas.microsoft.com/office/drawing/2014/main" id="{9425ACD8-F257-BD4B-BC21-4168E43F8B96}"/>
                </a:ext>
              </a:extLst>
            </p:cNvPr>
            <p:cNvSpPr>
              <a:spLocks noChangeArrowheads="1"/>
            </p:cNvSpPr>
            <p:nvPr/>
          </p:nvSpPr>
          <p:spPr bwMode="auto">
            <a:xfrm>
              <a:off x="1327213" y="3845792"/>
              <a:ext cx="233588" cy="2757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r>
                <a:rPr lang="en-US" sz="1800" b="1" dirty="0">
                  <a:solidFill>
                    <a:srgbClr val="C00000"/>
                  </a:solidFill>
                  <a:latin typeface="Helvetica"/>
                  <a:cs typeface="Helvetica"/>
                </a:rPr>
                <a:t>0</a:t>
              </a:r>
            </a:p>
          </p:txBody>
        </p:sp>
        <p:sp>
          <p:nvSpPr>
            <p:cNvPr id="32" name="Rectangle 31">
              <a:extLst>
                <a:ext uri="{FF2B5EF4-FFF2-40B4-BE49-F238E27FC236}">
                  <a16:creationId xmlns:a16="http://schemas.microsoft.com/office/drawing/2014/main" id="{EC50E2CF-A8E6-F74B-B234-7CD911917051}"/>
                </a:ext>
              </a:extLst>
            </p:cNvPr>
            <p:cNvSpPr>
              <a:spLocks noChangeArrowheads="1"/>
            </p:cNvSpPr>
            <p:nvPr/>
          </p:nvSpPr>
          <p:spPr bwMode="auto">
            <a:xfrm>
              <a:off x="3781321" y="4654363"/>
              <a:ext cx="233588" cy="2757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r>
                <a:rPr lang="en-US" sz="1800" b="1" dirty="0">
                  <a:solidFill>
                    <a:srgbClr val="C00000"/>
                  </a:solidFill>
                  <a:latin typeface="Helvetica"/>
                  <a:cs typeface="Helvetica"/>
                </a:rPr>
                <a:t>4</a:t>
              </a:r>
            </a:p>
          </p:txBody>
        </p:sp>
        <p:sp>
          <p:nvSpPr>
            <p:cNvPr id="33" name="Rectangle 32">
              <a:extLst>
                <a:ext uri="{FF2B5EF4-FFF2-40B4-BE49-F238E27FC236}">
                  <a16:creationId xmlns:a16="http://schemas.microsoft.com/office/drawing/2014/main" id="{A969784B-29B4-7444-9E46-9FA54CF8B2D1}"/>
                </a:ext>
              </a:extLst>
            </p:cNvPr>
            <p:cNvSpPr>
              <a:spLocks noChangeArrowheads="1"/>
            </p:cNvSpPr>
            <p:nvPr/>
          </p:nvSpPr>
          <p:spPr bwMode="auto">
            <a:xfrm>
              <a:off x="2457576" y="4531163"/>
              <a:ext cx="233588" cy="2757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r>
                <a:rPr lang="en-US" sz="1800" b="1" dirty="0">
                  <a:solidFill>
                    <a:srgbClr val="C00000"/>
                  </a:solidFill>
                  <a:latin typeface="Helvetica"/>
                  <a:cs typeface="Helvetica"/>
                </a:rPr>
                <a:t>6</a:t>
              </a:r>
            </a:p>
          </p:txBody>
        </p:sp>
      </p:grpSp>
      <p:sp>
        <p:nvSpPr>
          <p:cNvPr id="54" name="Content Placeholder 2">
            <a:extLst>
              <a:ext uri="{FF2B5EF4-FFF2-40B4-BE49-F238E27FC236}">
                <a16:creationId xmlns:a16="http://schemas.microsoft.com/office/drawing/2014/main" id="{04B63D5E-0F12-244F-83A5-D0B96B71D207}"/>
              </a:ext>
            </a:extLst>
          </p:cNvPr>
          <p:cNvSpPr txBox="1">
            <a:spLocks/>
          </p:cNvSpPr>
          <p:nvPr/>
        </p:nvSpPr>
        <p:spPr bwMode="auto">
          <a:xfrm>
            <a:off x="530864" y="2981145"/>
            <a:ext cx="7929872" cy="3385788"/>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225425" indent="-225425" algn="l" rtl="0" eaLnBrk="0" fontAlgn="base" hangingPunct="0">
              <a:spcBef>
                <a:spcPct val="20000"/>
              </a:spcBef>
              <a:spcAft>
                <a:spcPct val="0"/>
              </a:spcAft>
              <a:buChar char="•"/>
              <a:defRPr sz="2400">
                <a:solidFill>
                  <a:schemeClr val="tx1"/>
                </a:solidFill>
                <a:latin typeface="Arial" pitchFamily="34" charset="0"/>
                <a:ea typeface="+mn-ea"/>
                <a:cs typeface="+mn-cs"/>
              </a:defRPr>
            </a:lvl1pPr>
            <a:lvl2pPr marL="576263" indent="-236538" algn="l" rtl="0" eaLnBrk="0" fontAlgn="base" hangingPunct="0">
              <a:spcBef>
                <a:spcPct val="20000"/>
              </a:spcBef>
              <a:spcAft>
                <a:spcPct val="0"/>
              </a:spcAft>
              <a:buFont typeface="Verdana" pitchFamily="34" charset="0"/>
              <a:buChar char="–"/>
              <a:defRPr sz="2000">
                <a:solidFill>
                  <a:schemeClr val="tx1"/>
                </a:solidFill>
                <a:latin typeface="Arial" pitchFamily="34" charset="0"/>
              </a:defRPr>
            </a:lvl2pPr>
            <a:lvl3pPr marL="914400" indent="-223838" algn="l" rtl="0" eaLnBrk="0" fontAlgn="base" hangingPunct="0">
              <a:spcBef>
                <a:spcPct val="20000"/>
              </a:spcBef>
              <a:spcAft>
                <a:spcPct val="0"/>
              </a:spcAft>
              <a:buFont typeface="Verdana" pitchFamily="34" charset="0"/>
              <a:buChar char="–"/>
              <a:defRPr>
                <a:solidFill>
                  <a:schemeClr val="tx1"/>
                </a:solidFill>
                <a:latin typeface="Arial" pitchFamily="34" charset="0"/>
              </a:defRPr>
            </a:lvl3pPr>
            <a:lvl4pPr marL="1265238" indent="-236538" algn="l" rtl="0" eaLnBrk="0" fontAlgn="base" hangingPunct="0">
              <a:spcBef>
                <a:spcPct val="20000"/>
              </a:spcBef>
              <a:spcAft>
                <a:spcPct val="0"/>
              </a:spcAft>
              <a:buFont typeface="Verdana" pitchFamily="34" charset="0"/>
              <a:buChar char="–"/>
              <a:defRPr sz="1600">
                <a:solidFill>
                  <a:schemeClr val="tx1"/>
                </a:solidFill>
                <a:latin typeface="Arial" pitchFamily="34" charset="0"/>
              </a:defRPr>
            </a:lvl4pPr>
            <a:lvl5pPr marL="1660525" indent="-234950" algn="l" rtl="0" eaLnBrk="0" fontAlgn="base" hangingPunct="0">
              <a:spcBef>
                <a:spcPct val="20000"/>
              </a:spcBef>
              <a:spcAft>
                <a:spcPct val="0"/>
              </a:spcAft>
              <a:buFont typeface="Verdana" pitchFamily="34" charset="0"/>
              <a:buChar char="–"/>
              <a:defRPr sz="1400">
                <a:solidFill>
                  <a:schemeClr val="tx1"/>
                </a:solidFill>
                <a:latin typeface="Arial" pitchFamily="34" charset="0"/>
              </a:defRPr>
            </a:lvl5pPr>
            <a:lvl6pPr marL="2117725" indent="-234950" algn="l" rtl="0" eaLnBrk="1" fontAlgn="base" hangingPunct="1">
              <a:spcBef>
                <a:spcPct val="20000"/>
              </a:spcBef>
              <a:spcAft>
                <a:spcPct val="0"/>
              </a:spcAft>
              <a:buFont typeface="Verdana" pitchFamily="96" charset="0"/>
              <a:buChar char="–"/>
              <a:defRPr sz="1400">
                <a:solidFill>
                  <a:schemeClr val="tx1"/>
                </a:solidFill>
                <a:latin typeface="+mn-lt"/>
              </a:defRPr>
            </a:lvl6pPr>
            <a:lvl7pPr marL="2574925" indent="-234950" algn="l" rtl="0" eaLnBrk="1" fontAlgn="base" hangingPunct="1">
              <a:spcBef>
                <a:spcPct val="20000"/>
              </a:spcBef>
              <a:spcAft>
                <a:spcPct val="0"/>
              </a:spcAft>
              <a:buFont typeface="Verdana" pitchFamily="96" charset="0"/>
              <a:buChar char="–"/>
              <a:defRPr sz="1400">
                <a:solidFill>
                  <a:schemeClr val="tx1"/>
                </a:solidFill>
                <a:latin typeface="+mn-lt"/>
              </a:defRPr>
            </a:lvl7pPr>
            <a:lvl8pPr marL="3032125" indent="-234950" algn="l" rtl="0" eaLnBrk="1" fontAlgn="base" hangingPunct="1">
              <a:spcBef>
                <a:spcPct val="20000"/>
              </a:spcBef>
              <a:spcAft>
                <a:spcPct val="0"/>
              </a:spcAft>
              <a:buFont typeface="Verdana" pitchFamily="96" charset="0"/>
              <a:buChar char="–"/>
              <a:defRPr sz="1400">
                <a:solidFill>
                  <a:schemeClr val="tx1"/>
                </a:solidFill>
                <a:latin typeface="+mn-lt"/>
              </a:defRPr>
            </a:lvl8pPr>
            <a:lvl9pPr marL="3489325" indent="-234950" algn="l" rtl="0" eaLnBrk="1" fontAlgn="base" hangingPunct="1">
              <a:spcBef>
                <a:spcPct val="20000"/>
              </a:spcBef>
              <a:spcAft>
                <a:spcPct val="0"/>
              </a:spcAft>
              <a:buFont typeface="Verdana" pitchFamily="96" charset="0"/>
              <a:buChar char="–"/>
              <a:defRPr sz="1400">
                <a:solidFill>
                  <a:schemeClr val="tx1"/>
                </a:solidFill>
                <a:latin typeface="+mn-lt"/>
              </a:defRPr>
            </a:lvl9pPr>
          </a:lstStyle>
          <a:p>
            <a:pPr marL="0" indent="0">
              <a:buFontTx/>
              <a:buNone/>
            </a:pPr>
            <a:endParaRPr lang="en-US" kern="0" dirty="0"/>
          </a:p>
          <a:p>
            <a:pPr marL="1028700" lvl="3" indent="0">
              <a:buNone/>
            </a:pPr>
            <a:r>
              <a:rPr lang="en-US" b="1" kern="0" dirty="0">
                <a:latin typeface="Courier New" panose="02070309020205020404" pitchFamily="49" charset="0"/>
                <a:cs typeface="Courier New" panose="02070309020205020404" pitchFamily="49" charset="0"/>
              </a:rPr>
              <a:t>import pygraphblas as grb</a:t>
            </a:r>
          </a:p>
          <a:p>
            <a:pPr marL="1028700" lvl="3" indent="0">
              <a:buNone/>
            </a:pPr>
            <a:r>
              <a:rPr lang="en-US" b="1" kern="0" dirty="0">
                <a:latin typeface="Courier New" panose="02070309020205020404" pitchFamily="49" charset="0"/>
                <a:cs typeface="Courier New" panose="02070309020205020404" pitchFamily="49" charset="0"/>
              </a:rPr>
              <a:t>from </a:t>
            </a:r>
            <a:r>
              <a:rPr lang="en-US" b="1" kern="0" dirty="0" err="1">
                <a:latin typeface="Courier New" panose="02070309020205020404" pitchFamily="49" charset="0"/>
                <a:cs typeface="Courier New" panose="02070309020205020404" pitchFamily="49" charset="0"/>
              </a:rPr>
              <a:t>pygraphblas.gviz</a:t>
            </a:r>
            <a:r>
              <a:rPr lang="en-US" b="1" kern="0" dirty="0">
                <a:latin typeface="Courier New" panose="02070309020205020404" pitchFamily="49" charset="0"/>
                <a:cs typeface="Courier New" panose="02070309020205020404" pitchFamily="49" charset="0"/>
              </a:rPr>
              <a:t> import </a:t>
            </a:r>
            <a:r>
              <a:rPr lang="en-US" b="1" kern="0" dirty="0" err="1">
                <a:latin typeface="Courier New" panose="02070309020205020404" pitchFamily="49" charset="0"/>
                <a:cs typeface="Courier New" panose="02070309020205020404" pitchFamily="49" charset="0"/>
              </a:rPr>
              <a:t>draw_graph</a:t>
            </a:r>
            <a:r>
              <a:rPr lang="en-US" b="1" kern="0" dirty="0">
                <a:latin typeface="Courier New" panose="02070309020205020404" pitchFamily="49" charset="0"/>
                <a:cs typeface="Courier New" panose="02070309020205020404" pitchFamily="49" charset="0"/>
              </a:rPr>
              <a:t> as draw</a:t>
            </a:r>
          </a:p>
          <a:p>
            <a:pPr marL="1028700" lvl="3" indent="0">
              <a:buNone/>
            </a:pPr>
            <a:r>
              <a:rPr lang="en-US" b="1" kern="0" dirty="0">
                <a:latin typeface="Courier New" panose="02070309020205020404" pitchFamily="49" charset="0"/>
                <a:cs typeface="Courier New" panose="02070309020205020404" pitchFamily="49" charset="0"/>
              </a:rPr>
              <a:t>A = </a:t>
            </a:r>
            <a:r>
              <a:rPr lang="en-US" b="1" kern="0" dirty="0" err="1">
                <a:latin typeface="Courier New" panose="02070309020205020404" pitchFamily="49" charset="0"/>
                <a:cs typeface="Courier New" panose="02070309020205020404" pitchFamily="49" charset="0"/>
              </a:rPr>
              <a:t>grb.Matrix.from_lists</a:t>
            </a:r>
            <a:r>
              <a:rPr lang="en-US" b="1" kern="0" dirty="0">
                <a:latin typeface="Courier New" panose="02070309020205020404" pitchFamily="49" charset="0"/>
                <a:cs typeface="Courier New" panose="02070309020205020404" pitchFamily="49" charset="0"/>
              </a:rPr>
              <a:t>(</a:t>
            </a:r>
            <a:r>
              <a:rPr lang="en-US" b="1" kern="0" dirty="0" err="1">
                <a:latin typeface="Courier New" panose="02070309020205020404" pitchFamily="49" charset="0"/>
                <a:cs typeface="Courier New" panose="02070309020205020404" pitchFamily="49" charset="0"/>
              </a:rPr>
              <a:t>rowList</a:t>
            </a:r>
            <a:r>
              <a:rPr lang="en-US" b="1" kern="0" dirty="0">
                <a:latin typeface="Courier New" panose="02070309020205020404" pitchFamily="49" charset="0"/>
                <a:cs typeface="Courier New" panose="02070309020205020404" pitchFamily="49" charset="0"/>
              </a:rPr>
              <a:t>, </a:t>
            </a:r>
            <a:r>
              <a:rPr lang="en-US" b="1" kern="0" dirty="0" err="1">
                <a:latin typeface="Courier New" panose="02070309020205020404" pitchFamily="49" charset="0"/>
                <a:cs typeface="Courier New" panose="02070309020205020404" pitchFamily="49" charset="0"/>
              </a:rPr>
              <a:t>columnList</a:t>
            </a:r>
            <a:r>
              <a:rPr lang="en-US" b="1" kern="0" dirty="0">
                <a:latin typeface="Courier New" panose="02070309020205020404" pitchFamily="49" charset="0"/>
                <a:cs typeface="Courier New" panose="02070309020205020404" pitchFamily="49" charset="0"/>
              </a:rPr>
              <a:t>, values)</a:t>
            </a:r>
          </a:p>
          <a:p>
            <a:pPr marL="1028700" lvl="3" indent="0">
              <a:buNone/>
            </a:pPr>
            <a:r>
              <a:rPr lang="en-US" b="1" kern="0" dirty="0">
                <a:latin typeface="Courier New" panose="02070309020205020404" pitchFamily="49" charset="0"/>
                <a:cs typeface="Courier New" panose="02070309020205020404" pitchFamily="49" charset="0"/>
              </a:rPr>
              <a:t>u = </a:t>
            </a:r>
            <a:r>
              <a:rPr lang="en-US" b="1" kern="0" dirty="0" err="1">
                <a:latin typeface="Courier New" panose="02070309020205020404" pitchFamily="49" charset="0"/>
                <a:cs typeface="Courier New" panose="02070309020205020404" pitchFamily="49" charset="0"/>
              </a:rPr>
              <a:t>grb.Vector.sparse</a:t>
            </a:r>
            <a:r>
              <a:rPr lang="en-US" b="1" kern="0" dirty="0">
                <a:latin typeface="Courier New" panose="02070309020205020404" pitchFamily="49" charset="0"/>
                <a:cs typeface="Courier New" panose="02070309020205020404" pitchFamily="49" charset="0"/>
              </a:rPr>
              <a:t>(</a:t>
            </a:r>
            <a:r>
              <a:rPr lang="en-US" b="1" kern="0" dirty="0" err="1">
                <a:latin typeface="Courier New" panose="02070309020205020404" pitchFamily="49" charset="0"/>
                <a:cs typeface="Courier New" panose="02070309020205020404" pitchFamily="49" charset="0"/>
              </a:rPr>
              <a:t>grb.BOOL</a:t>
            </a:r>
            <a:r>
              <a:rPr lang="en-US" b="1" kern="0" dirty="0">
                <a:latin typeface="Courier New" panose="02070309020205020404" pitchFamily="49" charset="0"/>
                <a:cs typeface="Courier New" panose="02070309020205020404" pitchFamily="49" charset="0"/>
              </a:rPr>
              <a:t>, N)</a:t>
            </a:r>
          </a:p>
          <a:p>
            <a:pPr marL="1028700" lvl="3" indent="0">
              <a:buNone/>
            </a:pPr>
            <a:r>
              <a:rPr lang="en-US" b="1" kern="0" dirty="0" err="1">
                <a:latin typeface="Courier New" panose="02070309020205020404" pitchFamily="49" charset="0"/>
                <a:cs typeface="Courier New" panose="02070309020205020404" pitchFamily="49" charset="0"/>
              </a:rPr>
              <a:t>Atrans</a:t>
            </a:r>
            <a:r>
              <a:rPr lang="en-US" b="1" kern="0" dirty="0">
                <a:latin typeface="Courier New" panose="02070309020205020404" pitchFamily="49" charset="0"/>
                <a:cs typeface="Courier New" panose="02070309020205020404" pitchFamily="49" charset="0"/>
              </a:rPr>
              <a:t> = A.T</a:t>
            </a:r>
          </a:p>
          <a:p>
            <a:pPr marL="1039813" lvl="3" indent="0">
              <a:buNone/>
            </a:pPr>
            <a:r>
              <a:rPr lang="en-US" b="1" kern="0" dirty="0">
                <a:latin typeface="Courier New" panose="02070309020205020404" pitchFamily="49" charset="0"/>
                <a:cs typeface="Courier New" panose="02070309020205020404" pitchFamily="49" charset="0"/>
              </a:rPr>
              <a:t>w = </a:t>
            </a:r>
            <a:r>
              <a:rPr lang="en-US" b="1" kern="0" dirty="0" err="1">
                <a:latin typeface="Courier New" panose="02070309020205020404" pitchFamily="49" charset="0"/>
                <a:cs typeface="Courier New" panose="02070309020205020404" pitchFamily="49" charset="0"/>
              </a:rPr>
              <a:t>A.mxv</a:t>
            </a:r>
            <a:r>
              <a:rPr lang="en-US" b="1" kern="0" dirty="0">
                <a:latin typeface="Courier New" panose="02070309020205020404" pitchFamily="49" charset="0"/>
                <a:cs typeface="Courier New" panose="02070309020205020404" pitchFamily="49" charset="0"/>
              </a:rPr>
              <a:t>(u, desc = ??) </a:t>
            </a:r>
          </a:p>
          <a:p>
            <a:pPr marL="1039813" lvl="3" indent="0">
              <a:buNone/>
            </a:pPr>
            <a:r>
              <a:rPr lang="en-US" b="1" kern="0" dirty="0" err="1">
                <a:latin typeface="Courier New" panose="02070309020205020404" pitchFamily="49" charset="0"/>
                <a:cs typeface="Courier New" panose="02070309020205020404" pitchFamily="49" charset="0"/>
              </a:rPr>
              <a:t>A.mxv</a:t>
            </a:r>
            <a:r>
              <a:rPr lang="en-US" b="1" kern="0" dirty="0">
                <a:latin typeface="Courier New" panose="02070309020205020404" pitchFamily="49" charset="0"/>
                <a:cs typeface="Courier New" panose="02070309020205020404" pitchFamily="49" charset="0"/>
              </a:rPr>
              <a:t>(u, out=w, desc = ??)</a:t>
            </a:r>
          </a:p>
          <a:p>
            <a:pPr marL="1028700" lvl="3" indent="0">
              <a:buNone/>
            </a:pPr>
            <a:r>
              <a:rPr lang="en-US" b="1" kern="0" dirty="0">
                <a:latin typeface="Courier New" panose="02070309020205020404" pitchFamily="49" charset="0"/>
                <a:cs typeface="Courier New" panose="02070309020205020404" pitchFamily="49" charset="0"/>
              </a:rPr>
              <a:t>print(A)</a:t>
            </a:r>
          </a:p>
          <a:p>
            <a:pPr marL="1028700" lvl="3" indent="0">
              <a:buNone/>
            </a:pPr>
            <a:r>
              <a:rPr lang="en-US" b="1" kern="0" dirty="0">
                <a:latin typeface="Courier New" panose="02070309020205020404" pitchFamily="49" charset="0"/>
                <a:cs typeface="Courier New" panose="02070309020205020404" pitchFamily="49" charset="0"/>
              </a:rPr>
              <a:t>draw(A)</a:t>
            </a:r>
          </a:p>
        </p:txBody>
      </p:sp>
    </p:spTree>
    <p:extLst>
      <p:ext uri="{BB962C8B-B14F-4D97-AF65-F5344CB8AC3E}">
        <p14:creationId xmlns:p14="http://schemas.microsoft.com/office/powerpoint/2010/main" val="2343506652"/>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21879066-2435-4CEB-B8F4-19E92E4678FE}"/>
              </a:ext>
            </a:extLst>
          </p:cNvPr>
          <p:cNvSpPr txBox="1"/>
          <p:nvPr/>
        </p:nvSpPr>
        <p:spPr>
          <a:xfrm>
            <a:off x="3014960" y="3919934"/>
            <a:ext cx="3560098" cy="2800767"/>
          </a:xfrm>
          <a:prstGeom prst="rect">
            <a:avLst/>
          </a:prstGeom>
          <a:noFill/>
        </p:spPr>
        <p:txBody>
          <a:bodyPr wrap="square" rtlCol="0">
            <a:spAutoFit/>
          </a:bodyPr>
          <a:lstStyle/>
          <a:p>
            <a:r>
              <a:rPr lang="en-US" sz="1600" b="1" dirty="0">
                <a:latin typeface="Courier New" panose="02070309020205020404" pitchFamily="49" charset="0"/>
                <a:cs typeface="Courier New" panose="02070309020205020404" pitchFamily="49" charset="0"/>
              </a:rPr>
              <a:t>            A</a:t>
            </a:r>
            <a:r>
              <a:rPr lang="en-US" sz="1600" b="1" baseline="30000" dirty="0">
                <a:latin typeface="Courier New" panose="02070309020205020404" pitchFamily="49" charset="0"/>
                <a:cs typeface="Courier New" panose="02070309020205020404" pitchFamily="49" charset="0"/>
              </a:rPr>
              <a:t>T</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0  1  2  3  4  5  6</a:t>
            </a:r>
          </a:p>
          <a:p>
            <a:r>
              <a:rPr lang="en-US" sz="1600" b="1" dirty="0">
                <a:latin typeface="Courier New" panose="02070309020205020404" pitchFamily="49" charset="0"/>
                <a:cs typeface="Courier New" panose="02070309020205020404" pitchFamily="49" charset="0"/>
              </a:rPr>
              <a:t>0|           t         |  0</a:t>
            </a:r>
          </a:p>
          <a:p>
            <a:r>
              <a:rPr lang="en-US" sz="1600" b="1" dirty="0">
                <a:latin typeface="Courier New" panose="02070309020205020404" pitchFamily="49" charset="0"/>
                <a:cs typeface="Courier New" panose="02070309020205020404" pitchFamily="49" charset="0"/>
              </a:rPr>
              <a:t>1|  t                  |  1 </a:t>
            </a:r>
          </a:p>
          <a:p>
            <a:r>
              <a:rPr lang="en-US" sz="1600" b="1" dirty="0">
                <a:latin typeface="Courier New" panose="02070309020205020404" pitchFamily="49" charset="0"/>
                <a:cs typeface="Courier New" panose="02070309020205020404" pitchFamily="49" charset="0"/>
              </a:rPr>
              <a:t>2|           t     </a:t>
            </a:r>
            <a:r>
              <a:rPr lang="en-US" sz="1600" b="1" dirty="0" err="1">
                <a:latin typeface="Courier New" panose="02070309020205020404" pitchFamily="49" charset="0"/>
                <a:cs typeface="Courier New" panose="02070309020205020404" pitchFamily="49" charset="0"/>
              </a:rPr>
              <a:t>t</a:t>
            </a:r>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t</a:t>
            </a:r>
            <a:r>
              <a:rPr lang="en-US" sz="1600" b="1" dirty="0">
                <a:latin typeface="Courier New" panose="02070309020205020404" pitchFamily="49" charset="0"/>
                <a:cs typeface="Courier New" panose="02070309020205020404" pitchFamily="49" charset="0"/>
              </a:rPr>
              <a:t>|  2</a:t>
            </a:r>
          </a:p>
          <a:p>
            <a:r>
              <a:rPr lang="en-US" sz="1600" b="1" dirty="0">
                <a:latin typeface="Courier New" panose="02070309020205020404" pitchFamily="49" charset="0"/>
                <a:cs typeface="Courier New" panose="02070309020205020404" pitchFamily="49" charset="0"/>
              </a:rPr>
              <a:t>3|  t                 </a:t>
            </a:r>
            <a:r>
              <a:rPr lang="en-US" sz="1600" b="1" dirty="0" err="1">
                <a:latin typeface="Courier New" panose="02070309020205020404" pitchFamily="49" charset="0"/>
                <a:cs typeface="Courier New" panose="02070309020205020404" pitchFamily="49" charset="0"/>
              </a:rPr>
              <a:t>t</a:t>
            </a:r>
            <a:r>
              <a:rPr lang="en-US" sz="1600" b="1" dirty="0">
                <a:latin typeface="Courier New" panose="02070309020205020404" pitchFamily="49" charset="0"/>
                <a:cs typeface="Courier New" panose="02070309020205020404" pitchFamily="49" charset="0"/>
              </a:rPr>
              <a:t>|  3</a:t>
            </a:r>
          </a:p>
          <a:p>
            <a:r>
              <a:rPr lang="en-US" sz="1600" b="1" dirty="0">
                <a:latin typeface="Courier New" panose="02070309020205020404" pitchFamily="49" charset="0"/>
                <a:cs typeface="Courier New" panose="02070309020205020404" pitchFamily="49" charset="0"/>
              </a:rPr>
              <a:t>4|     t              </a:t>
            </a:r>
            <a:r>
              <a:rPr lang="en-US" sz="1600" b="1" dirty="0" err="1">
                <a:latin typeface="Courier New" panose="02070309020205020404" pitchFamily="49" charset="0"/>
                <a:cs typeface="Courier New" panose="02070309020205020404" pitchFamily="49" charset="0"/>
              </a:rPr>
              <a:t>t</a:t>
            </a:r>
            <a:r>
              <a:rPr lang="en-US" sz="1600" b="1" dirty="0">
                <a:latin typeface="Courier New" panose="02070309020205020404" pitchFamily="49" charset="0"/>
                <a:cs typeface="Courier New" panose="02070309020205020404" pitchFamily="49" charset="0"/>
              </a:rPr>
              <a:t>|  4</a:t>
            </a:r>
          </a:p>
          <a:p>
            <a:r>
              <a:rPr lang="en-US" sz="1600" b="1" dirty="0">
                <a:latin typeface="Courier New" panose="02070309020205020404" pitchFamily="49" charset="0"/>
                <a:cs typeface="Courier New" panose="02070309020205020404" pitchFamily="49" charset="0"/>
              </a:rPr>
              <a:t>5|        t     </a:t>
            </a:r>
            <a:r>
              <a:rPr lang="en-US" sz="1600" b="1" dirty="0" err="1">
                <a:latin typeface="Courier New" panose="02070309020205020404" pitchFamily="49" charset="0"/>
                <a:cs typeface="Courier New" panose="02070309020205020404" pitchFamily="49" charset="0"/>
              </a:rPr>
              <a:t>t</a:t>
            </a:r>
            <a:r>
              <a:rPr lang="en-US" sz="1600" b="1" dirty="0">
                <a:latin typeface="Courier New" panose="02070309020205020404" pitchFamily="49" charset="0"/>
                <a:cs typeface="Courier New" panose="02070309020205020404" pitchFamily="49" charset="0"/>
              </a:rPr>
              <a:t>      |  5</a:t>
            </a:r>
          </a:p>
          <a:p>
            <a:r>
              <a:rPr lang="en-US" sz="1600" b="1" dirty="0">
                <a:latin typeface="Courier New" panose="02070309020205020404" pitchFamily="49" charset="0"/>
                <a:cs typeface="Courier New" panose="02070309020205020404" pitchFamily="49" charset="0"/>
              </a:rPr>
              <a:t>6|     t               |  6</a:t>
            </a:r>
          </a:p>
          <a:p>
            <a:r>
              <a:rPr lang="en-US" sz="1600" b="1" dirty="0">
                <a:latin typeface="Courier New" panose="02070309020205020404" pitchFamily="49" charset="0"/>
                <a:cs typeface="Courier New" panose="02070309020205020404" pitchFamily="49" charset="0"/>
              </a:rPr>
              <a:t>    0  1  2  3  4  5  6</a:t>
            </a:r>
          </a:p>
        </p:txBody>
      </p:sp>
      <p:sp>
        <p:nvSpPr>
          <p:cNvPr id="2" name="Title 1">
            <a:extLst>
              <a:ext uri="{FF2B5EF4-FFF2-40B4-BE49-F238E27FC236}">
                <a16:creationId xmlns:a16="http://schemas.microsoft.com/office/drawing/2014/main" id="{D0348D73-6D27-6141-B3FC-73BB5C86AF7F}"/>
              </a:ext>
            </a:extLst>
          </p:cNvPr>
          <p:cNvSpPr>
            <a:spLocks noGrp="1"/>
          </p:cNvSpPr>
          <p:nvPr>
            <p:ph type="title"/>
          </p:nvPr>
        </p:nvSpPr>
        <p:spPr/>
        <p:txBody>
          <a:bodyPr/>
          <a:lstStyle/>
          <a:p>
            <a:r>
              <a:rPr lang="en-US" dirty="0"/>
              <a:t>Solution to exercise 6:  </a:t>
            </a:r>
            <a:r>
              <a:rPr lang="en-US" sz="2400" dirty="0"/>
              <a:t>Find one-hop neighbors</a:t>
            </a:r>
          </a:p>
        </p:txBody>
      </p:sp>
      <p:sp>
        <p:nvSpPr>
          <p:cNvPr id="3" name="Content Placeholder 2">
            <a:extLst>
              <a:ext uri="{FF2B5EF4-FFF2-40B4-BE49-F238E27FC236}">
                <a16:creationId xmlns:a16="http://schemas.microsoft.com/office/drawing/2014/main" id="{D0EF4AC2-76CA-5342-8885-9916A5AEF109}"/>
              </a:ext>
            </a:extLst>
          </p:cNvPr>
          <p:cNvSpPr>
            <a:spLocks noGrp="1"/>
          </p:cNvSpPr>
          <p:nvPr>
            <p:ph idx="1"/>
          </p:nvPr>
        </p:nvSpPr>
        <p:spPr>
          <a:xfrm>
            <a:off x="595724" y="1230089"/>
            <a:ext cx="5168442" cy="1963752"/>
          </a:xfrm>
        </p:spPr>
        <p:txBody>
          <a:bodyPr/>
          <a:lstStyle/>
          <a:p>
            <a:pPr marL="0" indent="0">
              <a:buNone/>
            </a:pPr>
            <a:r>
              <a:rPr lang="en-US" sz="1600" b="1" dirty="0">
                <a:latin typeface="Courier New" panose="02070309020205020404" pitchFamily="49" charset="0"/>
                <a:cs typeface="Courier New" panose="02070309020205020404" pitchFamily="49" charset="0"/>
              </a:rPr>
              <a:t>NODES = 7</a:t>
            </a:r>
          </a:p>
          <a:p>
            <a:pPr marL="0" indent="0">
              <a:buNone/>
            </a:pPr>
            <a:r>
              <a:rPr lang="en-US" sz="1600" b="1" dirty="0">
                <a:latin typeface="Courier New" panose="02070309020205020404" pitchFamily="49" charset="0"/>
                <a:cs typeface="Courier New" panose="02070309020205020404" pitchFamily="49" charset="0"/>
              </a:rPr>
              <a:t>u = </a:t>
            </a:r>
            <a:r>
              <a:rPr lang="en-US" sz="1600" b="1" dirty="0" err="1">
                <a:latin typeface="Courier New" panose="02070309020205020404" pitchFamily="49" charset="0"/>
                <a:cs typeface="Courier New" panose="02070309020205020404" pitchFamily="49" charset="0"/>
              </a:rPr>
              <a:t>grb.Vector.sparse</a:t>
            </a:r>
            <a:r>
              <a:rPr lang="en-US" sz="1600" b="1" dirty="0">
                <a:latin typeface="Courier New" panose="02070309020205020404" pitchFamily="49" charset="0"/>
                <a:cs typeface="Courier New" panose="02070309020205020404" pitchFamily="49" charset="0"/>
              </a:rPr>
              <a:t>(</a:t>
            </a:r>
            <a:r>
              <a:rPr lang="en-US" sz="1600" b="1" dirty="0" err="1">
                <a:latin typeface="Courier New" panose="02070309020205020404" pitchFamily="49" charset="0"/>
                <a:cs typeface="Courier New" panose="02070309020205020404" pitchFamily="49" charset="0"/>
              </a:rPr>
              <a:t>grb.BOOL</a:t>
            </a:r>
            <a:r>
              <a:rPr lang="en-US" sz="1600" b="1" dirty="0">
                <a:latin typeface="Courier New" panose="02070309020205020404" pitchFamily="49" charset="0"/>
                <a:cs typeface="Courier New" panose="02070309020205020404" pitchFamily="49" charset="0"/>
              </a:rPr>
              <a:t>, NODES)</a:t>
            </a:r>
          </a:p>
          <a:p>
            <a:pPr marL="0" indent="0">
              <a:buNone/>
            </a:pPr>
            <a:r>
              <a:rPr lang="en-US" sz="1600" b="1" dirty="0">
                <a:latin typeface="Courier New" panose="02070309020205020404" pitchFamily="49" charset="0"/>
                <a:cs typeface="Courier New" panose="02070309020205020404" pitchFamily="49" charset="0"/>
              </a:rPr>
              <a:t>u[6] = True</a:t>
            </a:r>
          </a:p>
          <a:p>
            <a:pPr marL="0" indent="0">
              <a:buNone/>
            </a:pPr>
            <a:r>
              <a:rPr lang="en-US" sz="1600" b="1" dirty="0">
                <a:latin typeface="Courier New" panose="02070309020205020404" pitchFamily="49" charset="0"/>
                <a:cs typeface="Courier New" panose="02070309020205020404" pitchFamily="49" charset="0"/>
              </a:rPr>
              <a:t>w = </a:t>
            </a:r>
            <a:r>
              <a:rPr lang="en-US" sz="1600" b="1" dirty="0" err="1">
                <a:latin typeface="Courier New" panose="02070309020205020404" pitchFamily="49" charset="0"/>
                <a:cs typeface="Courier New" panose="02070309020205020404" pitchFamily="49" charset="0"/>
              </a:rPr>
              <a:t>A.mxv</a:t>
            </a:r>
            <a:r>
              <a:rPr lang="en-US" sz="1600" b="1" dirty="0">
                <a:latin typeface="Courier New" panose="02070309020205020404" pitchFamily="49" charset="0"/>
                <a:cs typeface="Courier New" panose="02070309020205020404" pitchFamily="49" charset="0"/>
              </a:rPr>
              <a:t>(u, desc = grb.descriptor.T0)</a:t>
            </a:r>
          </a:p>
          <a:p>
            <a:pPr marL="0" indent="0">
              <a:buNone/>
            </a:pPr>
            <a:r>
              <a:rPr lang="en-US" sz="1600" b="1" dirty="0">
                <a:latin typeface="Courier New" panose="02070309020205020404" pitchFamily="49" charset="0"/>
                <a:cs typeface="Courier New" panose="02070309020205020404" pitchFamily="49" charset="0"/>
              </a:rPr>
              <a:t>print(w)</a:t>
            </a:r>
          </a:p>
          <a:p>
            <a:pPr marL="0" indent="0">
              <a:buNone/>
            </a:pPr>
            <a:endParaRPr lang="en-US" sz="1600" b="1" dirty="0">
              <a:latin typeface="Courier New" panose="02070309020205020404" pitchFamily="49" charset="0"/>
              <a:cs typeface="Courier New" panose="02070309020205020404" pitchFamily="49" charset="0"/>
            </a:endParaRPr>
          </a:p>
          <a:p>
            <a:pPr marL="0" indent="0">
              <a:buNone/>
            </a:pPr>
            <a:endParaRPr lang="en-US" sz="1600" b="1" dirty="0">
              <a:latin typeface="Courier New" panose="02070309020205020404" pitchFamily="49" charset="0"/>
              <a:cs typeface="Courier New" panose="02070309020205020404" pitchFamily="49" charset="0"/>
            </a:endParaRPr>
          </a:p>
          <a:p>
            <a:pPr marL="0" indent="0">
              <a:buNone/>
            </a:pPr>
            <a:endParaRPr lang="en-US" sz="2000" b="1" dirty="0">
              <a:latin typeface="Courier New" panose="02070309020205020404" pitchFamily="49" charset="0"/>
              <a:cs typeface="Courier New" panose="02070309020205020404" pitchFamily="49" charset="0"/>
            </a:endParaRPr>
          </a:p>
        </p:txBody>
      </p:sp>
      <p:sp>
        <p:nvSpPr>
          <p:cNvPr id="4" name="Slide Number Placeholder 3">
            <a:extLst>
              <a:ext uri="{FF2B5EF4-FFF2-40B4-BE49-F238E27FC236}">
                <a16:creationId xmlns:a16="http://schemas.microsoft.com/office/drawing/2014/main" id="{96099601-BE5A-7146-9621-688B65E28564}"/>
              </a:ext>
            </a:extLst>
          </p:cNvPr>
          <p:cNvSpPr>
            <a:spLocks noGrp="1"/>
          </p:cNvSpPr>
          <p:nvPr>
            <p:ph type="sldNum" sz="quarter" idx="10"/>
          </p:nvPr>
        </p:nvSpPr>
        <p:spPr/>
        <p:txBody>
          <a:bodyPr/>
          <a:lstStyle/>
          <a:p>
            <a:pPr>
              <a:defRPr/>
            </a:pPr>
            <a:fld id="{0C933AAA-F64E-4748-8A99-DCC60F15C72A}" type="slidenum">
              <a:rPr lang="en-US" smtClean="0">
                <a:solidFill>
                  <a:srgbClr val="000000"/>
                </a:solidFill>
                <a:ea typeface="ＭＳ Ｐゴシック" pitchFamily="34" charset="-128"/>
              </a:rPr>
              <a:pPr>
                <a:defRPr/>
              </a:pPr>
              <a:t>55</a:t>
            </a:fld>
            <a:endParaRPr lang="en-US" dirty="0">
              <a:solidFill>
                <a:srgbClr val="000000"/>
              </a:solidFill>
              <a:ea typeface="ＭＳ Ｐゴシック" pitchFamily="34" charset="-128"/>
            </a:endParaRPr>
          </a:p>
        </p:txBody>
      </p:sp>
      <p:pic>
        <p:nvPicPr>
          <p:cNvPr id="61" name="Picture 60" descr="Calendar&#10;&#10;Description automatically generated">
            <a:extLst>
              <a:ext uri="{FF2B5EF4-FFF2-40B4-BE49-F238E27FC236}">
                <a16:creationId xmlns:a16="http://schemas.microsoft.com/office/drawing/2014/main" id="{6EA2B020-C9C9-6F45-8B73-A1B11152DA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75780" y="2436832"/>
            <a:ext cx="2261681" cy="1514018"/>
          </a:xfrm>
          <a:prstGeom prst="rect">
            <a:avLst/>
          </a:prstGeom>
        </p:spPr>
      </p:pic>
      <p:sp>
        <p:nvSpPr>
          <p:cNvPr id="62" name="TextBox 61">
            <a:extLst>
              <a:ext uri="{FF2B5EF4-FFF2-40B4-BE49-F238E27FC236}">
                <a16:creationId xmlns:a16="http://schemas.microsoft.com/office/drawing/2014/main" id="{E4727E3F-9043-8B4A-BB44-60BE3250E536}"/>
              </a:ext>
            </a:extLst>
          </p:cNvPr>
          <p:cNvSpPr txBox="1"/>
          <p:nvPr/>
        </p:nvSpPr>
        <p:spPr>
          <a:xfrm>
            <a:off x="2406623" y="5341246"/>
            <a:ext cx="623447" cy="338554"/>
          </a:xfrm>
          <a:prstGeom prst="rect">
            <a:avLst/>
          </a:prstGeom>
          <a:noFill/>
        </p:spPr>
        <p:txBody>
          <a:bodyPr wrap="square" rtlCol="0">
            <a:spAutoFit/>
          </a:bodyPr>
          <a:lstStyle/>
          <a:p>
            <a:r>
              <a:rPr lang="en-US" sz="1600" dirty="0"/>
              <a:t>=</a:t>
            </a:r>
          </a:p>
        </p:txBody>
      </p:sp>
      <p:sp>
        <p:nvSpPr>
          <p:cNvPr id="64" name="TextBox 63">
            <a:extLst>
              <a:ext uri="{FF2B5EF4-FFF2-40B4-BE49-F238E27FC236}">
                <a16:creationId xmlns:a16="http://schemas.microsoft.com/office/drawing/2014/main" id="{54F4BA50-E9C4-504C-B304-6F71965B16A1}"/>
              </a:ext>
            </a:extLst>
          </p:cNvPr>
          <p:cNvSpPr txBox="1"/>
          <p:nvPr/>
        </p:nvSpPr>
        <p:spPr>
          <a:xfrm>
            <a:off x="6725540" y="5331503"/>
            <a:ext cx="549899" cy="338554"/>
          </a:xfrm>
          <a:prstGeom prst="rect">
            <a:avLst/>
          </a:prstGeom>
          <a:noFill/>
        </p:spPr>
        <p:txBody>
          <a:bodyPr wrap="square" rtlCol="0">
            <a:spAutoFit/>
          </a:bodyPr>
          <a:lstStyle/>
          <a:p>
            <a:r>
              <a:rPr lang="en-US" sz="1600" dirty="0"/>
              <a:t>@</a:t>
            </a:r>
          </a:p>
        </p:txBody>
      </p:sp>
      <p:pic>
        <p:nvPicPr>
          <p:cNvPr id="7" name="Picture 6">
            <a:extLst>
              <a:ext uri="{FF2B5EF4-FFF2-40B4-BE49-F238E27FC236}">
                <a16:creationId xmlns:a16="http://schemas.microsoft.com/office/drawing/2014/main" id="{C8637108-8336-F441-B9BB-6EEEFAD09EC6}"/>
              </a:ext>
            </a:extLst>
          </p:cNvPr>
          <p:cNvPicPr>
            <a:picLocks noChangeAspect="1"/>
          </p:cNvPicPr>
          <p:nvPr/>
        </p:nvPicPr>
        <p:blipFill>
          <a:blip r:embed="rId4"/>
          <a:stretch>
            <a:fillRect/>
          </a:stretch>
        </p:blipFill>
        <p:spPr>
          <a:xfrm>
            <a:off x="6409018" y="579192"/>
            <a:ext cx="1995207" cy="1667228"/>
          </a:xfrm>
          <a:prstGeom prst="rect">
            <a:avLst/>
          </a:prstGeom>
        </p:spPr>
      </p:pic>
      <p:cxnSp>
        <p:nvCxnSpPr>
          <p:cNvPr id="10" name="Straight Arrow Connector 9">
            <a:extLst>
              <a:ext uri="{FF2B5EF4-FFF2-40B4-BE49-F238E27FC236}">
                <a16:creationId xmlns:a16="http://schemas.microsoft.com/office/drawing/2014/main" id="{C8784B4B-487E-DC4F-8D25-A28C24D1A380}"/>
              </a:ext>
            </a:extLst>
          </p:cNvPr>
          <p:cNvCxnSpPr>
            <a:cxnSpLocks/>
          </p:cNvCxnSpPr>
          <p:nvPr/>
        </p:nvCxnSpPr>
        <p:spPr bwMode="auto">
          <a:xfrm>
            <a:off x="7376220" y="2022911"/>
            <a:ext cx="0" cy="390356"/>
          </a:xfrm>
          <a:prstGeom prst="straightConnector1">
            <a:avLst/>
          </a:prstGeom>
          <a:ln w="22225">
            <a:headEnd type="triangle" w="med" len="med"/>
            <a:tailEnd type="triangle"/>
          </a:ln>
        </p:spPr>
        <p:style>
          <a:lnRef idx="1">
            <a:schemeClr val="dk1"/>
          </a:lnRef>
          <a:fillRef idx="0">
            <a:schemeClr val="dk1"/>
          </a:fillRef>
          <a:effectRef idx="0">
            <a:schemeClr val="dk1"/>
          </a:effectRef>
          <a:fontRef idx="minor">
            <a:schemeClr val="tx1"/>
          </a:fontRef>
        </p:style>
      </p:cxnSp>
      <p:sp>
        <p:nvSpPr>
          <p:cNvPr id="163" name="TextBox 162">
            <a:extLst>
              <a:ext uri="{FF2B5EF4-FFF2-40B4-BE49-F238E27FC236}">
                <a16:creationId xmlns:a16="http://schemas.microsoft.com/office/drawing/2014/main" id="{0A4541FF-7ED1-D540-AA05-3DE1E07800CB}"/>
              </a:ext>
            </a:extLst>
          </p:cNvPr>
          <p:cNvSpPr txBox="1"/>
          <p:nvPr/>
        </p:nvSpPr>
        <p:spPr>
          <a:xfrm>
            <a:off x="5964056" y="3024564"/>
            <a:ext cx="623447" cy="338554"/>
          </a:xfrm>
          <a:prstGeom prst="rect">
            <a:avLst/>
          </a:prstGeom>
          <a:noFill/>
        </p:spPr>
        <p:txBody>
          <a:bodyPr wrap="square" rtlCol="0">
            <a:spAutoFit/>
          </a:bodyPr>
          <a:lstStyle/>
          <a:p>
            <a:r>
              <a:rPr lang="en-US" sz="1600" dirty="0"/>
              <a:t>A</a:t>
            </a:r>
            <a:endParaRPr lang="en-US" sz="1600" baseline="30000" dirty="0"/>
          </a:p>
        </p:txBody>
      </p:sp>
      <p:sp>
        <p:nvSpPr>
          <p:cNvPr id="16" name="TextBox 15">
            <a:extLst>
              <a:ext uri="{FF2B5EF4-FFF2-40B4-BE49-F238E27FC236}">
                <a16:creationId xmlns:a16="http://schemas.microsoft.com/office/drawing/2014/main" id="{2C48281E-5D3F-44BF-8E41-018F08D4511D}"/>
              </a:ext>
            </a:extLst>
          </p:cNvPr>
          <p:cNvSpPr txBox="1"/>
          <p:nvPr/>
        </p:nvSpPr>
        <p:spPr>
          <a:xfrm>
            <a:off x="1477713" y="3919934"/>
            <a:ext cx="742753" cy="2554545"/>
          </a:xfrm>
          <a:prstGeom prst="rect">
            <a:avLst/>
          </a:prstGeom>
          <a:noFill/>
        </p:spPr>
        <p:txBody>
          <a:bodyPr wrap="square" rtlCol="0">
            <a:spAutoFit/>
          </a:bodyPr>
          <a:lstStyle/>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w</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0| </a:t>
            </a:r>
          </a:p>
          <a:p>
            <a:r>
              <a:rPr lang="en-US" sz="1600" b="1" dirty="0">
                <a:latin typeface="Courier New" panose="02070309020205020404" pitchFamily="49" charset="0"/>
                <a:cs typeface="Courier New" panose="02070309020205020404" pitchFamily="49" charset="0"/>
              </a:rPr>
              <a:t>1| </a:t>
            </a:r>
          </a:p>
          <a:p>
            <a:r>
              <a:rPr lang="en-US" sz="1600" b="1" dirty="0">
                <a:latin typeface="Courier New" panose="02070309020205020404" pitchFamily="49" charset="0"/>
                <a:cs typeface="Courier New" panose="02070309020205020404" pitchFamily="49" charset="0"/>
              </a:rPr>
              <a:t>2| t </a:t>
            </a:r>
          </a:p>
          <a:p>
            <a:r>
              <a:rPr lang="en-US" sz="1600" b="1" dirty="0">
                <a:latin typeface="Courier New" panose="02070309020205020404" pitchFamily="49" charset="0"/>
                <a:cs typeface="Courier New" panose="02070309020205020404" pitchFamily="49" charset="0"/>
              </a:rPr>
              <a:t>3| t</a:t>
            </a:r>
          </a:p>
          <a:p>
            <a:r>
              <a:rPr lang="en-US" sz="1600" b="1" dirty="0">
                <a:latin typeface="Courier New" panose="02070309020205020404" pitchFamily="49" charset="0"/>
                <a:cs typeface="Courier New" panose="02070309020205020404" pitchFamily="49" charset="0"/>
              </a:rPr>
              <a:t>4| t </a:t>
            </a:r>
          </a:p>
          <a:p>
            <a:r>
              <a:rPr lang="en-US" sz="1600" b="1" dirty="0">
                <a:latin typeface="Courier New" panose="02070309020205020404" pitchFamily="49" charset="0"/>
                <a:cs typeface="Courier New" panose="02070309020205020404" pitchFamily="49" charset="0"/>
              </a:rPr>
              <a:t>5|</a:t>
            </a:r>
          </a:p>
          <a:p>
            <a:r>
              <a:rPr lang="en-US" sz="1600" b="1" dirty="0">
                <a:latin typeface="Courier New" panose="02070309020205020404" pitchFamily="49" charset="0"/>
                <a:cs typeface="Courier New" panose="02070309020205020404" pitchFamily="49" charset="0"/>
              </a:rPr>
              <a:t>6|</a:t>
            </a:r>
          </a:p>
        </p:txBody>
      </p:sp>
      <p:sp>
        <p:nvSpPr>
          <p:cNvPr id="17" name="TextBox 16">
            <a:extLst>
              <a:ext uri="{FF2B5EF4-FFF2-40B4-BE49-F238E27FC236}">
                <a16:creationId xmlns:a16="http://schemas.microsoft.com/office/drawing/2014/main" id="{E8A1E536-1758-49EC-A49F-738F854AD854}"/>
              </a:ext>
            </a:extLst>
          </p:cNvPr>
          <p:cNvSpPr txBox="1"/>
          <p:nvPr/>
        </p:nvSpPr>
        <p:spPr>
          <a:xfrm>
            <a:off x="7283352" y="3919934"/>
            <a:ext cx="742753" cy="2554545"/>
          </a:xfrm>
          <a:prstGeom prst="rect">
            <a:avLst/>
          </a:prstGeom>
          <a:noFill/>
        </p:spPr>
        <p:txBody>
          <a:bodyPr wrap="square" rtlCol="0">
            <a:spAutoFit/>
          </a:bodyPr>
          <a:lstStyle/>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u</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0| </a:t>
            </a:r>
          </a:p>
          <a:p>
            <a:r>
              <a:rPr lang="en-US" sz="1600" b="1" dirty="0">
                <a:latin typeface="Courier New" panose="02070309020205020404" pitchFamily="49" charset="0"/>
                <a:cs typeface="Courier New" panose="02070309020205020404" pitchFamily="49" charset="0"/>
              </a:rPr>
              <a:t>1| </a:t>
            </a:r>
          </a:p>
          <a:p>
            <a:r>
              <a:rPr lang="en-US" sz="1600" b="1" dirty="0">
                <a:latin typeface="Courier New" panose="02070309020205020404" pitchFamily="49" charset="0"/>
                <a:cs typeface="Courier New" panose="02070309020205020404" pitchFamily="49" charset="0"/>
              </a:rPr>
              <a:t>2|</a:t>
            </a:r>
          </a:p>
          <a:p>
            <a:r>
              <a:rPr lang="en-US" sz="1600" b="1" dirty="0">
                <a:latin typeface="Courier New" panose="02070309020205020404" pitchFamily="49" charset="0"/>
                <a:cs typeface="Courier New" panose="02070309020205020404" pitchFamily="49" charset="0"/>
              </a:rPr>
              <a:t>3|   </a:t>
            </a:r>
          </a:p>
          <a:p>
            <a:r>
              <a:rPr lang="en-US" sz="1600" b="1" dirty="0">
                <a:latin typeface="Courier New" panose="02070309020205020404" pitchFamily="49" charset="0"/>
                <a:cs typeface="Courier New" panose="02070309020205020404" pitchFamily="49" charset="0"/>
              </a:rPr>
              <a:t>4| </a:t>
            </a:r>
          </a:p>
          <a:p>
            <a:r>
              <a:rPr lang="en-US" sz="1600" b="1" dirty="0">
                <a:latin typeface="Courier New" panose="02070309020205020404" pitchFamily="49" charset="0"/>
                <a:cs typeface="Courier New" panose="02070309020205020404" pitchFamily="49" charset="0"/>
              </a:rPr>
              <a:t>5|   </a:t>
            </a:r>
          </a:p>
          <a:p>
            <a:r>
              <a:rPr lang="en-US" sz="1600" b="1" dirty="0">
                <a:latin typeface="Courier New" panose="02070309020205020404" pitchFamily="49" charset="0"/>
                <a:cs typeface="Courier New" panose="02070309020205020404" pitchFamily="49" charset="0"/>
              </a:rPr>
              <a:t>6| t </a:t>
            </a:r>
          </a:p>
        </p:txBody>
      </p:sp>
    </p:spTree>
    <p:extLst>
      <p:ext uri="{BB962C8B-B14F-4D97-AF65-F5344CB8AC3E}">
        <p14:creationId xmlns:p14="http://schemas.microsoft.com/office/powerpoint/2010/main" val="1972600760"/>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E90381-5C8A-B646-B2DD-2B6EE4A9B323}"/>
              </a:ext>
            </a:extLst>
          </p:cNvPr>
          <p:cNvSpPr>
            <a:spLocks noGrp="1"/>
          </p:cNvSpPr>
          <p:nvPr>
            <p:ph type="title"/>
          </p:nvPr>
        </p:nvSpPr>
        <p:spPr>
          <a:xfrm>
            <a:off x="166688" y="192088"/>
            <a:ext cx="5382774" cy="889000"/>
          </a:xfrm>
        </p:spPr>
        <p:txBody>
          <a:bodyPr/>
          <a:lstStyle/>
          <a:p>
            <a:r>
              <a:rPr lang="en-US" sz="2400" dirty="0"/>
              <a:t>Matrix vector multiplication:  mxv()</a:t>
            </a:r>
          </a:p>
        </p:txBody>
      </p:sp>
      <p:sp>
        <p:nvSpPr>
          <p:cNvPr id="3" name="Content Placeholder 2">
            <a:extLst>
              <a:ext uri="{FF2B5EF4-FFF2-40B4-BE49-F238E27FC236}">
                <a16:creationId xmlns:a16="http://schemas.microsoft.com/office/drawing/2014/main" id="{E5E9446B-2B19-6441-9D96-7EC8A5C5B3D8}"/>
              </a:ext>
            </a:extLst>
          </p:cNvPr>
          <p:cNvSpPr>
            <a:spLocks noGrp="1"/>
          </p:cNvSpPr>
          <p:nvPr>
            <p:ph idx="1"/>
          </p:nvPr>
        </p:nvSpPr>
        <p:spPr>
          <a:xfrm>
            <a:off x="509451" y="963509"/>
            <a:ext cx="8082024" cy="1779692"/>
          </a:xfrm>
        </p:spPr>
        <p:txBody>
          <a:bodyPr/>
          <a:lstStyle/>
          <a:p>
            <a:r>
              <a:rPr lang="en-US" sz="2000" dirty="0"/>
              <a:t>The operators in </a:t>
            </a:r>
            <a:r>
              <a:rPr lang="en-US" sz="2000" dirty="0" err="1"/>
              <a:t>GraphBLAS</a:t>
            </a:r>
            <a:r>
              <a:rPr lang="en-US" sz="2000" dirty="0"/>
              <a:t> operations are:</a:t>
            </a:r>
          </a:p>
          <a:p>
            <a:pPr lvl="1"/>
            <a:r>
              <a:rPr lang="en-US" sz="1600" dirty="0"/>
              <a:t>Accumulator ⊙</a:t>
            </a:r>
          </a:p>
          <a:p>
            <a:pPr lvl="1"/>
            <a:r>
              <a:rPr lang="en-US" sz="1600" dirty="0"/>
              <a:t>Addition ⊕</a:t>
            </a:r>
          </a:p>
          <a:p>
            <a:pPr lvl="1"/>
            <a:r>
              <a:rPr lang="en-US" sz="1600" dirty="0"/>
              <a:t>Multiplication ⊗</a:t>
            </a:r>
          </a:p>
          <a:p>
            <a:r>
              <a:rPr lang="en-US" sz="2000" dirty="0"/>
              <a:t>The operators are implied by type. </a:t>
            </a:r>
          </a:p>
        </p:txBody>
      </p:sp>
      <p:sp>
        <p:nvSpPr>
          <p:cNvPr id="4" name="Slide Number Placeholder 3">
            <a:extLst>
              <a:ext uri="{FF2B5EF4-FFF2-40B4-BE49-F238E27FC236}">
                <a16:creationId xmlns:a16="http://schemas.microsoft.com/office/drawing/2014/main" id="{15F358DF-A254-724A-B63F-B2FB49219412}"/>
              </a:ext>
            </a:extLst>
          </p:cNvPr>
          <p:cNvSpPr>
            <a:spLocks noGrp="1"/>
          </p:cNvSpPr>
          <p:nvPr>
            <p:ph type="sldNum" sz="quarter" idx="10"/>
          </p:nvPr>
        </p:nvSpPr>
        <p:spPr/>
        <p:txBody>
          <a:bodyPr/>
          <a:lstStyle/>
          <a:p>
            <a:pPr>
              <a:defRPr/>
            </a:pPr>
            <a:fld id="{0C933AAA-F64E-4748-8A99-DCC60F15C72A}" type="slidenum">
              <a:rPr lang="en-US" smtClean="0">
                <a:solidFill>
                  <a:srgbClr val="000000"/>
                </a:solidFill>
                <a:ea typeface="ＭＳ Ｐゴシック" pitchFamily="34" charset="-128"/>
              </a:rPr>
              <a:pPr>
                <a:defRPr/>
              </a:pPr>
              <a:t>56</a:t>
            </a:fld>
            <a:endParaRPr lang="en-US" dirty="0">
              <a:solidFill>
                <a:srgbClr val="000000"/>
              </a:solidFill>
              <a:ea typeface="ＭＳ Ｐゴシック" pitchFamily="34" charset="-128"/>
            </a:endParaRP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792B34D-A55A-3B47-8FE1-910796EDEC46}"/>
                  </a:ext>
                </a:extLst>
              </p:cNvPr>
              <p:cNvSpPr txBox="1"/>
              <p:nvPr/>
            </p:nvSpPr>
            <p:spPr>
              <a:xfrm>
                <a:off x="6057813" y="127175"/>
                <a:ext cx="2635337" cy="492443"/>
              </a:xfrm>
              <a:prstGeom prst="rect">
                <a:avLst/>
              </a:prstGeom>
              <a:noFill/>
            </p:spPr>
            <p:txBody>
              <a:bodyPr wrap="none" lIns="0" tIns="0" rIns="0" bIns="0" rtlCol="0">
                <a:spAutoFit/>
              </a:bodyPr>
              <a:lstStyle/>
              <a:p>
                <a14:m>
                  <m:oMath xmlns:m="http://schemas.openxmlformats.org/officeDocument/2006/math">
                    <m:r>
                      <m:rPr>
                        <m:nor/>
                      </m:rPr>
                      <a:rPr lang="en-US" sz="3200" dirty="0" smtClean="0"/>
                      <m:t>w</m:t>
                    </m:r>
                    <m:r>
                      <m:rPr>
                        <m:nor/>
                      </m:rPr>
                      <a:rPr lang="en-US" sz="3200" b="0" i="0" dirty="0" smtClean="0"/>
                      <m:t> </m:t>
                    </m:r>
                    <m:r>
                      <a:rPr lang="en-US" sz="3200" b="0" i="1" smtClean="0">
                        <a:latin typeface="Cambria Math" panose="02040503050406030204" pitchFamily="18" charset="0"/>
                      </a:rPr>
                      <m:t>⨀</m:t>
                    </m:r>
                  </m:oMath>
                </a14:m>
                <a:r>
                  <a:rPr lang="en-US" sz="3200" dirty="0"/>
                  <a:t>= A⊕.⊗u</a:t>
                </a:r>
              </a:p>
            </p:txBody>
          </p:sp>
        </mc:Choice>
        <mc:Fallback xmlns="">
          <p:sp>
            <p:nvSpPr>
              <p:cNvPr id="8" name="TextBox 7">
                <a:extLst>
                  <a:ext uri="{FF2B5EF4-FFF2-40B4-BE49-F238E27FC236}">
                    <a16:creationId xmlns:a16="http://schemas.microsoft.com/office/drawing/2014/main" id="{3792B34D-A55A-3B47-8FE1-910796EDEC46}"/>
                  </a:ext>
                </a:extLst>
              </p:cNvPr>
              <p:cNvSpPr txBox="1">
                <a:spLocks noRot="1" noChangeAspect="1" noMove="1" noResize="1" noEditPoints="1" noAdjustHandles="1" noChangeArrowheads="1" noChangeShapeType="1" noTextEdit="1"/>
              </p:cNvSpPr>
              <p:nvPr/>
            </p:nvSpPr>
            <p:spPr>
              <a:xfrm>
                <a:off x="6057813" y="127175"/>
                <a:ext cx="2635337" cy="492443"/>
              </a:xfrm>
              <a:prstGeom prst="rect">
                <a:avLst/>
              </a:prstGeom>
              <a:blipFill>
                <a:blip r:embed="rId3"/>
                <a:stretch>
                  <a:fillRect l="-4327" t="-30769" r="-8173" b="-51282"/>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74A7A43C-57D7-7144-952B-16716200391D}"/>
              </a:ext>
            </a:extLst>
          </p:cNvPr>
          <p:cNvSpPr txBox="1"/>
          <p:nvPr/>
        </p:nvSpPr>
        <p:spPr>
          <a:xfrm>
            <a:off x="339055" y="4419600"/>
            <a:ext cx="7350070" cy="1569660"/>
          </a:xfrm>
          <a:prstGeom prst="rect">
            <a:avLst/>
          </a:prstGeom>
          <a:noFill/>
        </p:spPr>
        <p:txBody>
          <a:bodyPr wrap="square" rtlCol="0">
            <a:spAutoFit/>
          </a:bodyPr>
          <a:lstStyle/>
          <a:p>
            <a:r>
              <a:rPr lang="en-US" sz="1600" b="1" dirty="0">
                <a:latin typeface="Courier New" panose="02070309020205020404" pitchFamily="49" charset="0"/>
                <a:cs typeface="Courier New" panose="02070309020205020404" pitchFamily="49" charset="0"/>
              </a:rPr>
              <a:t>import </a:t>
            </a:r>
            <a:r>
              <a:rPr lang="en-US" sz="1600" b="1" dirty="0" err="1">
                <a:latin typeface="Courier New" panose="02070309020205020404" pitchFamily="49" charset="0"/>
                <a:cs typeface="Courier New" panose="02070309020205020404" pitchFamily="49" charset="0"/>
              </a:rPr>
              <a:t>pygraphblas</a:t>
            </a:r>
            <a:r>
              <a:rPr lang="en-US" sz="1600" b="1" dirty="0">
                <a:latin typeface="Courier New" panose="02070309020205020404" pitchFamily="49" charset="0"/>
                <a:cs typeface="Courier New" panose="02070309020205020404" pitchFamily="49" charset="0"/>
              </a:rPr>
              <a:t> as </a:t>
            </a:r>
            <a:r>
              <a:rPr lang="en-US" sz="1600" b="1" dirty="0" err="1">
                <a:latin typeface="Courier New" panose="02070309020205020404" pitchFamily="49" charset="0"/>
                <a:cs typeface="Courier New" panose="02070309020205020404" pitchFamily="49" charset="0"/>
              </a:rPr>
              <a:t>grb</a:t>
            </a:r>
            <a:endParaRPr lang="en-US" sz="1600" b="1" dirty="0">
              <a:latin typeface="Courier New" panose="02070309020205020404" pitchFamily="49" charset="0"/>
              <a:cs typeface="Courier New" panose="02070309020205020404" pitchFamily="49" charset="0"/>
            </a:endParaRPr>
          </a:p>
          <a:p>
            <a:endParaRPr lang="en-US" sz="1600" b="1" dirty="0">
              <a:latin typeface="Courier New" panose="02070309020205020404" pitchFamily="49" charset="0"/>
              <a:cs typeface="Courier New" panose="02070309020205020404" pitchFamily="49" charset="0"/>
            </a:endParaRPr>
          </a:p>
          <a:p>
            <a:r>
              <a:rPr lang="en-US" sz="1600" b="1" dirty="0">
                <a:solidFill>
                  <a:srgbClr val="008000"/>
                </a:solidFill>
                <a:latin typeface="Courier New" panose="02070309020205020404" pitchFamily="49" charset="0"/>
                <a:cs typeface="Courier New" panose="02070309020205020404" pitchFamily="49" charset="0"/>
              </a:rPr>
              <a:t># Matrix A and vectors w and u defined elsewhere. </a:t>
            </a:r>
          </a:p>
          <a:p>
            <a:r>
              <a:rPr lang="en-US" sz="1600" b="1" dirty="0">
                <a:solidFill>
                  <a:srgbClr val="008000"/>
                </a:solidFill>
                <a:latin typeface="Courier New" panose="02070309020205020404" pitchFamily="49" charset="0"/>
                <a:cs typeface="Courier New" panose="02070309020205020404" pitchFamily="49" charset="0"/>
              </a:rPr>
              <a:t># Assume they are of type INT32</a:t>
            </a:r>
          </a:p>
          <a:p>
            <a:r>
              <a:rPr lang="en-US" sz="1600" b="1" dirty="0" err="1">
                <a:latin typeface="Courier New" panose="02070309020205020404" pitchFamily="49" charset="0"/>
                <a:cs typeface="Courier New" panose="02070309020205020404" pitchFamily="49" charset="0"/>
              </a:rPr>
              <a:t>A.mxv</a:t>
            </a:r>
            <a:r>
              <a:rPr lang="en-US" sz="1600" b="1" dirty="0">
                <a:latin typeface="Courier New" panose="02070309020205020404" pitchFamily="49" charset="0"/>
                <a:cs typeface="Courier New" panose="02070309020205020404" pitchFamily="49" charset="0"/>
              </a:rPr>
              <a:t>(</a:t>
            </a:r>
            <a:r>
              <a:rPr lang="en-US" sz="1600" b="1" dirty="0" err="1">
                <a:latin typeface="Courier New" panose="02070309020205020404" pitchFamily="49" charset="0"/>
                <a:cs typeface="Courier New" panose="02070309020205020404" pitchFamily="49" charset="0"/>
              </a:rPr>
              <a:t>u,accum</a:t>
            </a:r>
            <a:r>
              <a:rPr lang="en-US" sz="1600" b="1" dirty="0">
                <a:latin typeface="Courier New" panose="02070309020205020404" pitchFamily="49" charset="0"/>
                <a:cs typeface="Courier New" panose="02070309020205020404" pitchFamily="49" charset="0"/>
              </a:rPr>
              <a:t>=grb.INT32.PLUS,out=w) </a:t>
            </a:r>
            <a:r>
              <a:rPr lang="en-US" sz="1600" b="1" dirty="0">
                <a:latin typeface="Courier New" panose="02070309020205020404" pitchFamily="49" charset="0"/>
                <a:cs typeface="Courier New" panose="02070309020205020404" pitchFamily="49" charset="0"/>
                <a:sym typeface="Wingdings" pitchFamily="2" charset="2"/>
              </a:rPr>
              <a:t> </a:t>
            </a:r>
          </a:p>
          <a:p>
            <a:endParaRPr lang="en-US" sz="1600" b="1" dirty="0">
              <a:latin typeface="Courier New" panose="02070309020205020404" pitchFamily="49" charset="0"/>
              <a:cs typeface="Courier New" panose="02070309020205020404" pitchFamily="49" charset="0"/>
            </a:endParaRPr>
          </a:p>
        </p:txBody>
      </p:sp>
      <p:sp>
        <p:nvSpPr>
          <p:cNvPr id="5" name="Oval 4">
            <a:extLst>
              <a:ext uri="{FF2B5EF4-FFF2-40B4-BE49-F238E27FC236}">
                <a16:creationId xmlns:a16="http://schemas.microsoft.com/office/drawing/2014/main" id="{1401EE19-CA09-BA4D-BA4D-4D20EF56FD99}"/>
              </a:ext>
            </a:extLst>
          </p:cNvPr>
          <p:cNvSpPr/>
          <p:nvPr/>
        </p:nvSpPr>
        <p:spPr bwMode="auto">
          <a:xfrm>
            <a:off x="6435090" y="165577"/>
            <a:ext cx="445770" cy="492443"/>
          </a:xfrm>
          <a:prstGeom prst="ellipse">
            <a:avLst/>
          </a:prstGeom>
          <a:noFill/>
          <a:ln w="25400" cap="flat" cmpd="sng" algn="ctr">
            <a:solidFill>
              <a:srgbClr val="C0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sp>
        <p:nvSpPr>
          <p:cNvPr id="10" name="Oval 9">
            <a:extLst>
              <a:ext uri="{FF2B5EF4-FFF2-40B4-BE49-F238E27FC236}">
                <a16:creationId xmlns:a16="http://schemas.microsoft.com/office/drawing/2014/main" id="{F73C0DC0-5274-784F-8BB3-1EB5F9B39D5C}"/>
              </a:ext>
            </a:extLst>
          </p:cNvPr>
          <p:cNvSpPr/>
          <p:nvPr/>
        </p:nvSpPr>
        <p:spPr bwMode="auto">
          <a:xfrm>
            <a:off x="7450649" y="92885"/>
            <a:ext cx="1064701" cy="575120"/>
          </a:xfrm>
          <a:prstGeom prst="ellipse">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sp>
        <p:nvSpPr>
          <p:cNvPr id="6" name="TextBox 5">
            <a:extLst>
              <a:ext uri="{FF2B5EF4-FFF2-40B4-BE49-F238E27FC236}">
                <a16:creationId xmlns:a16="http://schemas.microsoft.com/office/drawing/2014/main" id="{C0E5877B-D144-F342-8283-2108D44137A0}"/>
              </a:ext>
            </a:extLst>
          </p:cNvPr>
          <p:cNvSpPr txBox="1"/>
          <p:nvPr/>
        </p:nvSpPr>
        <p:spPr>
          <a:xfrm>
            <a:off x="6446520" y="658020"/>
            <a:ext cx="1943100" cy="923330"/>
          </a:xfrm>
          <a:prstGeom prst="rect">
            <a:avLst/>
          </a:prstGeom>
          <a:noFill/>
          <a:ln w="25400">
            <a:solidFill>
              <a:srgbClr val="C00000"/>
            </a:solidFill>
          </a:ln>
        </p:spPr>
        <p:txBody>
          <a:bodyPr wrap="square" rtlCol="0">
            <a:spAutoFit/>
          </a:bodyPr>
          <a:lstStyle/>
          <a:p>
            <a:pPr algn="ctr"/>
            <a:r>
              <a:rPr lang="en-US" dirty="0"/>
              <a:t>It’s time to say more about these operators</a:t>
            </a:r>
          </a:p>
        </p:txBody>
      </p:sp>
      <p:graphicFrame>
        <p:nvGraphicFramePr>
          <p:cNvPr id="7" name="Table 8">
            <a:extLst>
              <a:ext uri="{FF2B5EF4-FFF2-40B4-BE49-F238E27FC236}">
                <a16:creationId xmlns:a16="http://schemas.microsoft.com/office/drawing/2014/main" id="{454C9158-0D69-FF4F-9569-2DBBE5B14300}"/>
              </a:ext>
            </a:extLst>
          </p:cNvPr>
          <p:cNvGraphicFramePr>
            <a:graphicFrameLocks noGrp="1"/>
          </p:cNvGraphicFramePr>
          <p:nvPr>
            <p:extLst>
              <p:ext uri="{D42A27DB-BD31-4B8C-83A1-F6EECF244321}">
                <p14:modId xmlns:p14="http://schemas.microsoft.com/office/powerpoint/2010/main" val="4245035027"/>
              </p:ext>
            </p:extLst>
          </p:nvPr>
        </p:nvGraphicFramePr>
        <p:xfrm>
          <a:off x="621047" y="2767662"/>
          <a:ext cx="7970428" cy="1483360"/>
        </p:xfrm>
        <a:graphic>
          <a:graphicData uri="http://schemas.openxmlformats.org/drawingml/2006/table">
            <a:tbl>
              <a:tblPr firstRow="1" bandRow="1">
                <a:tableStyleId>{5940675A-B579-460E-94D1-54222C63F5DA}</a:tableStyleId>
              </a:tblPr>
              <a:tblGrid>
                <a:gridCol w="1992607">
                  <a:extLst>
                    <a:ext uri="{9D8B030D-6E8A-4147-A177-3AD203B41FA5}">
                      <a16:colId xmlns:a16="http://schemas.microsoft.com/office/drawing/2014/main" val="1970438516"/>
                    </a:ext>
                  </a:extLst>
                </a:gridCol>
                <a:gridCol w="1808684">
                  <a:extLst>
                    <a:ext uri="{9D8B030D-6E8A-4147-A177-3AD203B41FA5}">
                      <a16:colId xmlns:a16="http://schemas.microsoft.com/office/drawing/2014/main" val="4159585680"/>
                    </a:ext>
                  </a:extLst>
                </a:gridCol>
                <a:gridCol w="1959429">
                  <a:extLst>
                    <a:ext uri="{9D8B030D-6E8A-4147-A177-3AD203B41FA5}">
                      <a16:colId xmlns:a16="http://schemas.microsoft.com/office/drawing/2014/main" val="1327643051"/>
                    </a:ext>
                  </a:extLst>
                </a:gridCol>
                <a:gridCol w="2209708">
                  <a:extLst>
                    <a:ext uri="{9D8B030D-6E8A-4147-A177-3AD203B41FA5}">
                      <a16:colId xmlns:a16="http://schemas.microsoft.com/office/drawing/2014/main" val="1324739397"/>
                    </a:ext>
                  </a:extLst>
                </a:gridCol>
              </a:tblGrid>
              <a:tr h="370840">
                <a:tc>
                  <a:txBody>
                    <a:bodyPr/>
                    <a:lstStyle/>
                    <a:p>
                      <a:pPr algn="ctr"/>
                      <a:r>
                        <a:rPr lang="en-US" dirty="0" err="1"/>
                        <a:t>Pygraphblas</a:t>
                      </a:r>
                      <a:r>
                        <a:rPr lang="en-US" dirty="0"/>
                        <a:t> type</a:t>
                      </a:r>
                    </a:p>
                  </a:txBody>
                  <a:tcPr/>
                </a:tc>
                <a:tc>
                  <a:txBody>
                    <a:bodyPr/>
                    <a:lstStyle/>
                    <a:p>
                      <a:pPr algn="ctr"/>
                      <a:r>
                        <a:rPr lang="en-US" sz="1800" dirty="0"/>
                        <a:t>⊙</a:t>
                      </a:r>
                      <a:endParaRPr lang="en-US" dirty="0"/>
                    </a:p>
                  </a:txBody>
                  <a:tcPr/>
                </a:tc>
                <a:tc>
                  <a:txBody>
                    <a:bodyPr/>
                    <a:lstStyle/>
                    <a:p>
                      <a:pPr algn="ctr"/>
                      <a:r>
                        <a:rPr lang="en-US" sz="1800" dirty="0"/>
                        <a:t>⊕</a:t>
                      </a:r>
                      <a:endParaRPr lang="en-US" dirty="0"/>
                    </a:p>
                  </a:txBody>
                  <a:tcPr/>
                </a:tc>
                <a:tc>
                  <a:txBody>
                    <a:bodyPr/>
                    <a:lstStyle/>
                    <a:p>
                      <a:pPr algn="ctr"/>
                      <a:r>
                        <a:rPr lang="en-US" sz="1800" dirty="0"/>
                        <a:t>⊗</a:t>
                      </a:r>
                      <a:endParaRPr lang="en-US" dirty="0"/>
                    </a:p>
                  </a:txBody>
                  <a:tcPr/>
                </a:tc>
                <a:extLst>
                  <a:ext uri="{0D108BD9-81ED-4DB2-BD59-A6C34878D82A}">
                    <a16:rowId xmlns:a16="http://schemas.microsoft.com/office/drawing/2014/main" val="2038026977"/>
                  </a:ext>
                </a:extLst>
              </a:tr>
              <a:tr h="370840">
                <a:tc>
                  <a:txBody>
                    <a:bodyPr/>
                    <a:lstStyle/>
                    <a:p>
                      <a:r>
                        <a:rPr lang="en-US" dirty="0" err="1"/>
                        <a:t>types.BOOL</a:t>
                      </a:r>
                      <a:endParaRPr lang="en-US" dirty="0"/>
                    </a:p>
                  </a:txBody>
                  <a:tcPr/>
                </a:tc>
                <a:tc>
                  <a:txBody>
                    <a:bodyPr/>
                    <a:lstStyle/>
                    <a:p>
                      <a:r>
                        <a:rPr lang="en-US" dirty="0"/>
                        <a:t>LOR</a:t>
                      </a:r>
                    </a:p>
                  </a:txBody>
                  <a:tcPr/>
                </a:tc>
                <a:tc>
                  <a:txBody>
                    <a:bodyPr/>
                    <a:lstStyle/>
                    <a:p>
                      <a:r>
                        <a:rPr lang="en-US" dirty="0"/>
                        <a:t>LOR</a:t>
                      </a:r>
                    </a:p>
                  </a:txBody>
                  <a:tcPr/>
                </a:tc>
                <a:tc>
                  <a:txBody>
                    <a:bodyPr/>
                    <a:lstStyle/>
                    <a:p>
                      <a:r>
                        <a:rPr lang="en-US" dirty="0"/>
                        <a:t>LAND</a:t>
                      </a:r>
                    </a:p>
                  </a:txBody>
                  <a:tcPr/>
                </a:tc>
                <a:extLst>
                  <a:ext uri="{0D108BD9-81ED-4DB2-BD59-A6C34878D82A}">
                    <a16:rowId xmlns:a16="http://schemas.microsoft.com/office/drawing/2014/main" val="2314654957"/>
                  </a:ext>
                </a:extLst>
              </a:tr>
              <a:tr h="370840">
                <a:tc>
                  <a:txBody>
                    <a:bodyPr/>
                    <a:lstStyle/>
                    <a:p>
                      <a:r>
                        <a:rPr lang="en-US" dirty="0"/>
                        <a:t>types.INT32</a:t>
                      </a:r>
                    </a:p>
                  </a:txBody>
                  <a:tcPr/>
                </a:tc>
                <a:tc>
                  <a:txBody>
                    <a:bodyPr/>
                    <a:lstStyle/>
                    <a:p>
                      <a:r>
                        <a:rPr lang="en-US" dirty="0"/>
                        <a:t>32 bit int add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32 bit int add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32 bit int multiply</a:t>
                      </a:r>
                    </a:p>
                  </a:txBody>
                  <a:tcPr/>
                </a:tc>
                <a:extLst>
                  <a:ext uri="{0D108BD9-81ED-4DB2-BD59-A6C34878D82A}">
                    <a16:rowId xmlns:a16="http://schemas.microsoft.com/office/drawing/2014/main" val="2303884181"/>
                  </a:ext>
                </a:extLst>
              </a:tr>
              <a:tr h="370840">
                <a:tc>
                  <a:txBody>
                    <a:bodyPr/>
                    <a:lstStyle/>
                    <a:p>
                      <a:r>
                        <a:rPr lang="en-US" dirty="0"/>
                        <a:t>types.FP32</a:t>
                      </a:r>
                    </a:p>
                  </a:txBody>
                  <a:tcPr/>
                </a:tc>
                <a:tc>
                  <a:txBody>
                    <a:bodyPr/>
                    <a:lstStyle/>
                    <a:p>
                      <a:r>
                        <a:rPr lang="en-US" dirty="0"/>
                        <a:t>32 bit float add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32 bit float add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32 bit float multiply</a:t>
                      </a:r>
                    </a:p>
                  </a:txBody>
                  <a:tcPr/>
                </a:tc>
                <a:extLst>
                  <a:ext uri="{0D108BD9-81ED-4DB2-BD59-A6C34878D82A}">
                    <a16:rowId xmlns:a16="http://schemas.microsoft.com/office/drawing/2014/main" val="1361246011"/>
                  </a:ext>
                </a:extLst>
              </a:tr>
            </a:tbl>
          </a:graphicData>
        </a:graphic>
      </p:graphicFrame>
      <p:sp>
        <p:nvSpPr>
          <p:cNvPr id="9" name="TextBox 8">
            <a:extLst>
              <a:ext uri="{FF2B5EF4-FFF2-40B4-BE49-F238E27FC236}">
                <a16:creationId xmlns:a16="http://schemas.microsoft.com/office/drawing/2014/main" id="{08DA47CD-9623-B449-A13D-A737FAB0FF63}"/>
              </a:ext>
            </a:extLst>
          </p:cNvPr>
          <p:cNvSpPr txBox="1"/>
          <p:nvPr/>
        </p:nvSpPr>
        <p:spPr>
          <a:xfrm>
            <a:off x="5401733" y="5281486"/>
            <a:ext cx="3683000" cy="584775"/>
          </a:xfrm>
          <a:prstGeom prst="rect">
            <a:avLst/>
          </a:prstGeom>
          <a:noFill/>
          <a:ln>
            <a:solidFill>
              <a:srgbClr val="C00000"/>
            </a:solidFill>
          </a:ln>
        </p:spPr>
        <p:txBody>
          <a:bodyPr wrap="square" rtlCol="0">
            <a:spAutoFit/>
          </a:bodyPr>
          <a:lstStyle/>
          <a:p>
            <a:r>
              <a:rPr lang="en-US" sz="1600" b="1" dirty="0">
                <a:solidFill>
                  <a:srgbClr val="C00000"/>
                </a:solidFill>
                <a:latin typeface="Courier New" panose="02070309020205020404" pitchFamily="49" charset="0"/>
                <a:cs typeface="Courier New" panose="02070309020205020404" pitchFamily="49" charset="0"/>
                <a:sym typeface="Wingdings" pitchFamily="2" charset="2"/>
              </a:rPr>
              <a:t>Implicit </a:t>
            </a:r>
            <a:r>
              <a:rPr lang="en-US" sz="1600" dirty="0">
                <a:solidFill>
                  <a:srgbClr val="C00000"/>
                </a:solidFill>
              </a:rPr>
              <a:t>⊕ and ⊗ based on type of A, u, and/or w.  ⊙ defined explicitly</a:t>
            </a:r>
          </a:p>
        </p:txBody>
      </p:sp>
      <p:cxnSp>
        <p:nvCxnSpPr>
          <p:cNvPr id="13" name="Straight Arrow Connector 12">
            <a:extLst>
              <a:ext uri="{FF2B5EF4-FFF2-40B4-BE49-F238E27FC236}">
                <a16:creationId xmlns:a16="http://schemas.microsoft.com/office/drawing/2014/main" id="{00066C7B-154F-574A-805C-DD18F52CAFFE}"/>
              </a:ext>
            </a:extLst>
          </p:cNvPr>
          <p:cNvCxnSpPr>
            <a:cxnSpLocks/>
          </p:cNvCxnSpPr>
          <p:nvPr/>
        </p:nvCxnSpPr>
        <p:spPr bwMode="auto">
          <a:xfrm flipH="1">
            <a:off x="4699000" y="5561461"/>
            <a:ext cx="635000" cy="0"/>
          </a:xfrm>
          <a:prstGeom prst="straightConnector1">
            <a:avLst/>
          </a:prstGeom>
          <a:noFill/>
          <a:ln w="19050" cap="flat" cmpd="sng" algn="ctr">
            <a:solidFill>
              <a:srgbClr val="C00000"/>
            </a:solidFill>
            <a:prstDash val="solid"/>
            <a:round/>
            <a:headEnd type="none" w="med" len="med"/>
            <a:tailEnd type="triangle"/>
          </a:ln>
          <a:effectLst/>
        </p:spPr>
      </p:cxnSp>
      <p:sp>
        <p:nvSpPr>
          <p:cNvPr id="21" name="TextBox 20">
            <a:extLst>
              <a:ext uri="{FF2B5EF4-FFF2-40B4-BE49-F238E27FC236}">
                <a16:creationId xmlns:a16="http://schemas.microsoft.com/office/drawing/2014/main" id="{2768B0D0-8D73-4942-9C09-5A6A089ACA22}"/>
              </a:ext>
            </a:extLst>
          </p:cNvPr>
          <p:cNvSpPr txBox="1"/>
          <p:nvPr/>
        </p:nvSpPr>
        <p:spPr>
          <a:xfrm>
            <a:off x="290604" y="6391951"/>
            <a:ext cx="8402546" cy="369332"/>
          </a:xfrm>
          <a:prstGeom prst="rect">
            <a:avLst/>
          </a:prstGeom>
          <a:noFill/>
          <a:ln>
            <a:solidFill>
              <a:schemeClr val="tx1"/>
            </a:solidFill>
          </a:ln>
        </p:spPr>
        <p:txBody>
          <a:bodyPr wrap="square" rtlCol="0">
            <a:spAutoFit/>
          </a:bodyPr>
          <a:lstStyle/>
          <a:p>
            <a:r>
              <a:rPr lang="en-US" dirty="0"/>
              <a:t>⊕.⊗ are considered together as part of  an algebraic semiring (our next topic)</a:t>
            </a:r>
          </a:p>
        </p:txBody>
      </p:sp>
    </p:spTree>
    <p:extLst>
      <p:ext uri="{BB962C8B-B14F-4D97-AF65-F5344CB8AC3E}">
        <p14:creationId xmlns:p14="http://schemas.microsoft.com/office/powerpoint/2010/main" val="1514548280"/>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a:defRPr/>
            </a:pPr>
            <a:fld id="{0C933AAA-F64E-4748-8A99-DCC60F15C72A}" type="slidenum">
              <a:rPr lang="en-US" smtClean="0">
                <a:solidFill>
                  <a:srgbClr val="000000"/>
                </a:solidFill>
                <a:ea typeface="ＭＳ Ｐゴシック" pitchFamily="34" charset="-128"/>
              </a:rPr>
              <a:pPr>
                <a:defRPr/>
              </a:pPr>
              <a:t>57</a:t>
            </a:fld>
            <a:endParaRPr lang="en-US" dirty="0">
              <a:solidFill>
                <a:srgbClr val="000000"/>
              </a:solidFill>
              <a:ea typeface="ＭＳ Ｐゴシック" pitchFamily="34" charset="-128"/>
            </a:endParaRPr>
          </a:p>
        </p:txBody>
      </p:sp>
      <p:sp>
        <p:nvSpPr>
          <p:cNvPr id="16" name="Title 15"/>
          <p:cNvSpPr>
            <a:spLocks noGrp="1"/>
          </p:cNvSpPr>
          <p:nvPr>
            <p:ph type="title"/>
          </p:nvPr>
        </p:nvSpPr>
        <p:spPr>
          <a:xfrm>
            <a:off x="166688" y="192088"/>
            <a:ext cx="8901112" cy="889000"/>
          </a:xfrm>
        </p:spPr>
        <p:txBody>
          <a:bodyPr/>
          <a:lstStyle/>
          <a:p>
            <a:r>
              <a:rPr lang="en-US" dirty="0"/>
              <a:t>Algebraic Semirings</a:t>
            </a:r>
          </a:p>
        </p:txBody>
      </p:sp>
      <p:sp>
        <p:nvSpPr>
          <p:cNvPr id="15" name="Content Placeholder 2"/>
          <p:cNvSpPr>
            <a:spLocks noGrp="1"/>
          </p:cNvSpPr>
          <p:nvPr>
            <p:ph idx="1"/>
          </p:nvPr>
        </p:nvSpPr>
        <p:spPr>
          <a:xfrm>
            <a:off x="190500" y="718048"/>
            <a:ext cx="8877300" cy="2530119"/>
          </a:xfrm>
        </p:spPr>
        <p:txBody>
          <a:bodyPr/>
          <a:lstStyle/>
          <a:p>
            <a:r>
              <a:rPr lang="en-US" dirty="0"/>
              <a:t>Semiring: An Algebraic structure that generalizes real arithmetic by replacing (⊕,⊗) with binary operations (Op1, Op2)</a:t>
            </a:r>
          </a:p>
          <a:p>
            <a:pPr lvl="1"/>
            <a:r>
              <a:rPr lang="en-US" dirty="0"/>
              <a:t>Op1 and Op2 have identity elements sometimes called 0 and 1 </a:t>
            </a:r>
          </a:p>
          <a:p>
            <a:pPr lvl="1"/>
            <a:r>
              <a:rPr lang="en-US" dirty="0"/>
              <a:t>Op1 and Op2 are associative. </a:t>
            </a:r>
          </a:p>
          <a:p>
            <a:pPr lvl="1"/>
            <a:r>
              <a:rPr lang="en-US" dirty="0"/>
              <a:t>Op1 is commutative,   Op2 distributes over Op1 from both left and right</a:t>
            </a:r>
          </a:p>
          <a:p>
            <a:pPr lvl="1"/>
            <a:r>
              <a:rPr lang="en-US" dirty="0"/>
              <a:t>The Op1 identity is an Op2 annihilator.</a:t>
            </a:r>
          </a:p>
        </p:txBody>
      </p:sp>
    </p:spTree>
    <p:extLst>
      <p:ext uri="{BB962C8B-B14F-4D97-AF65-F5344CB8AC3E}">
        <p14:creationId xmlns:p14="http://schemas.microsoft.com/office/powerpoint/2010/main" val="1941834824"/>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a:defRPr/>
            </a:pPr>
            <a:fld id="{0C933AAA-F64E-4748-8A99-DCC60F15C72A}" type="slidenum">
              <a:rPr lang="en-US" smtClean="0">
                <a:solidFill>
                  <a:srgbClr val="000000"/>
                </a:solidFill>
                <a:ea typeface="ＭＳ Ｐゴシック" pitchFamily="34" charset="-128"/>
              </a:rPr>
              <a:pPr>
                <a:defRPr/>
              </a:pPr>
              <a:t>58</a:t>
            </a:fld>
            <a:endParaRPr lang="en-US" dirty="0">
              <a:solidFill>
                <a:srgbClr val="000000"/>
              </a:solidFill>
              <a:ea typeface="ＭＳ Ｐゴシック" pitchFamily="34" charset="-128"/>
            </a:endParaRPr>
          </a:p>
        </p:txBody>
      </p:sp>
      <p:graphicFrame>
        <p:nvGraphicFramePr>
          <p:cNvPr id="5" name="Table 4"/>
          <p:cNvGraphicFramePr>
            <a:graphicFrameLocks noGrp="1"/>
          </p:cNvGraphicFramePr>
          <p:nvPr/>
        </p:nvGraphicFramePr>
        <p:xfrm>
          <a:off x="580315" y="3270179"/>
          <a:ext cx="7867650" cy="2987746"/>
        </p:xfrm>
        <a:graphic>
          <a:graphicData uri="http://schemas.openxmlformats.org/drawingml/2006/table">
            <a:tbl>
              <a:tblPr firstRow="1" bandRow="1">
                <a:tableStyleId>{5940675A-B579-460E-94D1-54222C63F5DA}</a:tableStyleId>
              </a:tblPr>
              <a:tblGrid>
                <a:gridCol w="3396871">
                  <a:extLst>
                    <a:ext uri="{9D8B030D-6E8A-4147-A177-3AD203B41FA5}">
                      <a16:colId xmlns:a16="http://schemas.microsoft.com/office/drawing/2014/main" val="20000"/>
                    </a:ext>
                  </a:extLst>
                </a:gridCol>
                <a:gridCol w="4470779">
                  <a:extLst>
                    <a:ext uri="{9D8B030D-6E8A-4147-A177-3AD203B41FA5}">
                      <a16:colId xmlns:a16="http://schemas.microsoft.com/office/drawing/2014/main" val="20001"/>
                    </a:ext>
                  </a:extLst>
                </a:gridCol>
              </a:tblGrid>
              <a:tr h="739846">
                <a:tc>
                  <a:txBody>
                    <a:bodyPr/>
                    <a:lstStyle/>
                    <a:p>
                      <a:r>
                        <a:rPr lang="en-US" sz="2000" dirty="0"/>
                        <a:t>(R, +, *, 0, 1)</a:t>
                      </a:r>
                    </a:p>
                    <a:p>
                      <a:r>
                        <a:rPr lang="en-US" sz="2000" dirty="0"/>
                        <a:t>Real Field</a:t>
                      </a:r>
                    </a:p>
                  </a:txBody>
                  <a:tcPr/>
                </a:tc>
                <a:tc>
                  <a:txBody>
                    <a:bodyPr/>
                    <a:lstStyle/>
                    <a:p>
                      <a:r>
                        <a:rPr lang="en-US" sz="2000" dirty="0"/>
                        <a:t>Standard operations</a:t>
                      </a:r>
                      <a:r>
                        <a:rPr lang="en-US" sz="2000" baseline="0" dirty="0"/>
                        <a:t> in linear algebra</a:t>
                      </a:r>
                      <a:endParaRPr lang="en-US" sz="2000" dirty="0"/>
                    </a:p>
                  </a:txBody>
                  <a:tcPr/>
                </a:tc>
                <a:extLst>
                  <a:ext uri="{0D108BD9-81ED-4DB2-BD59-A6C34878D82A}">
                    <a16:rowId xmlns:a16="http://schemas.microsoft.com/office/drawing/2014/main" val="10000"/>
                  </a:ext>
                </a:extLst>
              </a:tr>
              <a:tr h="752475">
                <a:tc>
                  <a:txBody>
                    <a:bodyPr/>
                    <a:lstStyle/>
                    <a:p>
                      <a:r>
                        <a:rPr lang="en-US" sz="2000" dirty="0"/>
                        <a:t>({0,1}, |,</a:t>
                      </a:r>
                      <a:r>
                        <a:rPr lang="en-US" sz="2000" baseline="0" dirty="0"/>
                        <a:t> &amp;, 0, 1)</a:t>
                      </a:r>
                    </a:p>
                    <a:p>
                      <a:r>
                        <a:rPr lang="en-US" sz="2000" baseline="0" dirty="0"/>
                        <a:t>Boolean </a:t>
                      </a:r>
                      <a:r>
                        <a:rPr lang="en-US" sz="2000" baseline="0" dirty="0" err="1"/>
                        <a:t>Semiring</a:t>
                      </a:r>
                      <a:endParaRPr lang="en-US" sz="2000" dirty="0"/>
                    </a:p>
                  </a:txBody>
                  <a:tcPr/>
                </a:tc>
                <a:tc>
                  <a:txBody>
                    <a:bodyPr/>
                    <a:lstStyle/>
                    <a:p>
                      <a:r>
                        <a:rPr lang="en-US" sz="2000" dirty="0"/>
                        <a:t>Graph traversal algorithms </a:t>
                      </a:r>
                    </a:p>
                  </a:txBody>
                  <a:tcPr/>
                </a:tc>
                <a:extLst>
                  <a:ext uri="{0D108BD9-81ED-4DB2-BD59-A6C34878D82A}">
                    <a16:rowId xmlns:a16="http://schemas.microsoft.com/office/drawing/2014/main" val="10001"/>
                  </a:ext>
                </a:extLst>
              </a:tr>
              <a:tr h="714375">
                <a:tc>
                  <a:txBody>
                    <a:bodyPr/>
                    <a:lstStyle/>
                    <a:p>
                      <a:r>
                        <a:rPr lang="en-US" sz="2000" dirty="0"/>
                        <a:t>(R U {</a:t>
                      </a:r>
                      <a:r>
                        <a:rPr lang="en-US" sz="2000" dirty="0">
                          <a:latin typeface="Tahoma"/>
                          <a:ea typeface="Tahoma"/>
                          <a:cs typeface="Tahoma"/>
                        </a:rPr>
                        <a:t>∞},min, +, ∞, 0)</a:t>
                      </a:r>
                    </a:p>
                    <a:p>
                      <a:r>
                        <a:rPr lang="en-US" sz="2000" dirty="0">
                          <a:latin typeface="Tahoma"/>
                          <a:ea typeface="Tahoma"/>
                          <a:cs typeface="Tahoma"/>
                        </a:rPr>
                        <a:t>Tropical </a:t>
                      </a:r>
                      <a:r>
                        <a:rPr lang="en-US" sz="2000" dirty="0" err="1">
                          <a:latin typeface="Tahoma"/>
                          <a:ea typeface="Tahoma"/>
                          <a:cs typeface="Tahoma"/>
                        </a:rPr>
                        <a:t>semiring</a:t>
                      </a:r>
                      <a:endParaRPr lang="en-US" sz="2000" dirty="0"/>
                    </a:p>
                  </a:txBody>
                  <a:tcPr/>
                </a:tc>
                <a:tc>
                  <a:txBody>
                    <a:bodyPr/>
                    <a:lstStyle/>
                    <a:p>
                      <a:r>
                        <a:rPr lang="en-US" sz="2000" dirty="0"/>
                        <a:t>Shortest path algorithms</a:t>
                      </a:r>
                    </a:p>
                  </a:txBody>
                  <a:tcPr/>
                </a:tc>
                <a:extLst>
                  <a:ext uri="{0D108BD9-81ED-4DB2-BD59-A6C34878D82A}">
                    <a16:rowId xmlns:a16="http://schemas.microsoft.com/office/drawing/2014/main" val="10002"/>
                  </a:ext>
                </a:extLst>
              </a:tr>
              <a:tr h="78105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a:t>(R U {</a:t>
                      </a:r>
                      <a:r>
                        <a:rPr lang="en-US" sz="2000" dirty="0">
                          <a:latin typeface="Tahoma"/>
                          <a:ea typeface="Tahoma"/>
                          <a:cs typeface="Tahoma"/>
                        </a:rPr>
                        <a:t>∞}, min, x, ∞, 1)</a:t>
                      </a:r>
                    </a:p>
                  </a:txBody>
                  <a:tcPr/>
                </a:tc>
                <a:tc>
                  <a:txBody>
                    <a:bodyPr/>
                    <a:lstStyle/>
                    <a:p>
                      <a:r>
                        <a:rPr lang="en-US" sz="2000" dirty="0"/>
                        <a:t>Selecting a </a:t>
                      </a:r>
                      <a:r>
                        <a:rPr lang="en-US" sz="2000" dirty="0" err="1"/>
                        <a:t>subgraph</a:t>
                      </a:r>
                      <a:r>
                        <a:rPr lang="en-US" sz="2000" dirty="0"/>
                        <a:t> or contracting nodes to form a quotient graph. </a:t>
                      </a:r>
                    </a:p>
                  </a:txBody>
                  <a:tcPr/>
                </a:tc>
                <a:extLst>
                  <a:ext uri="{0D108BD9-81ED-4DB2-BD59-A6C34878D82A}">
                    <a16:rowId xmlns:a16="http://schemas.microsoft.com/office/drawing/2014/main" val="10003"/>
                  </a:ext>
                </a:extLst>
              </a:tr>
            </a:tbl>
          </a:graphicData>
        </a:graphic>
      </p:graphicFrame>
      <p:sp>
        <p:nvSpPr>
          <p:cNvPr id="8" name="Rectangle 7"/>
          <p:cNvSpPr/>
          <p:nvPr/>
        </p:nvSpPr>
        <p:spPr bwMode="auto">
          <a:xfrm>
            <a:off x="457200" y="4029075"/>
            <a:ext cx="8134350" cy="2390775"/>
          </a:xfrm>
          <a:prstGeom prst="rect">
            <a:avLst/>
          </a:prstGeom>
          <a:solidFill>
            <a:schemeClr val="bg1"/>
          </a:solidFill>
          <a:ln w="19050" cap="flat" cmpd="sng" algn="ctr">
            <a:no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algn="ctr" eaLnBrk="0" hangingPunct="0">
              <a:lnSpc>
                <a:spcPct val="80000"/>
              </a:lnSpc>
              <a:spcBef>
                <a:spcPct val="50000"/>
              </a:spcBef>
            </a:pPr>
            <a:endParaRPr lang="en-US" sz="2000">
              <a:solidFill>
                <a:srgbClr val="000000"/>
              </a:solidFill>
              <a:latin typeface="Verdana" pitchFamily="96" charset="0"/>
            </a:endParaRPr>
          </a:p>
        </p:txBody>
      </p:sp>
      <p:sp>
        <p:nvSpPr>
          <p:cNvPr id="9" name="TextBox 8"/>
          <p:cNvSpPr txBox="1"/>
          <p:nvPr/>
        </p:nvSpPr>
        <p:spPr>
          <a:xfrm>
            <a:off x="885825" y="4248150"/>
            <a:ext cx="7086600" cy="369332"/>
          </a:xfrm>
          <a:prstGeom prst="rect">
            <a:avLst/>
          </a:prstGeom>
          <a:noFill/>
        </p:spPr>
        <p:txBody>
          <a:bodyPr wrap="square" rtlCol="0">
            <a:spAutoFit/>
          </a:bodyPr>
          <a:lstStyle/>
          <a:p>
            <a:r>
              <a:rPr lang="en-US" dirty="0">
                <a:solidFill>
                  <a:srgbClr val="000000"/>
                </a:solidFill>
              </a:rPr>
              <a:t>Notation:   (R,      +,        *,        0,       1)</a:t>
            </a:r>
          </a:p>
        </p:txBody>
      </p:sp>
      <p:sp>
        <p:nvSpPr>
          <p:cNvPr id="10" name="TextBox 9"/>
          <p:cNvSpPr txBox="1"/>
          <p:nvPr/>
        </p:nvSpPr>
        <p:spPr>
          <a:xfrm rot="16200000">
            <a:off x="1539067" y="5288777"/>
            <a:ext cx="1406009" cy="369332"/>
          </a:xfrm>
          <a:prstGeom prst="rect">
            <a:avLst/>
          </a:prstGeom>
          <a:noFill/>
        </p:spPr>
        <p:txBody>
          <a:bodyPr wrap="square" rtlCol="0">
            <a:spAutoFit/>
          </a:bodyPr>
          <a:lstStyle/>
          <a:p>
            <a:pPr algn="r"/>
            <a:r>
              <a:rPr lang="en-US" dirty="0">
                <a:solidFill>
                  <a:srgbClr val="000000"/>
                </a:solidFill>
              </a:rPr>
              <a:t>Scalar type</a:t>
            </a:r>
          </a:p>
        </p:txBody>
      </p:sp>
      <p:sp>
        <p:nvSpPr>
          <p:cNvPr id="11" name="TextBox 10"/>
          <p:cNvSpPr txBox="1"/>
          <p:nvPr/>
        </p:nvSpPr>
        <p:spPr>
          <a:xfrm rot="16200000">
            <a:off x="2245466" y="5294868"/>
            <a:ext cx="1406009" cy="369332"/>
          </a:xfrm>
          <a:prstGeom prst="rect">
            <a:avLst/>
          </a:prstGeom>
          <a:noFill/>
        </p:spPr>
        <p:txBody>
          <a:bodyPr wrap="square" rtlCol="0">
            <a:spAutoFit/>
          </a:bodyPr>
          <a:lstStyle/>
          <a:p>
            <a:pPr algn="r"/>
            <a:r>
              <a:rPr lang="en-US" dirty="0">
                <a:solidFill>
                  <a:srgbClr val="000000"/>
                </a:solidFill>
              </a:rPr>
              <a:t>Op1</a:t>
            </a:r>
          </a:p>
        </p:txBody>
      </p:sp>
      <p:sp>
        <p:nvSpPr>
          <p:cNvPr id="12" name="TextBox 11"/>
          <p:cNvSpPr txBox="1"/>
          <p:nvPr/>
        </p:nvSpPr>
        <p:spPr>
          <a:xfrm rot="16200000">
            <a:off x="3059537" y="5294867"/>
            <a:ext cx="1406009" cy="369332"/>
          </a:xfrm>
          <a:prstGeom prst="rect">
            <a:avLst/>
          </a:prstGeom>
          <a:noFill/>
        </p:spPr>
        <p:txBody>
          <a:bodyPr wrap="square" rtlCol="0">
            <a:spAutoFit/>
          </a:bodyPr>
          <a:lstStyle/>
          <a:p>
            <a:pPr algn="r"/>
            <a:r>
              <a:rPr lang="en-US" dirty="0">
                <a:solidFill>
                  <a:srgbClr val="000000"/>
                </a:solidFill>
              </a:rPr>
              <a:t>Op2</a:t>
            </a:r>
          </a:p>
        </p:txBody>
      </p:sp>
      <p:sp>
        <p:nvSpPr>
          <p:cNvPr id="13" name="TextBox 12"/>
          <p:cNvSpPr txBox="1"/>
          <p:nvPr/>
        </p:nvSpPr>
        <p:spPr>
          <a:xfrm rot="16200000">
            <a:off x="3730347" y="5385892"/>
            <a:ext cx="1588056" cy="369332"/>
          </a:xfrm>
          <a:prstGeom prst="rect">
            <a:avLst/>
          </a:prstGeom>
          <a:noFill/>
        </p:spPr>
        <p:txBody>
          <a:bodyPr wrap="square" rtlCol="0">
            <a:spAutoFit/>
          </a:bodyPr>
          <a:lstStyle/>
          <a:p>
            <a:pPr algn="r"/>
            <a:r>
              <a:rPr lang="en-US" dirty="0">
                <a:solidFill>
                  <a:srgbClr val="000000"/>
                </a:solidFill>
              </a:rPr>
              <a:t>Identity Op1</a:t>
            </a:r>
          </a:p>
        </p:txBody>
      </p:sp>
      <p:sp>
        <p:nvSpPr>
          <p:cNvPr id="14" name="TextBox 13"/>
          <p:cNvSpPr txBox="1"/>
          <p:nvPr/>
        </p:nvSpPr>
        <p:spPr>
          <a:xfrm rot="16200000">
            <a:off x="4390217" y="5385893"/>
            <a:ext cx="1588056" cy="369332"/>
          </a:xfrm>
          <a:prstGeom prst="rect">
            <a:avLst/>
          </a:prstGeom>
          <a:noFill/>
        </p:spPr>
        <p:txBody>
          <a:bodyPr wrap="square" rtlCol="0">
            <a:spAutoFit/>
          </a:bodyPr>
          <a:lstStyle/>
          <a:p>
            <a:pPr algn="r"/>
            <a:r>
              <a:rPr lang="en-US" dirty="0">
                <a:solidFill>
                  <a:srgbClr val="000000"/>
                </a:solidFill>
              </a:rPr>
              <a:t>Identity Op2</a:t>
            </a:r>
          </a:p>
        </p:txBody>
      </p:sp>
      <p:sp>
        <p:nvSpPr>
          <p:cNvPr id="16" name="Title 15"/>
          <p:cNvSpPr>
            <a:spLocks noGrp="1"/>
          </p:cNvSpPr>
          <p:nvPr>
            <p:ph type="title"/>
          </p:nvPr>
        </p:nvSpPr>
        <p:spPr>
          <a:xfrm>
            <a:off x="166688" y="192088"/>
            <a:ext cx="8901112" cy="889000"/>
          </a:xfrm>
        </p:spPr>
        <p:txBody>
          <a:bodyPr/>
          <a:lstStyle/>
          <a:p>
            <a:r>
              <a:rPr lang="en-US" dirty="0"/>
              <a:t>Algebraic Semirings</a:t>
            </a:r>
          </a:p>
        </p:txBody>
      </p:sp>
      <p:sp>
        <p:nvSpPr>
          <p:cNvPr id="15" name="Content Placeholder 2"/>
          <p:cNvSpPr>
            <a:spLocks noGrp="1"/>
          </p:cNvSpPr>
          <p:nvPr>
            <p:ph idx="1"/>
          </p:nvPr>
        </p:nvSpPr>
        <p:spPr>
          <a:xfrm>
            <a:off x="190500" y="718048"/>
            <a:ext cx="8953500" cy="2530119"/>
          </a:xfrm>
        </p:spPr>
        <p:txBody>
          <a:bodyPr/>
          <a:lstStyle/>
          <a:p>
            <a:r>
              <a:rPr lang="en-US" dirty="0"/>
              <a:t>Semiring: An Algebraic structure that generalizes real arithmetic by replacing (⊕,⊗) with binary operations (Op1, Op2)</a:t>
            </a:r>
          </a:p>
          <a:p>
            <a:pPr lvl="1"/>
            <a:r>
              <a:rPr lang="en-US" dirty="0"/>
              <a:t>Op1 and Op2 have identity elements sometimes called 0 and 1 </a:t>
            </a:r>
          </a:p>
          <a:p>
            <a:pPr lvl="1"/>
            <a:r>
              <a:rPr lang="en-US" dirty="0"/>
              <a:t>Op1 and Op2 are associative. </a:t>
            </a:r>
          </a:p>
          <a:p>
            <a:pPr lvl="1"/>
            <a:r>
              <a:rPr lang="en-US" dirty="0"/>
              <a:t>Op1 is commutative,   Op2 distributes over Op1 from both left and right</a:t>
            </a:r>
          </a:p>
          <a:p>
            <a:pPr lvl="1"/>
            <a:r>
              <a:rPr lang="en-US" dirty="0"/>
              <a:t>The Op1 identify is an Op2 annihilator.</a:t>
            </a:r>
          </a:p>
        </p:txBody>
      </p:sp>
    </p:spTree>
    <p:extLst>
      <p:ext uri="{BB962C8B-B14F-4D97-AF65-F5344CB8AC3E}">
        <p14:creationId xmlns:p14="http://schemas.microsoft.com/office/powerpoint/2010/main" val="3351967307"/>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a:defRPr/>
            </a:pPr>
            <a:fld id="{0C933AAA-F64E-4748-8A99-DCC60F15C72A}" type="slidenum">
              <a:rPr lang="en-US" smtClean="0">
                <a:solidFill>
                  <a:srgbClr val="000000"/>
                </a:solidFill>
                <a:ea typeface="ＭＳ Ｐゴシック" pitchFamily="34" charset="-128"/>
              </a:rPr>
              <a:pPr>
                <a:defRPr/>
              </a:pPr>
              <a:t>59</a:t>
            </a:fld>
            <a:endParaRPr lang="en-US" dirty="0">
              <a:solidFill>
                <a:srgbClr val="000000"/>
              </a:solidFill>
              <a:ea typeface="ＭＳ Ｐゴシック" pitchFamily="34" charset="-128"/>
            </a:endParaRPr>
          </a:p>
        </p:txBody>
      </p:sp>
      <p:graphicFrame>
        <p:nvGraphicFramePr>
          <p:cNvPr id="5" name="Table 4"/>
          <p:cNvGraphicFramePr>
            <a:graphicFrameLocks noGrp="1"/>
          </p:cNvGraphicFramePr>
          <p:nvPr/>
        </p:nvGraphicFramePr>
        <p:xfrm>
          <a:off x="580315" y="3270179"/>
          <a:ext cx="7867650" cy="3279211"/>
        </p:xfrm>
        <a:graphic>
          <a:graphicData uri="http://schemas.openxmlformats.org/drawingml/2006/table">
            <a:tbl>
              <a:tblPr firstRow="1" bandRow="1">
                <a:tableStyleId>{5940675A-B579-460E-94D1-54222C63F5DA}</a:tableStyleId>
              </a:tblPr>
              <a:tblGrid>
                <a:gridCol w="3396871">
                  <a:extLst>
                    <a:ext uri="{9D8B030D-6E8A-4147-A177-3AD203B41FA5}">
                      <a16:colId xmlns:a16="http://schemas.microsoft.com/office/drawing/2014/main" val="20000"/>
                    </a:ext>
                  </a:extLst>
                </a:gridCol>
                <a:gridCol w="4470779">
                  <a:extLst>
                    <a:ext uri="{9D8B030D-6E8A-4147-A177-3AD203B41FA5}">
                      <a16:colId xmlns:a16="http://schemas.microsoft.com/office/drawing/2014/main" val="20001"/>
                    </a:ext>
                  </a:extLst>
                </a:gridCol>
              </a:tblGrid>
              <a:tr h="739846">
                <a:tc>
                  <a:txBody>
                    <a:bodyPr/>
                    <a:lstStyle/>
                    <a:p>
                      <a:r>
                        <a:rPr lang="en-US" sz="2000" dirty="0"/>
                        <a:t>(R, +, *, 0, 1)</a:t>
                      </a:r>
                    </a:p>
                    <a:p>
                      <a:r>
                        <a:rPr lang="en-US" sz="2000" dirty="0"/>
                        <a:t>Real Field</a:t>
                      </a:r>
                    </a:p>
                  </a:txBody>
                  <a:tcPr/>
                </a:tc>
                <a:tc>
                  <a:txBody>
                    <a:bodyPr/>
                    <a:lstStyle/>
                    <a:p>
                      <a:r>
                        <a:rPr lang="en-US" sz="2000" dirty="0"/>
                        <a:t>Standard operations</a:t>
                      </a:r>
                      <a:r>
                        <a:rPr lang="en-US" sz="2000" baseline="0" dirty="0"/>
                        <a:t> in linear algebra</a:t>
                      </a:r>
                      <a:endParaRPr lang="en-US" sz="2000" dirty="0"/>
                    </a:p>
                  </a:txBody>
                  <a:tcPr/>
                </a:tc>
                <a:extLst>
                  <a:ext uri="{0D108BD9-81ED-4DB2-BD59-A6C34878D82A}">
                    <a16:rowId xmlns:a16="http://schemas.microsoft.com/office/drawing/2014/main" val="10000"/>
                  </a:ext>
                </a:extLst>
              </a:tr>
              <a:tr h="752475">
                <a:tc>
                  <a:txBody>
                    <a:bodyPr/>
                    <a:lstStyle/>
                    <a:p>
                      <a:r>
                        <a:rPr lang="en-US" sz="2000" dirty="0"/>
                        <a:t>(R U {</a:t>
                      </a:r>
                      <a:r>
                        <a:rPr lang="en-US" sz="2000" dirty="0">
                          <a:latin typeface="Tahoma"/>
                          <a:ea typeface="Tahoma"/>
                          <a:cs typeface="Tahoma"/>
                        </a:rPr>
                        <a:t>∞},min, +, ∞, 0)</a:t>
                      </a:r>
                    </a:p>
                    <a:p>
                      <a:r>
                        <a:rPr lang="en-US" sz="2000" dirty="0">
                          <a:latin typeface="Tahoma"/>
                          <a:ea typeface="Tahoma"/>
                          <a:cs typeface="Tahoma"/>
                        </a:rPr>
                        <a:t>Tropical </a:t>
                      </a:r>
                      <a:r>
                        <a:rPr lang="en-US" sz="2000" dirty="0" err="1">
                          <a:latin typeface="Tahoma"/>
                          <a:ea typeface="Tahoma"/>
                          <a:cs typeface="Tahoma"/>
                        </a:rPr>
                        <a:t>semiring</a:t>
                      </a:r>
                      <a:endParaRPr lang="en-US" sz="20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a:t>Shortest path algorithms</a:t>
                      </a:r>
                    </a:p>
                  </a:txBody>
                  <a:tcPr/>
                </a:tc>
                <a:extLst>
                  <a:ext uri="{0D108BD9-81ED-4DB2-BD59-A6C34878D82A}">
                    <a16:rowId xmlns:a16="http://schemas.microsoft.com/office/drawing/2014/main" val="10001"/>
                  </a:ext>
                </a:extLst>
              </a:tr>
              <a:tr h="714375">
                <a:tc>
                  <a:txBody>
                    <a:bodyPr/>
                    <a:lstStyle/>
                    <a:p>
                      <a:r>
                        <a:rPr lang="en-US" sz="2000" dirty="0"/>
                        <a:t>({0,1}, |,</a:t>
                      </a:r>
                      <a:r>
                        <a:rPr lang="en-US" sz="2000" baseline="0" dirty="0"/>
                        <a:t> &amp;, 0, 1)</a:t>
                      </a:r>
                    </a:p>
                    <a:p>
                      <a:r>
                        <a:rPr lang="en-US" sz="2000" baseline="0" dirty="0"/>
                        <a:t>Boolean </a:t>
                      </a:r>
                      <a:r>
                        <a:rPr lang="en-US" sz="2000" baseline="0" dirty="0" err="1"/>
                        <a:t>Semiring</a:t>
                      </a:r>
                      <a:endParaRPr lang="en-US" sz="2000" dirty="0"/>
                    </a:p>
                    <a:p>
                      <a:endParaRPr lang="en-US" sz="2000" dirty="0"/>
                    </a:p>
                  </a:txBody>
                  <a:tcPr/>
                </a:tc>
                <a:tc>
                  <a:txBody>
                    <a:bodyPr/>
                    <a:lstStyle/>
                    <a:p>
                      <a:r>
                        <a:rPr lang="en-US" sz="2000" dirty="0"/>
                        <a:t>Graph traversal algorithms </a:t>
                      </a:r>
                    </a:p>
                  </a:txBody>
                  <a:tcPr/>
                </a:tc>
                <a:extLst>
                  <a:ext uri="{0D108BD9-81ED-4DB2-BD59-A6C34878D82A}">
                    <a16:rowId xmlns:a16="http://schemas.microsoft.com/office/drawing/2014/main" val="10002"/>
                  </a:ext>
                </a:extLst>
              </a:tr>
              <a:tr h="78105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a:t>(R U {</a:t>
                      </a:r>
                      <a:r>
                        <a:rPr lang="en-US" sz="2000" dirty="0">
                          <a:latin typeface="Tahoma"/>
                          <a:ea typeface="Tahoma"/>
                          <a:cs typeface="Tahoma"/>
                        </a:rPr>
                        <a:t>∞}, min, *, ∞, 1)</a:t>
                      </a:r>
                    </a:p>
                  </a:txBody>
                  <a:tcPr/>
                </a:tc>
                <a:tc>
                  <a:txBody>
                    <a:bodyPr/>
                    <a:lstStyle/>
                    <a:p>
                      <a:r>
                        <a:rPr lang="en-US" sz="2000" dirty="0"/>
                        <a:t>Selecting a </a:t>
                      </a:r>
                      <a:r>
                        <a:rPr lang="en-US" sz="2000" dirty="0" err="1"/>
                        <a:t>subgraph</a:t>
                      </a:r>
                      <a:r>
                        <a:rPr lang="en-US" sz="2000" dirty="0"/>
                        <a:t> or contracting nodes to form a quotient graph. </a:t>
                      </a:r>
                    </a:p>
                  </a:txBody>
                  <a:tcPr/>
                </a:tc>
                <a:extLst>
                  <a:ext uri="{0D108BD9-81ED-4DB2-BD59-A6C34878D82A}">
                    <a16:rowId xmlns:a16="http://schemas.microsoft.com/office/drawing/2014/main" val="10003"/>
                  </a:ext>
                </a:extLst>
              </a:tr>
            </a:tbl>
          </a:graphicData>
        </a:graphic>
      </p:graphicFrame>
      <p:sp>
        <p:nvSpPr>
          <p:cNvPr id="6" name="Title 5"/>
          <p:cNvSpPr>
            <a:spLocks noGrp="1"/>
          </p:cNvSpPr>
          <p:nvPr>
            <p:ph type="title"/>
          </p:nvPr>
        </p:nvSpPr>
        <p:spPr>
          <a:xfrm>
            <a:off x="166688" y="192088"/>
            <a:ext cx="8901112" cy="889000"/>
          </a:xfrm>
        </p:spPr>
        <p:txBody>
          <a:bodyPr/>
          <a:lstStyle/>
          <a:p>
            <a:r>
              <a:rPr lang="en-US" dirty="0"/>
              <a:t>Algebraic Semirings</a:t>
            </a:r>
          </a:p>
        </p:txBody>
      </p:sp>
      <p:sp>
        <p:nvSpPr>
          <p:cNvPr id="7" name="Content Placeholder 2"/>
          <p:cNvSpPr>
            <a:spLocks noGrp="1"/>
          </p:cNvSpPr>
          <p:nvPr>
            <p:ph idx="1"/>
          </p:nvPr>
        </p:nvSpPr>
        <p:spPr>
          <a:xfrm>
            <a:off x="190500" y="718048"/>
            <a:ext cx="8953500" cy="2530119"/>
          </a:xfrm>
        </p:spPr>
        <p:txBody>
          <a:bodyPr/>
          <a:lstStyle/>
          <a:p>
            <a:r>
              <a:rPr lang="en-US" dirty="0"/>
              <a:t>Semiring: An Algebraic structure that generalizes real arithmetic by replacing (⊕,⊗) with binary operations (Op1, Op2)</a:t>
            </a:r>
          </a:p>
          <a:p>
            <a:pPr lvl="1"/>
            <a:r>
              <a:rPr lang="en-US" dirty="0"/>
              <a:t>Op1 and Op2 have identity elements sometimes called 0 and 1 </a:t>
            </a:r>
          </a:p>
          <a:p>
            <a:pPr lvl="1"/>
            <a:r>
              <a:rPr lang="en-US" dirty="0"/>
              <a:t>Op1 and Op2 are associative. </a:t>
            </a:r>
          </a:p>
          <a:p>
            <a:pPr lvl="1"/>
            <a:r>
              <a:rPr lang="en-US" dirty="0"/>
              <a:t>Op1 is commutative,   Op2 distributes over Op1 from both left and right</a:t>
            </a:r>
          </a:p>
          <a:p>
            <a:pPr lvl="1"/>
            <a:r>
              <a:rPr lang="en-US" dirty="0"/>
              <a:t>The Op1 identify is an Op2 annihilator.</a:t>
            </a:r>
          </a:p>
        </p:txBody>
      </p:sp>
    </p:spTree>
    <p:extLst>
      <p:ext uri="{BB962C8B-B14F-4D97-AF65-F5344CB8AC3E}">
        <p14:creationId xmlns:p14="http://schemas.microsoft.com/office/powerpoint/2010/main" val="3310622331"/>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F34A0E-68B8-684C-BDB3-C4DE564675A3}"/>
              </a:ext>
            </a:extLst>
          </p:cNvPr>
          <p:cNvSpPr>
            <a:spLocks noGrp="1"/>
          </p:cNvSpPr>
          <p:nvPr>
            <p:ph type="title"/>
          </p:nvPr>
        </p:nvSpPr>
        <p:spPr/>
        <p:txBody>
          <a:bodyPr/>
          <a:lstStyle/>
          <a:p>
            <a:r>
              <a:rPr lang="en-US" dirty="0"/>
              <a:t>A </a:t>
            </a:r>
            <a:r>
              <a:rPr lang="en-US" u="sng" dirty="0"/>
              <a:t>Directed</a:t>
            </a:r>
            <a:r>
              <a:rPr lang="en-US" dirty="0"/>
              <a:t> graph as a matrix</a:t>
            </a:r>
          </a:p>
        </p:txBody>
      </p:sp>
      <p:sp>
        <p:nvSpPr>
          <p:cNvPr id="3" name="Content Placeholder 2">
            <a:extLst>
              <a:ext uri="{FF2B5EF4-FFF2-40B4-BE49-F238E27FC236}">
                <a16:creationId xmlns:a16="http://schemas.microsoft.com/office/drawing/2014/main" id="{7F2F0489-0199-7049-A795-23EF37238E1A}"/>
              </a:ext>
            </a:extLst>
          </p:cNvPr>
          <p:cNvSpPr>
            <a:spLocks noGrp="1"/>
          </p:cNvSpPr>
          <p:nvPr>
            <p:ph idx="1"/>
          </p:nvPr>
        </p:nvSpPr>
        <p:spPr>
          <a:xfrm>
            <a:off x="334929" y="961515"/>
            <a:ext cx="8393146" cy="1013769"/>
          </a:xfrm>
        </p:spPr>
        <p:txBody>
          <a:bodyPr/>
          <a:lstStyle/>
          <a:p>
            <a:r>
              <a:rPr lang="en-US" sz="2000" dirty="0"/>
              <a:t>Adjacency Matrix: A square matrix (usually sparse) where rows and columns are labeled by vertices and non-empty values are edges from a row vertex to a column vertex</a:t>
            </a:r>
          </a:p>
        </p:txBody>
      </p:sp>
      <p:sp>
        <p:nvSpPr>
          <p:cNvPr id="4" name="Slide Number Placeholder 3">
            <a:extLst>
              <a:ext uri="{FF2B5EF4-FFF2-40B4-BE49-F238E27FC236}">
                <a16:creationId xmlns:a16="http://schemas.microsoft.com/office/drawing/2014/main" id="{96E44365-88D5-8D42-A82C-542EA6584288}"/>
              </a:ext>
            </a:extLst>
          </p:cNvPr>
          <p:cNvSpPr>
            <a:spLocks noGrp="1"/>
          </p:cNvSpPr>
          <p:nvPr>
            <p:ph type="sldNum" sz="quarter" idx="10"/>
          </p:nvPr>
        </p:nvSpPr>
        <p:spPr/>
        <p:txBody>
          <a:bodyPr/>
          <a:lstStyle/>
          <a:p>
            <a:pPr>
              <a:defRPr/>
            </a:pPr>
            <a:fld id="{0C933AAA-F64E-4748-8A99-DCC60F15C72A}" type="slidenum">
              <a:rPr lang="en-US" smtClean="0">
                <a:solidFill>
                  <a:srgbClr val="000000"/>
                </a:solidFill>
                <a:ea typeface="ＭＳ Ｐゴシック" pitchFamily="34" charset="-128"/>
              </a:rPr>
              <a:pPr>
                <a:defRPr/>
              </a:pPr>
              <a:t>6</a:t>
            </a:fld>
            <a:endParaRPr lang="en-US" dirty="0">
              <a:solidFill>
                <a:srgbClr val="000000"/>
              </a:solidFill>
              <a:ea typeface="ＭＳ Ｐゴシック" pitchFamily="34" charset="-128"/>
            </a:endParaRPr>
          </a:p>
        </p:txBody>
      </p:sp>
      <p:graphicFrame>
        <p:nvGraphicFramePr>
          <p:cNvPr id="9" name="Table 8">
            <a:extLst>
              <a:ext uri="{FF2B5EF4-FFF2-40B4-BE49-F238E27FC236}">
                <a16:creationId xmlns:a16="http://schemas.microsoft.com/office/drawing/2014/main" id="{C1C0B6F9-F85C-4440-9B92-EF9AC60A9971}"/>
              </a:ext>
            </a:extLst>
          </p:cNvPr>
          <p:cNvGraphicFramePr>
            <a:graphicFrameLocks noGrp="1"/>
          </p:cNvGraphicFramePr>
          <p:nvPr/>
        </p:nvGraphicFramePr>
        <p:xfrm>
          <a:off x="5223533" y="2687747"/>
          <a:ext cx="3449457" cy="2595880"/>
        </p:xfrm>
        <a:graphic>
          <a:graphicData uri="http://schemas.openxmlformats.org/drawingml/2006/table">
            <a:tbl>
              <a:tblPr firstRow="1" bandRow="1">
                <a:tableStyleId>{2D5ABB26-0587-4C30-8999-92F81FD0307C}</a:tableStyleId>
              </a:tblPr>
              <a:tblGrid>
                <a:gridCol w="501541">
                  <a:extLst>
                    <a:ext uri="{9D8B030D-6E8A-4147-A177-3AD203B41FA5}">
                      <a16:colId xmlns:a16="http://schemas.microsoft.com/office/drawing/2014/main" val="20000"/>
                    </a:ext>
                  </a:extLst>
                </a:gridCol>
                <a:gridCol w="532263">
                  <a:extLst>
                    <a:ext uri="{9D8B030D-6E8A-4147-A177-3AD203B41FA5}">
                      <a16:colId xmlns:a16="http://schemas.microsoft.com/office/drawing/2014/main" val="20001"/>
                    </a:ext>
                  </a:extLst>
                </a:gridCol>
                <a:gridCol w="477671">
                  <a:extLst>
                    <a:ext uri="{9D8B030D-6E8A-4147-A177-3AD203B41FA5}">
                      <a16:colId xmlns:a16="http://schemas.microsoft.com/office/drawing/2014/main" val="20002"/>
                    </a:ext>
                  </a:extLst>
                </a:gridCol>
                <a:gridCol w="518615">
                  <a:extLst>
                    <a:ext uri="{9D8B030D-6E8A-4147-A177-3AD203B41FA5}">
                      <a16:colId xmlns:a16="http://schemas.microsoft.com/office/drawing/2014/main" val="20003"/>
                    </a:ext>
                  </a:extLst>
                </a:gridCol>
                <a:gridCol w="464024">
                  <a:extLst>
                    <a:ext uri="{9D8B030D-6E8A-4147-A177-3AD203B41FA5}">
                      <a16:colId xmlns:a16="http://schemas.microsoft.com/office/drawing/2014/main" val="20004"/>
                    </a:ext>
                  </a:extLst>
                </a:gridCol>
                <a:gridCol w="477672">
                  <a:extLst>
                    <a:ext uri="{9D8B030D-6E8A-4147-A177-3AD203B41FA5}">
                      <a16:colId xmlns:a16="http://schemas.microsoft.com/office/drawing/2014/main" val="20005"/>
                    </a:ext>
                  </a:extLst>
                </a:gridCol>
                <a:gridCol w="477671">
                  <a:extLst>
                    <a:ext uri="{9D8B030D-6E8A-4147-A177-3AD203B41FA5}">
                      <a16:colId xmlns:a16="http://schemas.microsoft.com/office/drawing/2014/main" val="20006"/>
                    </a:ext>
                  </a:extLst>
                </a:gridCol>
              </a:tblGrid>
              <a:tr h="370840">
                <a:tc>
                  <a:txBody>
                    <a:bodyPr/>
                    <a:lstStyle/>
                    <a:p>
                      <a:r>
                        <a:rPr lang="en-US" dirty="0"/>
                        <a:t> -</a:t>
                      </a:r>
                    </a:p>
                  </a:txBody>
                  <a:tcPr/>
                </a:tc>
                <a:tc>
                  <a:txBody>
                    <a:bodyPr/>
                    <a:lstStyle/>
                    <a:p>
                      <a:r>
                        <a:rPr lang="en-US" b="1" dirty="0">
                          <a:solidFill>
                            <a:srgbClr val="C00000"/>
                          </a:solidFill>
                        </a:rPr>
                        <a:t>★</a:t>
                      </a:r>
                    </a:p>
                  </a:txBody>
                  <a:tcPr/>
                </a:tc>
                <a:tc>
                  <a:txBody>
                    <a:bodyPr/>
                    <a:lstStyle/>
                    <a:p>
                      <a:r>
                        <a:rPr lang="en-US" baseline="0" dirty="0"/>
                        <a:t> -</a:t>
                      </a:r>
                      <a:endParaRPr lang="en-US" dirty="0"/>
                    </a:p>
                  </a:txBody>
                  <a:tcPr/>
                </a:tc>
                <a:tc>
                  <a:txBody>
                    <a:bodyPr/>
                    <a:lstStyle/>
                    <a:p>
                      <a:r>
                        <a:rPr lang="en-US" b="1" dirty="0">
                          <a:solidFill>
                            <a:srgbClr val="C00000"/>
                          </a:solidFill>
                        </a:rPr>
                        <a:t>★</a:t>
                      </a:r>
                    </a:p>
                  </a:txBody>
                  <a:tcPr/>
                </a:tc>
                <a:tc>
                  <a:txBody>
                    <a:bodyPr/>
                    <a:lstStyle/>
                    <a:p>
                      <a:r>
                        <a:rPr lang="en-US" baseline="0" dirty="0"/>
                        <a:t> -</a:t>
                      </a:r>
                      <a:endParaRPr lang="en-US" dirty="0"/>
                    </a:p>
                  </a:txBody>
                  <a:tcPr/>
                </a:tc>
                <a:tc>
                  <a:txBody>
                    <a:bodyPr/>
                    <a:lstStyle/>
                    <a:p>
                      <a:r>
                        <a:rPr lang="en-US" baseline="0" dirty="0"/>
                        <a:t> -</a:t>
                      </a:r>
                      <a:endParaRPr lang="en-US" dirty="0"/>
                    </a:p>
                  </a:txBody>
                  <a:tcPr/>
                </a:tc>
                <a:tc>
                  <a:txBody>
                    <a:bodyPr/>
                    <a:lstStyle/>
                    <a:p>
                      <a:r>
                        <a:rPr lang="en-US" baseline="0" dirty="0"/>
                        <a:t> -</a:t>
                      </a:r>
                      <a:endParaRPr lang="en-US" dirty="0"/>
                    </a:p>
                  </a:txBody>
                  <a:tcPr/>
                </a:tc>
                <a:extLst>
                  <a:ext uri="{0D108BD9-81ED-4DB2-BD59-A6C34878D82A}">
                    <a16:rowId xmlns:a16="http://schemas.microsoft.com/office/drawing/2014/main" val="10000"/>
                  </a:ext>
                </a:extLst>
              </a:tr>
              <a:tr h="370840">
                <a:tc>
                  <a:txBody>
                    <a:bodyPr/>
                    <a:lstStyle/>
                    <a:p>
                      <a:r>
                        <a:rPr lang="en-US" dirty="0"/>
                        <a:t> -</a:t>
                      </a:r>
                    </a:p>
                  </a:txBody>
                  <a:tcPr/>
                </a:tc>
                <a:tc>
                  <a:txBody>
                    <a:bodyPr/>
                    <a:lstStyle/>
                    <a:p>
                      <a:r>
                        <a:rPr lang="en-US" dirty="0"/>
                        <a:t> -</a:t>
                      </a:r>
                    </a:p>
                  </a:txBody>
                  <a:tcPr/>
                </a:tc>
                <a:tc>
                  <a:txBody>
                    <a:bodyPr/>
                    <a:lstStyle/>
                    <a:p>
                      <a:r>
                        <a:rPr lang="en-US" baseline="0" dirty="0"/>
                        <a:t> -</a:t>
                      </a:r>
                      <a:endParaRPr lang="en-US" dirty="0"/>
                    </a:p>
                  </a:txBody>
                  <a:tcPr/>
                </a:tc>
                <a:tc>
                  <a:txBody>
                    <a:bodyPr/>
                    <a:lstStyle/>
                    <a:p>
                      <a:r>
                        <a:rPr lang="en-US" baseline="0" dirty="0"/>
                        <a:t> -</a:t>
                      </a:r>
                      <a:endParaRPr lang="en-US" dirty="0"/>
                    </a:p>
                  </a:txBody>
                  <a:tcPr/>
                </a:tc>
                <a:tc>
                  <a:txBody>
                    <a:bodyPr/>
                    <a:lstStyle/>
                    <a:p>
                      <a:r>
                        <a:rPr lang="en-US" b="1" dirty="0">
                          <a:solidFill>
                            <a:srgbClr val="C00000"/>
                          </a:solidFill>
                        </a:rPr>
                        <a:t>★</a:t>
                      </a:r>
                    </a:p>
                  </a:txBody>
                  <a:tcPr/>
                </a:tc>
                <a:tc>
                  <a:txBody>
                    <a:bodyPr/>
                    <a:lstStyle/>
                    <a:p>
                      <a:r>
                        <a:rPr lang="en-US" baseline="0" dirty="0"/>
                        <a:t> -</a:t>
                      </a:r>
                      <a:endParaRPr lang="en-US" dirty="0"/>
                    </a:p>
                  </a:txBody>
                  <a:tcPr/>
                </a:tc>
                <a:tc>
                  <a:txBody>
                    <a:bodyPr/>
                    <a:lstStyle/>
                    <a:p>
                      <a:r>
                        <a:rPr lang="en-US" b="1" dirty="0">
                          <a:solidFill>
                            <a:srgbClr val="C00000"/>
                          </a:solidFill>
                        </a:rPr>
                        <a:t>★</a:t>
                      </a:r>
                    </a:p>
                  </a:txBody>
                  <a:tcPr/>
                </a:tc>
                <a:extLst>
                  <a:ext uri="{0D108BD9-81ED-4DB2-BD59-A6C34878D82A}">
                    <a16:rowId xmlns:a16="http://schemas.microsoft.com/office/drawing/2014/main" val="10001"/>
                  </a:ext>
                </a:extLst>
              </a:tr>
              <a:tr h="370840">
                <a:tc>
                  <a:txBody>
                    <a:bodyPr/>
                    <a:lstStyle/>
                    <a:p>
                      <a:r>
                        <a:rPr lang="en-US" dirty="0"/>
                        <a:t> -</a:t>
                      </a:r>
                    </a:p>
                  </a:txBody>
                  <a:tcPr/>
                </a:tc>
                <a:tc>
                  <a:txBody>
                    <a:bodyPr/>
                    <a:lstStyle/>
                    <a:p>
                      <a:r>
                        <a:rPr lang="en-US" dirty="0"/>
                        <a:t> -</a:t>
                      </a:r>
                    </a:p>
                  </a:txBody>
                  <a:tcPr/>
                </a:tc>
                <a:tc>
                  <a:txBody>
                    <a:bodyPr/>
                    <a:lstStyle/>
                    <a:p>
                      <a:r>
                        <a:rPr lang="en-US" baseline="0" dirty="0"/>
                        <a:t> -</a:t>
                      </a:r>
                      <a:endParaRPr lang="en-US" dirty="0"/>
                    </a:p>
                  </a:txBody>
                  <a:tcPr/>
                </a:tc>
                <a:tc>
                  <a:txBody>
                    <a:bodyPr/>
                    <a:lstStyle/>
                    <a:p>
                      <a:r>
                        <a:rPr lang="en-US" baseline="0" dirty="0"/>
                        <a:t> -</a:t>
                      </a:r>
                      <a:endParaRPr lang="en-US" dirty="0"/>
                    </a:p>
                  </a:txBody>
                  <a:tcPr/>
                </a:tc>
                <a:tc>
                  <a:txBody>
                    <a:bodyPr/>
                    <a:lstStyle/>
                    <a:p>
                      <a:r>
                        <a:rPr lang="en-US" baseline="0" dirty="0"/>
                        <a:t> -</a:t>
                      </a:r>
                      <a:endParaRPr lang="en-US" dirty="0"/>
                    </a:p>
                  </a:txBody>
                  <a:tcPr/>
                </a:tc>
                <a:tc>
                  <a:txBody>
                    <a:bodyPr/>
                    <a:lstStyle/>
                    <a:p>
                      <a:r>
                        <a:rPr lang="en-US" b="1" dirty="0">
                          <a:solidFill>
                            <a:srgbClr val="C00000"/>
                          </a:solidFill>
                        </a:rPr>
                        <a:t>★</a:t>
                      </a:r>
                    </a:p>
                  </a:txBody>
                  <a:tcPr/>
                </a:tc>
                <a:tc>
                  <a:txBody>
                    <a:bodyPr/>
                    <a:lstStyle/>
                    <a:p>
                      <a:r>
                        <a:rPr lang="en-US" baseline="0" dirty="0"/>
                        <a:t> -</a:t>
                      </a:r>
                      <a:endParaRPr lang="en-US" dirty="0"/>
                    </a:p>
                  </a:txBody>
                  <a:tcPr/>
                </a:tc>
                <a:extLst>
                  <a:ext uri="{0D108BD9-81ED-4DB2-BD59-A6C34878D82A}">
                    <a16:rowId xmlns:a16="http://schemas.microsoft.com/office/drawing/2014/main" val="10002"/>
                  </a:ext>
                </a:extLst>
              </a:tr>
              <a:tr h="370840">
                <a:tc>
                  <a:txBody>
                    <a:bodyPr/>
                    <a:lstStyle/>
                    <a:p>
                      <a:r>
                        <a:rPr lang="en-US" b="1" dirty="0">
                          <a:solidFill>
                            <a:srgbClr val="C00000"/>
                          </a:solidFill>
                        </a:rPr>
                        <a:t>★</a:t>
                      </a:r>
                    </a:p>
                  </a:txBody>
                  <a:tcPr/>
                </a:tc>
                <a:tc>
                  <a:txBody>
                    <a:bodyPr/>
                    <a:lstStyle/>
                    <a:p>
                      <a:r>
                        <a:rPr lang="en-US" dirty="0"/>
                        <a:t> -</a:t>
                      </a:r>
                    </a:p>
                  </a:txBody>
                  <a:tcPr/>
                </a:tc>
                <a:tc>
                  <a:txBody>
                    <a:bodyPr/>
                    <a:lstStyle/>
                    <a:p>
                      <a:r>
                        <a:rPr lang="en-US" b="1" dirty="0">
                          <a:solidFill>
                            <a:srgbClr val="C00000"/>
                          </a:solidFill>
                        </a:rPr>
                        <a:t>★</a:t>
                      </a:r>
                    </a:p>
                  </a:txBody>
                  <a:tcPr/>
                </a:tc>
                <a:tc>
                  <a:txBody>
                    <a:bodyPr/>
                    <a:lstStyle/>
                    <a:p>
                      <a:r>
                        <a:rPr lang="en-US" baseline="0" dirty="0"/>
                        <a:t> -</a:t>
                      </a:r>
                      <a:endParaRPr lang="en-US" dirty="0"/>
                    </a:p>
                  </a:txBody>
                  <a:tcPr/>
                </a:tc>
                <a:tc>
                  <a:txBody>
                    <a:bodyPr/>
                    <a:lstStyle/>
                    <a:p>
                      <a:r>
                        <a:rPr lang="en-US" baseline="0" dirty="0"/>
                        <a:t> -</a:t>
                      </a:r>
                      <a:endParaRPr lang="en-US" dirty="0"/>
                    </a:p>
                  </a:txBody>
                  <a:tcPr/>
                </a:tc>
                <a:tc>
                  <a:txBody>
                    <a:bodyPr/>
                    <a:lstStyle/>
                    <a:p>
                      <a:r>
                        <a:rPr lang="en-US" baseline="0" dirty="0"/>
                        <a:t> -</a:t>
                      </a:r>
                      <a:endParaRPr lang="en-US" dirty="0"/>
                    </a:p>
                  </a:txBody>
                  <a:tcPr/>
                </a:tc>
                <a:tc>
                  <a:txBody>
                    <a:bodyPr/>
                    <a:lstStyle/>
                    <a:p>
                      <a:r>
                        <a:rPr lang="en-US" b="0" baseline="0" dirty="0">
                          <a:solidFill>
                            <a:schemeClr val="tx1"/>
                          </a:solidFill>
                        </a:rPr>
                        <a:t> -</a:t>
                      </a:r>
                      <a:endParaRPr lang="en-US" b="0" dirty="0">
                        <a:solidFill>
                          <a:schemeClr val="tx1"/>
                        </a:solidFill>
                      </a:endParaRPr>
                    </a:p>
                  </a:txBody>
                  <a:tcPr/>
                </a:tc>
                <a:extLst>
                  <a:ext uri="{0D108BD9-81ED-4DB2-BD59-A6C34878D82A}">
                    <a16:rowId xmlns:a16="http://schemas.microsoft.com/office/drawing/2014/main" val="10003"/>
                  </a:ext>
                </a:extLst>
              </a:tr>
              <a:tr h="370840">
                <a:tc>
                  <a:txBody>
                    <a:bodyPr/>
                    <a:lstStyle/>
                    <a:p>
                      <a:r>
                        <a:rPr lang="en-US" dirty="0"/>
                        <a:t> -</a:t>
                      </a:r>
                    </a:p>
                  </a:txBody>
                  <a:tcPr/>
                </a:tc>
                <a:tc>
                  <a:txBody>
                    <a:bodyPr/>
                    <a:lstStyle/>
                    <a:p>
                      <a:r>
                        <a:rPr lang="en-US" dirty="0"/>
                        <a:t> -</a:t>
                      </a:r>
                    </a:p>
                  </a:txBody>
                  <a:tcPr/>
                </a:tc>
                <a:tc>
                  <a:txBody>
                    <a:bodyPr/>
                    <a:lstStyle/>
                    <a:p>
                      <a:r>
                        <a:rPr lang="en-US" baseline="0" dirty="0"/>
                        <a:t> -</a:t>
                      </a:r>
                      <a:endParaRPr lang="en-US" dirty="0"/>
                    </a:p>
                  </a:txBody>
                  <a:tcPr/>
                </a:tc>
                <a:tc>
                  <a:txBody>
                    <a:bodyPr/>
                    <a:lstStyle/>
                    <a:p>
                      <a:r>
                        <a:rPr lang="en-US" baseline="0" dirty="0"/>
                        <a:t> -</a:t>
                      </a:r>
                      <a:endParaRPr lang="en-US" dirty="0"/>
                    </a:p>
                  </a:txBody>
                  <a:tcPr/>
                </a:tc>
                <a:tc>
                  <a:txBody>
                    <a:bodyPr/>
                    <a:lstStyle/>
                    <a:p>
                      <a:r>
                        <a:rPr lang="en-US" baseline="0" dirty="0"/>
                        <a:t> -</a:t>
                      </a:r>
                      <a:endParaRPr lang="en-US" dirty="0"/>
                    </a:p>
                  </a:txBody>
                  <a:tcPr/>
                </a:tc>
                <a:tc>
                  <a:txBody>
                    <a:bodyPr/>
                    <a:lstStyle/>
                    <a:p>
                      <a:r>
                        <a:rPr lang="en-US" b="1" dirty="0">
                          <a:solidFill>
                            <a:srgbClr val="C00000"/>
                          </a:solidFill>
                        </a:rPr>
                        <a:t>★</a:t>
                      </a:r>
                    </a:p>
                  </a:txBody>
                  <a:tcPr/>
                </a:tc>
                <a:tc>
                  <a:txBody>
                    <a:bodyPr/>
                    <a:lstStyle/>
                    <a:p>
                      <a:r>
                        <a:rPr lang="en-US" baseline="0" dirty="0"/>
                        <a:t> -</a:t>
                      </a:r>
                      <a:endParaRPr lang="en-US" dirty="0"/>
                    </a:p>
                  </a:txBody>
                  <a:tcPr/>
                </a:tc>
                <a:extLst>
                  <a:ext uri="{0D108BD9-81ED-4DB2-BD59-A6C34878D82A}">
                    <a16:rowId xmlns:a16="http://schemas.microsoft.com/office/drawing/2014/main" val="10004"/>
                  </a:ext>
                </a:extLst>
              </a:tr>
              <a:tr h="370840">
                <a:tc>
                  <a:txBody>
                    <a:bodyPr/>
                    <a:lstStyle/>
                    <a:p>
                      <a:r>
                        <a:rPr lang="en-US" dirty="0"/>
                        <a:t> -</a:t>
                      </a:r>
                    </a:p>
                  </a:txBody>
                  <a:tcPr/>
                </a:tc>
                <a:tc>
                  <a:txBody>
                    <a:bodyPr/>
                    <a:lstStyle/>
                    <a:p>
                      <a:r>
                        <a:rPr lang="en-US" dirty="0"/>
                        <a:t> -</a:t>
                      </a:r>
                    </a:p>
                  </a:txBody>
                  <a:tcPr/>
                </a:tc>
                <a:tc>
                  <a:txBody>
                    <a:bodyPr/>
                    <a:lstStyle/>
                    <a:p>
                      <a:r>
                        <a:rPr lang="en-US" b="1" dirty="0">
                          <a:solidFill>
                            <a:srgbClr val="C00000"/>
                          </a:solidFill>
                        </a:rPr>
                        <a:t>★</a:t>
                      </a:r>
                    </a:p>
                  </a:txBody>
                  <a:tcPr/>
                </a:tc>
                <a:tc>
                  <a:txBody>
                    <a:bodyPr/>
                    <a:lstStyle/>
                    <a:p>
                      <a:r>
                        <a:rPr lang="en-US" baseline="0" dirty="0"/>
                        <a:t> -</a:t>
                      </a:r>
                      <a:endParaRPr lang="en-US" dirty="0"/>
                    </a:p>
                  </a:txBody>
                  <a:tcPr/>
                </a:tc>
                <a:tc>
                  <a:txBody>
                    <a:bodyPr/>
                    <a:lstStyle/>
                    <a:p>
                      <a:r>
                        <a:rPr lang="en-US" baseline="0" dirty="0"/>
                        <a:t> -</a:t>
                      </a:r>
                      <a:endParaRPr lang="en-US" dirty="0"/>
                    </a:p>
                  </a:txBody>
                  <a:tcPr/>
                </a:tc>
                <a:tc>
                  <a:txBody>
                    <a:bodyPr/>
                    <a:lstStyle/>
                    <a:p>
                      <a:r>
                        <a:rPr lang="en-US" baseline="0" dirty="0"/>
                        <a:t> -</a:t>
                      </a:r>
                      <a:endParaRPr lang="en-US" dirty="0"/>
                    </a:p>
                  </a:txBody>
                  <a:tcPr/>
                </a:tc>
                <a:tc>
                  <a:txBody>
                    <a:bodyPr/>
                    <a:lstStyle/>
                    <a:p>
                      <a:r>
                        <a:rPr lang="en-US" baseline="0" dirty="0"/>
                        <a:t> -</a:t>
                      </a:r>
                      <a:endParaRPr lang="en-US" dirty="0"/>
                    </a:p>
                  </a:txBody>
                  <a:tcPr/>
                </a:tc>
                <a:extLst>
                  <a:ext uri="{0D108BD9-81ED-4DB2-BD59-A6C34878D82A}">
                    <a16:rowId xmlns:a16="http://schemas.microsoft.com/office/drawing/2014/main" val="10005"/>
                  </a:ext>
                </a:extLst>
              </a:tr>
              <a:tr h="370840">
                <a:tc>
                  <a:txBody>
                    <a:bodyPr/>
                    <a:lstStyle/>
                    <a:p>
                      <a:r>
                        <a:rPr lang="en-US" dirty="0"/>
                        <a:t> -</a:t>
                      </a:r>
                    </a:p>
                  </a:txBody>
                  <a:tcPr/>
                </a:tc>
                <a:tc>
                  <a:txBody>
                    <a:bodyPr/>
                    <a:lstStyle/>
                    <a:p>
                      <a:r>
                        <a:rPr lang="en-US" dirty="0"/>
                        <a:t> -</a:t>
                      </a:r>
                    </a:p>
                  </a:txBody>
                  <a:tcPr/>
                </a:tc>
                <a:tc>
                  <a:txBody>
                    <a:bodyPr/>
                    <a:lstStyle/>
                    <a:p>
                      <a:r>
                        <a:rPr lang="en-US" b="1" dirty="0">
                          <a:solidFill>
                            <a:srgbClr val="C00000"/>
                          </a:solidFill>
                        </a:rPr>
                        <a:t>★</a:t>
                      </a:r>
                    </a:p>
                  </a:txBody>
                  <a:tcPr/>
                </a:tc>
                <a:tc>
                  <a:txBody>
                    <a:bodyPr/>
                    <a:lstStyle/>
                    <a:p>
                      <a:r>
                        <a:rPr lang="en-US" b="1" dirty="0">
                          <a:solidFill>
                            <a:srgbClr val="C00000"/>
                          </a:solidFill>
                        </a:rPr>
                        <a:t>★</a:t>
                      </a:r>
                    </a:p>
                  </a:txBody>
                  <a:tcPr/>
                </a:tc>
                <a:tc>
                  <a:txBody>
                    <a:bodyPr/>
                    <a:lstStyle/>
                    <a:p>
                      <a:r>
                        <a:rPr lang="en-US" b="1" dirty="0">
                          <a:solidFill>
                            <a:srgbClr val="C00000"/>
                          </a:solidFill>
                        </a:rPr>
                        <a:t>★</a:t>
                      </a:r>
                    </a:p>
                  </a:txBody>
                  <a:tcPr/>
                </a:tc>
                <a:tc>
                  <a:txBody>
                    <a:bodyPr/>
                    <a:lstStyle/>
                    <a:p>
                      <a:r>
                        <a:rPr lang="en-US" baseline="0" dirty="0"/>
                        <a:t> -</a:t>
                      </a:r>
                      <a:endParaRPr lang="en-US" dirty="0"/>
                    </a:p>
                  </a:txBody>
                  <a:tcPr/>
                </a:tc>
                <a:tc>
                  <a:txBody>
                    <a:bodyPr/>
                    <a:lstStyle/>
                    <a:p>
                      <a:r>
                        <a:rPr lang="en-US" baseline="0" dirty="0"/>
                        <a:t> -</a:t>
                      </a:r>
                      <a:endParaRPr lang="en-US" dirty="0"/>
                    </a:p>
                  </a:txBody>
                  <a:tcPr/>
                </a:tc>
                <a:extLst>
                  <a:ext uri="{0D108BD9-81ED-4DB2-BD59-A6C34878D82A}">
                    <a16:rowId xmlns:a16="http://schemas.microsoft.com/office/drawing/2014/main" val="10006"/>
                  </a:ext>
                </a:extLst>
              </a:tr>
            </a:tbl>
          </a:graphicData>
        </a:graphic>
      </p:graphicFrame>
      <p:sp>
        <p:nvSpPr>
          <p:cNvPr id="10" name="TextBox 9">
            <a:extLst>
              <a:ext uri="{FF2B5EF4-FFF2-40B4-BE49-F238E27FC236}">
                <a16:creationId xmlns:a16="http://schemas.microsoft.com/office/drawing/2014/main" id="{EC78E749-030C-C749-BFA7-78DAEEC97B17}"/>
              </a:ext>
            </a:extLst>
          </p:cNvPr>
          <p:cNvSpPr txBox="1"/>
          <p:nvPr/>
        </p:nvSpPr>
        <p:spPr>
          <a:xfrm>
            <a:off x="4316277" y="3720183"/>
            <a:ext cx="801132" cy="523220"/>
          </a:xfrm>
          <a:prstGeom prst="rect">
            <a:avLst/>
          </a:prstGeom>
          <a:noFill/>
        </p:spPr>
        <p:txBody>
          <a:bodyPr wrap="square" rtlCol="0">
            <a:spAutoFit/>
          </a:bodyPr>
          <a:lstStyle/>
          <a:p>
            <a:r>
              <a:rPr lang="en-US" sz="2800" dirty="0">
                <a:solidFill>
                  <a:prstClr val="black"/>
                </a:solidFill>
              </a:rPr>
              <a:t>A =</a:t>
            </a:r>
          </a:p>
        </p:txBody>
      </p:sp>
      <p:sp>
        <p:nvSpPr>
          <p:cNvPr id="11" name="Double Bracket 10">
            <a:extLst>
              <a:ext uri="{FF2B5EF4-FFF2-40B4-BE49-F238E27FC236}">
                <a16:creationId xmlns:a16="http://schemas.microsoft.com/office/drawing/2014/main" id="{EB9CD5BD-855B-644A-A800-A5E4B08D6C4F}"/>
              </a:ext>
            </a:extLst>
          </p:cNvPr>
          <p:cNvSpPr/>
          <p:nvPr/>
        </p:nvSpPr>
        <p:spPr>
          <a:xfrm>
            <a:off x="5130813" y="2371357"/>
            <a:ext cx="3560600" cy="3220872"/>
          </a:xfrm>
          <a:prstGeom prst="bracketPair">
            <a:avLst/>
          </a:prstGeom>
          <a:ln w="31750">
            <a:solidFill>
              <a:srgbClr val="00206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prstClr val="black"/>
              </a:solidFill>
            </a:endParaRPr>
          </a:p>
        </p:txBody>
      </p:sp>
      <p:sp>
        <p:nvSpPr>
          <p:cNvPr id="6" name="TextBox 5">
            <a:extLst>
              <a:ext uri="{FF2B5EF4-FFF2-40B4-BE49-F238E27FC236}">
                <a16:creationId xmlns:a16="http://schemas.microsoft.com/office/drawing/2014/main" id="{5346EB2D-C05D-AB45-AB93-3F37CB4EA605}"/>
              </a:ext>
            </a:extLst>
          </p:cNvPr>
          <p:cNvSpPr txBox="1"/>
          <p:nvPr/>
        </p:nvSpPr>
        <p:spPr>
          <a:xfrm>
            <a:off x="3986814" y="4363761"/>
            <a:ext cx="1288012" cy="923330"/>
          </a:xfrm>
          <a:prstGeom prst="rect">
            <a:avLst/>
          </a:prstGeom>
          <a:noFill/>
        </p:spPr>
        <p:txBody>
          <a:bodyPr wrap="square" rtlCol="0">
            <a:spAutoFit/>
          </a:bodyPr>
          <a:lstStyle/>
          <a:p>
            <a:pPr algn="ctr"/>
            <a:r>
              <a:rPr lang="en-US" dirty="0"/>
              <a:t>From vertex (rows)</a:t>
            </a:r>
          </a:p>
        </p:txBody>
      </p:sp>
      <p:sp>
        <p:nvSpPr>
          <p:cNvPr id="13" name="TextBox 12">
            <a:extLst>
              <a:ext uri="{FF2B5EF4-FFF2-40B4-BE49-F238E27FC236}">
                <a16:creationId xmlns:a16="http://schemas.microsoft.com/office/drawing/2014/main" id="{E209B6E0-EC74-A54F-AF01-E4EE39D7C1C4}"/>
              </a:ext>
            </a:extLst>
          </p:cNvPr>
          <p:cNvSpPr txBox="1"/>
          <p:nvPr/>
        </p:nvSpPr>
        <p:spPr>
          <a:xfrm>
            <a:off x="6061324" y="1725026"/>
            <a:ext cx="1772901" cy="646331"/>
          </a:xfrm>
          <a:prstGeom prst="rect">
            <a:avLst/>
          </a:prstGeom>
          <a:noFill/>
        </p:spPr>
        <p:txBody>
          <a:bodyPr wrap="square" rtlCol="0">
            <a:spAutoFit/>
          </a:bodyPr>
          <a:lstStyle/>
          <a:p>
            <a:pPr algn="ctr"/>
            <a:r>
              <a:rPr lang="en-US" dirty="0"/>
              <a:t>To vertex (columns)</a:t>
            </a:r>
          </a:p>
        </p:txBody>
      </p:sp>
      <p:sp>
        <p:nvSpPr>
          <p:cNvPr id="7" name="TextBox 6">
            <a:extLst>
              <a:ext uri="{FF2B5EF4-FFF2-40B4-BE49-F238E27FC236}">
                <a16:creationId xmlns:a16="http://schemas.microsoft.com/office/drawing/2014/main" id="{778F842A-7E46-6946-AC53-A0752A7B645E}"/>
              </a:ext>
            </a:extLst>
          </p:cNvPr>
          <p:cNvSpPr txBox="1"/>
          <p:nvPr/>
        </p:nvSpPr>
        <p:spPr>
          <a:xfrm>
            <a:off x="2850520" y="5805195"/>
            <a:ext cx="3560600" cy="830997"/>
          </a:xfrm>
          <a:prstGeom prst="rect">
            <a:avLst/>
          </a:prstGeom>
          <a:solidFill>
            <a:srgbClr val="FFFFEB"/>
          </a:solidFill>
          <a:ln w="28575">
            <a:solidFill>
              <a:schemeClr val="tx1"/>
            </a:solidFill>
          </a:ln>
        </p:spPr>
        <p:txBody>
          <a:bodyPr wrap="square" rtlCol="0">
            <a:spAutoFit/>
          </a:bodyPr>
          <a:lstStyle/>
          <a:p>
            <a:pPr algn="ctr"/>
            <a:r>
              <a:rPr lang="en-US" sz="2400" dirty="0">
                <a:latin typeface="Arial" pitchFamily="34" charset="0"/>
                <a:cs typeface="+mn-cs"/>
              </a:rPr>
              <a:t>This is a directed graph (the edges have arrows)</a:t>
            </a:r>
          </a:p>
        </p:txBody>
      </p:sp>
      <p:grpSp>
        <p:nvGrpSpPr>
          <p:cNvPr id="14" name="Group 13"/>
          <p:cNvGrpSpPr/>
          <p:nvPr/>
        </p:nvGrpSpPr>
        <p:grpSpPr>
          <a:xfrm>
            <a:off x="332273" y="2295135"/>
            <a:ext cx="3738360" cy="2928490"/>
            <a:chOff x="1223785" y="3766524"/>
            <a:chExt cx="2791124" cy="2186461"/>
          </a:xfrm>
        </p:grpSpPr>
        <p:grpSp>
          <p:nvGrpSpPr>
            <p:cNvPr id="15" name="Group 14"/>
            <p:cNvGrpSpPr/>
            <p:nvPr/>
          </p:nvGrpSpPr>
          <p:grpSpPr>
            <a:xfrm>
              <a:off x="1335803" y="4157242"/>
              <a:ext cx="219364" cy="718577"/>
              <a:chOff x="1335803" y="4157242"/>
              <a:chExt cx="219364" cy="718577"/>
            </a:xfrm>
          </p:grpSpPr>
          <p:sp>
            <p:nvSpPr>
              <p:cNvPr id="61" name="Line 24"/>
              <p:cNvSpPr>
                <a:spLocks noChangeAspect="1" noChangeShapeType="1"/>
              </p:cNvSpPr>
              <p:nvPr/>
            </p:nvSpPr>
            <p:spPr bwMode="auto">
              <a:xfrm rot="1855532" flipH="1" flipV="1">
                <a:off x="1410849" y="4293113"/>
                <a:ext cx="1443" cy="123265"/>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62" name="Freeform 25"/>
              <p:cNvSpPr>
                <a:spLocks/>
              </p:cNvSpPr>
              <p:nvPr/>
            </p:nvSpPr>
            <p:spPr bwMode="auto">
              <a:xfrm>
                <a:off x="1335803" y="4157242"/>
                <a:ext cx="219364" cy="718577"/>
              </a:xfrm>
              <a:custGeom>
                <a:avLst/>
                <a:gdLst>
                  <a:gd name="T0" fmla="*/ 152 w 152"/>
                  <a:gd name="T1" fmla="*/ 513 h 513"/>
                  <a:gd name="T2" fmla="*/ 38 w 152"/>
                  <a:gd name="T3" fmla="*/ 371 h 513"/>
                  <a:gd name="T4" fmla="*/ 19 w 152"/>
                  <a:gd name="T5" fmla="*/ 212 h 513"/>
                  <a:gd name="T6" fmla="*/ 152 w 152"/>
                  <a:gd name="T7" fmla="*/ 0 h 513"/>
                </a:gdLst>
                <a:ahLst/>
                <a:cxnLst>
                  <a:cxn ang="0">
                    <a:pos x="T0" y="T1"/>
                  </a:cxn>
                  <a:cxn ang="0">
                    <a:pos x="T2" y="T3"/>
                  </a:cxn>
                  <a:cxn ang="0">
                    <a:pos x="T4" y="T5"/>
                  </a:cxn>
                  <a:cxn ang="0">
                    <a:pos x="T6" y="T7"/>
                  </a:cxn>
                </a:cxnLst>
                <a:rect l="0" t="0" r="r" b="b"/>
                <a:pathLst>
                  <a:path w="152" h="513">
                    <a:moveTo>
                      <a:pt x="152" y="513"/>
                    </a:moveTo>
                    <a:cubicBezTo>
                      <a:pt x="106" y="467"/>
                      <a:pt x="60" y="421"/>
                      <a:pt x="38" y="371"/>
                    </a:cubicBezTo>
                    <a:cubicBezTo>
                      <a:pt x="16" y="321"/>
                      <a:pt x="0" y="274"/>
                      <a:pt x="19" y="212"/>
                    </a:cubicBezTo>
                    <a:cubicBezTo>
                      <a:pt x="38" y="150"/>
                      <a:pt x="95" y="75"/>
                      <a:pt x="152"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grpSp>
        <p:grpSp>
          <p:nvGrpSpPr>
            <p:cNvPr id="16" name="Group 15"/>
            <p:cNvGrpSpPr/>
            <p:nvPr/>
          </p:nvGrpSpPr>
          <p:grpSpPr>
            <a:xfrm>
              <a:off x="1571763" y="4183811"/>
              <a:ext cx="219364" cy="718577"/>
              <a:chOff x="1571763" y="4183811"/>
              <a:chExt cx="219364" cy="718577"/>
            </a:xfrm>
          </p:grpSpPr>
          <p:sp>
            <p:nvSpPr>
              <p:cNvPr id="59" name="Line 27"/>
              <p:cNvSpPr>
                <a:spLocks noChangeAspect="1" noChangeShapeType="1"/>
              </p:cNvSpPr>
              <p:nvPr/>
            </p:nvSpPr>
            <p:spPr bwMode="auto">
              <a:xfrm rot="1855532">
                <a:off x="1732678" y="4616683"/>
                <a:ext cx="1443" cy="123265"/>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60" name="Freeform 28"/>
              <p:cNvSpPr>
                <a:spLocks/>
              </p:cNvSpPr>
              <p:nvPr/>
            </p:nvSpPr>
            <p:spPr bwMode="auto">
              <a:xfrm flipH="1" flipV="1">
                <a:off x="1571763" y="4183811"/>
                <a:ext cx="219364" cy="718577"/>
              </a:xfrm>
              <a:custGeom>
                <a:avLst/>
                <a:gdLst>
                  <a:gd name="T0" fmla="*/ 152 w 152"/>
                  <a:gd name="T1" fmla="*/ 513 h 513"/>
                  <a:gd name="T2" fmla="*/ 38 w 152"/>
                  <a:gd name="T3" fmla="*/ 371 h 513"/>
                  <a:gd name="T4" fmla="*/ 19 w 152"/>
                  <a:gd name="T5" fmla="*/ 212 h 513"/>
                  <a:gd name="T6" fmla="*/ 152 w 152"/>
                  <a:gd name="T7" fmla="*/ 0 h 513"/>
                </a:gdLst>
                <a:ahLst/>
                <a:cxnLst>
                  <a:cxn ang="0">
                    <a:pos x="T0" y="T1"/>
                  </a:cxn>
                  <a:cxn ang="0">
                    <a:pos x="T2" y="T3"/>
                  </a:cxn>
                  <a:cxn ang="0">
                    <a:pos x="T4" y="T5"/>
                  </a:cxn>
                  <a:cxn ang="0">
                    <a:pos x="T6" y="T7"/>
                  </a:cxn>
                </a:cxnLst>
                <a:rect l="0" t="0" r="r" b="b"/>
                <a:pathLst>
                  <a:path w="152" h="513">
                    <a:moveTo>
                      <a:pt x="152" y="513"/>
                    </a:moveTo>
                    <a:cubicBezTo>
                      <a:pt x="106" y="467"/>
                      <a:pt x="60" y="421"/>
                      <a:pt x="38" y="371"/>
                    </a:cubicBezTo>
                    <a:cubicBezTo>
                      <a:pt x="16" y="321"/>
                      <a:pt x="0" y="274"/>
                      <a:pt x="19" y="212"/>
                    </a:cubicBezTo>
                    <a:cubicBezTo>
                      <a:pt x="38" y="150"/>
                      <a:pt x="95" y="75"/>
                      <a:pt x="152"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grpSp>
        <p:grpSp>
          <p:nvGrpSpPr>
            <p:cNvPr id="17" name="Group 16"/>
            <p:cNvGrpSpPr/>
            <p:nvPr/>
          </p:nvGrpSpPr>
          <p:grpSpPr>
            <a:xfrm>
              <a:off x="1555166" y="3962540"/>
              <a:ext cx="1121352" cy="186298"/>
              <a:chOff x="1555166" y="3962540"/>
              <a:chExt cx="1121352" cy="186298"/>
            </a:xfrm>
          </p:grpSpPr>
          <p:sp>
            <p:nvSpPr>
              <p:cNvPr id="57" name="Line 30"/>
              <p:cNvSpPr>
                <a:spLocks noChangeAspect="1" noChangeShapeType="1"/>
              </p:cNvSpPr>
              <p:nvPr/>
            </p:nvSpPr>
            <p:spPr bwMode="auto">
              <a:xfrm rot="17163330" flipH="1">
                <a:off x="2309971" y="3939661"/>
                <a:ext cx="1401" cy="127000"/>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58" name="Freeform 31"/>
              <p:cNvSpPr>
                <a:spLocks/>
              </p:cNvSpPr>
              <p:nvPr/>
            </p:nvSpPr>
            <p:spPr bwMode="auto">
              <a:xfrm>
                <a:off x="1555166" y="3962540"/>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grpSp>
        <p:grpSp>
          <p:nvGrpSpPr>
            <p:cNvPr id="18" name="Group 17"/>
            <p:cNvGrpSpPr/>
            <p:nvPr/>
          </p:nvGrpSpPr>
          <p:grpSpPr>
            <a:xfrm>
              <a:off x="1563825" y="4891227"/>
              <a:ext cx="1121352" cy="732585"/>
              <a:chOff x="1563825" y="4891227"/>
              <a:chExt cx="1121352" cy="732585"/>
            </a:xfrm>
          </p:grpSpPr>
          <p:sp>
            <p:nvSpPr>
              <p:cNvPr id="55" name="Line 34"/>
              <p:cNvSpPr>
                <a:spLocks noChangeAspect="1" noChangeShapeType="1"/>
              </p:cNvSpPr>
              <p:nvPr/>
            </p:nvSpPr>
            <p:spPr bwMode="auto">
              <a:xfrm rot="3635357">
                <a:off x="1779303" y="5328258"/>
                <a:ext cx="1401" cy="127000"/>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56" name="Freeform 35"/>
              <p:cNvSpPr>
                <a:spLocks/>
              </p:cNvSpPr>
              <p:nvPr/>
            </p:nvSpPr>
            <p:spPr bwMode="auto">
              <a:xfrm>
                <a:off x="1563825" y="4891227"/>
                <a:ext cx="1121352" cy="732585"/>
              </a:xfrm>
              <a:custGeom>
                <a:avLst/>
                <a:gdLst>
                  <a:gd name="T0" fmla="*/ 0 w 777"/>
                  <a:gd name="T1" fmla="*/ 514 h 523"/>
                  <a:gd name="T2" fmla="*/ 6 w 777"/>
                  <a:gd name="T3" fmla="*/ 523 h 523"/>
                  <a:gd name="T4" fmla="*/ 176 w 777"/>
                  <a:gd name="T5" fmla="*/ 343 h 523"/>
                  <a:gd name="T6" fmla="*/ 615 w 777"/>
                  <a:gd name="T7" fmla="*/ 247 h 523"/>
                  <a:gd name="T8" fmla="*/ 777 w 777"/>
                  <a:gd name="T9" fmla="*/ 0 h 523"/>
                </a:gdLst>
                <a:ahLst/>
                <a:cxnLst>
                  <a:cxn ang="0">
                    <a:pos x="T0" y="T1"/>
                  </a:cxn>
                  <a:cxn ang="0">
                    <a:pos x="T2" y="T3"/>
                  </a:cxn>
                  <a:cxn ang="0">
                    <a:pos x="T4" y="T5"/>
                  </a:cxn>
                  <a:cxn ang="0">
                    <a:pos x="T6" y="T7"/>
                  </a:cxn>
                  <a:cxn ang="0">
                    <a:pos x="T8" y="T9"/>
                  </a:cxn>
                </a:cxnLst>
                <a:rect l="0" t="0" r="r" b="b"/>
                <a:pathLst>
                  <a:path w="777" h="523">
                    <a:moveTo>
                      <a:pt x="0" y="514"/>
                    </a:moveTo>
                    <a:lnTo>
                      <a:pt x="6" y="523"/>
                    </a:lnTo>
                    <a:cubicBezTo>
                      <a:pt x="35" y="495"/>
                      <a:pt x="74" y="389"/>
                      <a:pt x="176" y="343"/>
                    </a:cubicBezTo>
                    <a:cubicBezTo>
                      <a:pt x="278" y="297"/>
                      <a:pt x="515" y="304"/>
                      <a:pt x="615" y="247"/>
                    </a:cubicBezTo>
                    <a:cubicBezTo>
                      <a:pt x="715" y="190"/>
                      <a:pt x="746" y="95"/>
                      <a:pt x="777"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grpSp>
        <p:sp>
          <p:nvSpPr>
            <p:cNvPr id="19" name="Line 46"/>
            <p:cNvSpPr>
              <a:spLocks noChangeAspect="1" noChangeShapeType="1"/>
            </p:cNvSpPr>
            <p:nvPr/>
          </p:nvSpPr>
          <p:spPr bwMode="auto">
            <a:xfrm rot="17163330" flipH="1">
              <a:off x="3452972" y="4690455"/>
              <a:ext cx="1401" cy="127000"/>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20" name="Freeform 47"/>
            <p:cNvSpPr>
              <a:spLocks/>
            </p:cNvSpPr>
            <p:nvPr/>
          </p:nvSpPr>
          <p:spPr bwMode="auto">
            <a:xfrm>
              <a:off x="2698167" y="4713334"/>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grpSp>
          <p:nvGrpSpPr>
            <p:cNvPr id="21" name="Group 20"/>
            <p:cNvGrpSpPr/>
            <p:nvPr/>
          </p:nvGrpSpPr>
          <p:grpSpPr>
            <a:xfrm>
              <a:off x="1566712" y="5458525"/>
              <a:ext cx="1121352" cy="186298"/>
              <a:chOff x="1566712" y="5458525"/>
              <a:chExt cx="1121352" cy="186298"/>
            </a:xfrm>
          </p:grpSpPr>
          <p:sp>
            <p:nvSpPr>
              <p:cNvPr id="53" name="Line 49"/>
              <p:cNvSpPr>
                <a:spLocks noChangeAspect="1" noChangeShapeType="1"/>
              </p:cNvSpPr>
              <p:nvPr/>
            </p:nvSpPr>
            <p:spPr bwMode="auto">
              <a:xfrm rot="17163330" flipH="1">
                <a:off x="2321517" y="5435646"/>
                <a:ext cx="1401" cy="127000"/>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54" name="Freeform 50"/>
              <p:cNvSpPr>
                <a:spLocks/>
              </p:cNvSpPr>
              <p:nvPr/>
            </p:nvSpPr>
            <p:spPr bwMode="auto">
              <a:xfrm>
                <a:off x="1566712" y="5458525"/>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grpSp>
        <p:grpSp>
          <p:nvGrpSpPr>
            <p:cNvPr id="22" name="Group 21"/>
            <p:cNvGrpSpPr/>
            <p:nvPr/>
          </p:nvGrpSpPr>
          <p:grpSpPr>
            <a:xfrm>
              <a:off x="1549394" y="5643422"/>
              <a:ext cx="1121352" cy="186298"/>
              <a:chOff x="1549394" y="5643422"/>
              <a:chExt cx="1121352" cy="186298"/>
            </a:xfrm>
          </p:grpSpPr>
          <p:sp>
            <p:nvSpPr>
              <p:cNvPr id="51" name="Line 52"/>
              <p:cNvSpPr>
                <a:spLocks noChangeAspect="1" noChangeShapeType="1"/>
              </p:cNvSpPr>
              <p:nvPr/>
            </p:nvSpPr>
            <p:spPr bwMode="auto">
              <a:xfrm rot="17163330" flipV="1">
                <a:off x="1913097" y="5725599"/>
                <a:ext cx="1401" cy="127000"/>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52" name="Freeform 53"/>
              <p:cNvSpPr>
                <a:spLocks/>
              </p:cNvSpPr>
              <p:nvPr/>
            </p:nvSpPr>
            <p:spPr bwMode="auto">
              <a:xfrm flipH="1" flipV="1">
                <a:off x="1549394" y="5643422"/>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grpSp>
        <p:grpSp>
          <p:nvGrpSpPr>
            <p:cNvPr id="23" name="Group 22"/>
            <p:cNvGrpSpPr/>
            <p:nvPr/>
          </p:nvGrpSpPr>
          <p:grpSpPr>
            <a:xfrm>
              <a:off x="1572485" y="4892628"/>
              <a:ext cx="1121352" cy="186298"/>
              <a:chOff x="1572485" y="4892628"/>
              <a:chExt cx="1121352" cy="186298"/>
            </a:xfrm>
          </p:grpSpPr>
          <p:sp>
            <p:nvSpPr>
              <p:cNvPr id="49" name="Line 55"/>
              <p:cNvSpPr>
                <a:spLocks noChangeAspect="1" noChangeShapeType="1"/>
              </p:cNvSpPr>
              <p:nvPr/>
            </p:nvSpPr>
            <p:spPr bwMode="auto">
              <a:xfrm rot="17163330" flipV="1">
                <a:off x="1936188" y="4974805"/>
                <a:ext cx="1401" cy="127000"/>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50" name="Freeform 56"/>
              <p:cNvSpPr>
                <a:spLocks/>
              </p:cNvSpPr>
              <p:nvPr/>
            </p:nvSpPr>
            <p:spPr bwMode="auto">
              <a:xfrm flipH="1" flipV="1">
                <a:off x="1572485" y="4892628"/>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grpSp>
        <p:grpSp>
          <p:nvGrpSpPr>
            <p:cNvPr id="24" name="Group 23"/>
            <p:cNvGrpSpPr/>
            <p:nvPr/>
          </p:nvGrpSpPr>
          <p:grpSpPr>
            <a:xfrm>
              <a:off x="1330030" y="4919242"/>
              <a:ext cx="219364" cy="718577"/>
              <a:chOff x="1330030" y="4919242"/>
              <a:chExt cx="219364" cy="718577"/>
            </a:xfrm>
          </p:grpSpPr>
          <p:sp>
            <p:nvSpPr>
              <p:cNvPr id="47" name="Line 58"/>
              <p:cNvSpPr>
                <a:spLocks noChangeAspect="1" noChangeShapeType="1"/>
              </p:cNvSpPr>
              <p:nvPr/>
            </p:nvSpPr>
            <p:spPr bwMode="auto">
              <a:xfrm rot="19744468" flipH="1">
                <a:off x="1419831" y="5404742"/>
                <a:ext cx="1443" cy="123265"/>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48" name="Freeform 59"/>
              <p:cNvSpPr>
                <a:spLocks/>
              </p:cNvSpPr>
              <p:nvPr/>
            </p:nvSpPr>
            <p:spPr bwMode="auto">
              <a:xfrm flipV="1">
                <a:off x="1330030" y="4919242"/>
                <a:ext cx="219364" cy="718577"/>
              </a:xfrm>
              <a:custGeom>
                <a:avLst/>
                <a:gdLst>
                  <a:gd name="T0" fmla="*/ 152 w 152"/>
                  <a:gd name="T1" fmla="*/ 513 h 513"/>
                  <a:gd name="T2" fmla="*/ 38 w 152"/>
                  <a:gd name="T3" fmla="*/ 371 h 513"/>
                  <a:gd name="T4" fmla="*/ 19 w 152"/>
                  <a:gd name="T5" fmla="*/ 212 h 513"/>
                  <a:gd name="T6" fmla="*/ 152 w 152"/>
                  <a:gd name="T7" fmla="*/ 0 h 513"/>
                </a:gdLst>
                <a:ahLst/>
                <a:cxnLst>
                  <a:cxn ang="0">
                    <a:pos x="T0" y="T1"/>
                  </a:cxn>
                  <a:cxn ang="0">
                    <a:pos x="T2" y="T3"/>
                  </a:cxn>
                  <a:cxn ang="0">
                    <a:pos x="T4" y="T5"/>
                  </a:cxn>
                  <a:cxn ang="0">
                    <a:pos x="T6" y="T7"/>
                  </a:cxn>
                </a:cxnLst>
                <a:rect l="0" t="0" r="r" b="b"/>
                <a:pathLst>
                  <a:path w="152" h="513">
                    <a:moveTo>
                      <a:pt x="152" y="513"/>
                    </a:moveTo>
                    <a:cubicBezTo>
                      <a:pt x="106" y="467"/>
                      <a:pt x="60" y="421"/>
                      <a:pt x="38" y="371"/>
                    </a:cubicBezTo>
                    <a:cubicBezTo>
                      <a:pt x="16" y="321"/>
                      <a:pt x="0" y="274"/>
                      <a:pt x="19" y="212"/>
                    </a:cubicBezTo>
                    <a:cubicBezTo>
                      <a:pt x="38" y="150"/>
                      <a:pt x="95" y="75"/>
                      <a:pt x="152"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grpSp>
        <p:sp>
          <p:nvSpPr>
            <p:cNvPr id="25" name="Line 61"/>
            <p:cNvSpPr>
              <a:spLocks noChangeAspect="1" noChangeShapeType="1"/>
            </p:cNvSpPr>
            <p:nvPr/>
          </p:nvSpPr>
          <p:spPr bwMode="auto">
            <a:xfrm rot="1855532">
              <a:off x="2829496" y="4616683"/>
              <a:ext cx="1443" cy="123265"/>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26" name="Freeform 25"/>
            <p:cNvSpPr>
              <a:spLocks/>
            </p:cNvSpPr>
            <p:nvPr/>
          </p:nvSpPr>
          <p:spPr bwMode="auto">
            <a:xfrm flipH="1" flipV="1">
              <a:off x="2686621" y="4157242"/>
              <a:ext cx="219364" cy="718577"/>
            </a:xfrm>
            <a:custGeom>
              <a:avLst/>
              <a:gdLst>
                <a:gd name="T0" fmla="*/ 152 w 152"/>
                <a:gd name="T1" fmla="*/ 513 h 513"/>
                <a:gd name="T2" fmla="*/ 38 w 152"/>
                <a:gd name="T3" fmla="*/ 371 h 513"/>
                <a:gd name="T4" fmla="*/ 19 w 152"/>
                <a:gd name="T5" fmla="*/ 212 h 513"/>
                <a:gd name="T6" fmla="*/ 152 w 152"/>
                <a:gd name="T7" fmla="*/ 0 h 513"/>
              </a:gdLst>
              <a:ahLst/>
              <a:cxnLst>
                <a:cxn ang="0">
                  <a:pos x="T0" y="T1"/>
                </a:cxn>
                <a:cxn ang="0">
                  <a:pos x="T2" y="T3"/>
                </a:cxn>
                <a:cxn ang="0">
                  <a:pos x="T4" y="T5"/>
                </a:cxn>
                <a:cxn ang="0">
                  <a:pos x="T6" y="T7"/>
                </a:cxn>
              </a:cxnLst>
              <a:rect l="0" t="0" r="r" b="b"/>
              <a:pathLst>
                <a:path w="152" h="513">
                  <a:moveTo>
                    <a:pt x="152" y="513"/>
                  </a:moveTo>
                  <a:cubicBezTo>
                    <a:pt x="106" y="467"/>
                    <a:pt x="60" y="421"/>
                    <a:pt x="38" y="371"/>
                  </a:cubicBezTo>
                  <a:cubicBezTo>
                    <a:pt x="16" y="321"/>
                    <a:pt x="0" y="274"/>
                    <a:pt x="19" y="212"/>
                  </a:cubicBezTo>
                  <a:cubicBezTo>
                    <a:pt x="38" y="150"/>
                    <a:pt x="95" y="75"/>
                    <a:pt x="152"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grpSp>
          <p:nvGrpSpPr>
            <p:cNvPr id="27" name="Group 26"/>
            <p:cNvGrpSpPr/>
            <p:nvPr/>
          </p:nvGrpSpPr>
          <p:grpSpPr>
            <a:xfrm>
              <a:off x="2676519" y="4882823"/>
              <a:ext cx="1102591" cy="760599"/>
              <a:chOff x="2676519" y="4882823"/>
              <a:chExt cx="1102591" cy="760599"/>
            </a:xfrm>
          </p:grpSpPr>
          <p:sp>
            <p:nvSpPr>
              <p:cNvPr id="45" name="Line 64"/>
              <p:cNvSpPr>
                <a:spLocks noChangeAspect="1" noChangeShapeType="1"/>
              </p:cNvSpPr>
              <p:nvPr/>
            </p:nvSpPr>
            <p:spPr bwMode="auto">
              <a:xfrm rot="4334049">
                <a:off x="3099393" y="5477202"/>
                <a:ext cx="1401" cy="127000"/>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46" name="Freeform 65"/>
              <p:cNvSpPr>
                <a:spLocks/>
              </p:cNvSpPr>
              <p:nvPr/>
            </p:nvSpPr>
            <p:spPr bwMode="auto">
              <a:xfrm>
                <a:off x="2676519" y="4882823"/>
                <a:ext cx="1102591" cy="760599"/>
              </a:xfrm>
              <a:custGeom>
                <a:avLst/>
                <a:gdLst>
                  <a:gd name="T0" fmla="*/ 753 w 764"/>
                  <a:gd name="T1" fmla="*/ 0 h 543"/>
                  <a:gd name="T2" fmla="*/ 764 w 764"/>
                  <a:gd name="T3" fmla="*/ 14 h 543"/>
                  <a:gd name="T4" fmla="*/ 485 w 764"/>
                  <a:gd name="T5" fmla="*/ 380 h 543"/>
                  <a:gd name="T6" fmla="*/ 0 w 764"/>
                  <a:gd name="T7" fmla="*/ 543 h 543"/>
                </a:gdLst>
                <a:ahLst/>
                <a:cxnLst>
                  <a:cxn ang="0">
                    <a:pos x="T0" y="T1"/>
                  </a:cxn>
                  <a:cxn ang="0">
                    <a:pos x="T2" y="T3"/>
                  </a:cxn>
                  <a:cxn ang="0">
                    <a:pos x="T4" y="T5"/>
                  </a:cxn>
                  <a:cxn ang="0">
                    <a:pos x="T6" y="T7"/>
                  </a:cxn>
                </a:cxnLst>
                <a:rect l="0" t="0" r="r" b="b"/>
                <a:pathLst>
                  <a:path w="764" h="543">
                    <a:moveTo>
                      <a:pt x="753" y="0"/>
                    </a:moveTo>
                    <a:lnTo>
                      <a:pt x="764" y="14"/>
                    </a:lnTo>
                    <a:cubicBezTo>
                      <a:pt x="719" y="77"/>
                      <a:pt x="612" y="292"/>
                      <a:pt x="485" y="380"/>
                    </a:cubicBezTo>
                    <a:cubicBezTo>
                      <a:pt x="358" y="468"/>
                      <a:pt x="179" y="505"/>
                      <a:pt x="0" y="54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grpSp>
        <p:grpSp>
          <p:nvGrpSpPr>
            <p:cNvPr id="28" name="Group 27"/>
            <p:cNvGrpSpPr/>
            <p:nvPr/>
          </p:nvGrpSpPr>
          <p:grpSpPr>
            <a:xfrm>
              <a:off x="2706826" y="4161444"/>
              <a:ext cx="1102591" cy="760599"/>
              <a:chOff x="2706826" y="4161444"/>
              <a:chExt cx="1102591" cy="760599"/>
            </a:xfrm>
          </p:grpSpPr>
          <p:sp>
            <p:nvSpPr>
              <p:cNvPr id="43" name="Line 67"/>
              <p:cNvSpPr>
                <a:spLocks noChangeAspect="1" noChangeShapeType="1"/>
              </p:cNvSpPr>
              <p:nvPr/>
            </p:nvSpPr>
            <p:spPr bwMode="auto">
              <a:xfrm rot="19202490" flipH="1">
                <a:off x="3540985" y="4454198"/>
                <a:ext cx="1443" cy="123265"/>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44" name="Freeform 68"/>
              <p:cNvSpPr>
                <a:spLocks/>
              </p:cNvSpPr>
              <p:nvPr/>
            </p:nvSpPr>
            <p:spPr bwMode="auto">
              <a:xfrm rot="10800000" flipH="1">
                <a:off x="2706826" y="4161444"/>
                <a:ext cx="1102591" cy="760599"/>
              </a:xfrm>
              <a:custGeom>
                <a:avLst/>
                <a:gdLst>
                  <a:gd name="T0" fmla="*/ 753 w 764"/>
                  <a:gd name="T1" fmla="*/ 0 h 543"/>
                  <a:gd name="T2" fmla="*/ 764 w 764"/>
                  <a:gd name="T3" fmla="*/ 14 h 543"/>
                  <a:gd name="T4" fmla="*/ 485 w 764"/>
                  <a:gd name="T5" fmla="*/ 380 h 543"/>
                  <a:gd name="T6" fmla="*/ 0 w 764"/>
                  <a:gd name="T7" fmla="*/ 543 h 543"/>
                </a:gdLst>
                <a:ahLst/>
                <a:cxnLst>
                  <a:cxn ang="0">
                    <a:pos x="T0" y="T1"/>
                  </a:cxn>
                  <a:cxn ang="0">
                    <a:pos x="T2" y="T3"/>
                  </a:cxn>
                  <a:cxn ang="0">
                    <a:pos x="T4" y="T5"/>
                  </a:cxn>
                  <a:cxn ang="0">
                    <a:pos x="T6" y="T7"/>
                  </a:cxn>
                </a:cxnLst>
                <a:rect l="0" t="0" r="r" b="b"/>
                <a:pathLst>
                  <a:path w="764" h="543">
                    <a:moveTo>
                      <a:pt x="753" y="0"/>
                    </a:moveTo>
                    <a:lnTo>
                      <a:pt x="764" y="14"/>
                    </a:lnTo>
                    <a:cubicBezTo>
                      <a:pt x="719" y="77"/>
                      <a:pt x="612" y="292"/>
                      <a:pt x="485" y="380"/>
                    </a:cubicBezTo>
                    <a:cubicBezTo>
                      <a:pt x="358" y="468"/>
                      <a:pt x="179" y="505"/>
                      <a:pt x="0" y="54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grpSp>
        <p:sp>
          <p:nvSpPr>
            <p:cNvPr id="29" name="Rectangle 28"/>
            <p:cNvSpPr>
              <a:spLocks noChangeArrowheads="1"/>
            </p:cNvSpPr>
            <p:nvPr/>
          </p:nvSpPr>
          <p:spPr bwMode="auto">
            <a:xfrm>
              <a:off x="2683417" y="5677252"/>
              <a:ext cx="233588" cy="2757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r>
                <a:rPr lang="en-US" sz="1800" b="1" dirty="0">
                  <a:solidFill>
                    <a:srgbClr val="C00000"/>
                  </a:solidFill>
                  <a:latin typeface="Helvetica"/>
                  <a:cs typeface="Helvetica"/>
                </a:rPr>
                <a:t>5</a:t>
              </a:r>
            </a:p>
          </p:txBody>
        </p:sp>
        <p:sp>
          <p:nvSpPr>
            <p:cNvPr id="30" name="Rectangle 104"/>
            <p:cNvSpPr>
              <a:spLocks noChangeArrowheads="1"/>
            </p:cNvSpPr>
            <p:nvPr/>
          </p:nvSpPr>
          <p:spPr bwMode="auto">
            <a:xfrm>
              <a:off x="1223785" y="4692170"/>
              <a:ext cx="233588" cy="2757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r>
                <a:rPr lang="en-US" sz="1800" b="1" dirty="0">
                  <a:solidFill>
                    <a:srgbClr val="C00000"/>
                  </a:solidFill>
                  <a:latin typeface="Helvetica"/>
                  <a:cs typeface="Helvetica"/>
                </a:rPr>
                <a:t>3</a:t>
              </a:r>
            </a:p>
          </p:txBody>
        </p:sp>
        <p:sp>
          <p:nvSpPr>
            <p:cNvPr id="31" name="Rectangle 105"/>
            <p:cNvSpPr>
              <a:spLocks noChangeArrowheads="1"/>
            </p:cNvSpPr>
            <p:nvPr/>
          </p:nvSpPr>
          <p:spPr bwMode="auto">
            <a:xfrm>
              <a:off x="1269289" y="5561284"/>
              <a:ext cx="233588" cy="2757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r>
                <a:rPr lang="en-US" sz="1800" b="1" dirty="0">
                  <a:solidFill>
                    <a:srgbClr val="C00000"/>
                  </a:solidFill>
                  <a:latin typeface="Helvetica"/>
                  <a:cs typeface="Helvetica"/>
                </a:rPr>
                <a:t>2</a:t>
              </a:r>
            </a:p>
          </p:txBody>
        </p:sp>
        <p:sp>
          <p:nvSpPr>
            <p:cNvPr id="32" name="Rectangle 31"/>
            <p:cNvSpPr>
              <a:spLocks noChangeArrowheads="1"/>
            </p:cNvSpPr>
            <p:nvPr/>
          </p:nvSpPr>
          <p:spPr bwMode="auto">
            <a:xfrm>
              <a:off x="2671447" y="3766524"/>
              <a:ext cx="233588" cy="2757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r>
                <a:rPr lang="en-US" sz="1800" b="1" dirty="0">
                  <a:solidFill>
                    <a:srgbClr val="C00000"/>
                  </a:solidFill>
                  <a:latin typeface="Helvetica"/>
                  <a:cs typeface="Helvetica"/>
                </a:rPr>
                <a:t>1</a:t>
              </a:r>
            </a:p>
          </p:txBody>
        </p:sp>
        <p:sp>
          <p:nvSpPr>
            <p:cNvPr id="33" name="Oval 32"/>
            <p:cNvSpPr>
              <a:spLocks noChangeArrowheads="1"/>
            </p:cNvSpPr>
            <p:nvPr/>
          </p:nvSpPr>
          <p:spPr bwMode="auto">
            <a:xfrm>
              <a:off x="1485894" y="4068996"/>
              <a:ext cx="164592" cy="168088"/>
            </a:xfrm>
            <a:prstGeom prst="ellipse">
              <a:avLst/>
            </a:prstGeom>
            <a:solidFill>
              <a:schemeClr val="tx1"/>
            </a:solidFill>
            <a:ln w="12700">
              <a:solidFill>
                <a:schemeClr val="tx1"/>
              </a:solidFill>
              <a:round/>
              <a:headEnd/>
              <a:tailEnd/>
            </a:ln>
            <a:effectLst/>
          </p:spPr>
          <p:txBody>
            <a:bodyPr wrap="none" anchor="ctr"/>
            <a:lstStyle/>
            <a:p>
              <a:pPr eaLnBrk="1" hangingPunct="1">
                <a:spcBef>
                  <a:spcPct val="45000"/>
                </a:spcBef>
                <a:defRPr/>
              </a:pPr>
              <a:endParaRPr lang="en-US" sz="2400" b="1">
                <a:solidFill>
                  <a:srgbClr val="C00000"/>
                </a:solidFill>
                <a:latin typeface="Verdana" charset="0"/>
              </a:endParaRPr>
            </a:p>
          </p:txBody>
        </p:sp>
        <p:sp>
          <p:nvSpPr>
            <p:cNvPr id="34" name="Oval 33"/>
            <p:cNvSpPr>
              <a:spLocks noChangeArrowheads="1"/>
            </p:cNvSpPr>
            <p:nvPr/>
          </p:nvSpPr>
          <p:spPr bwMode="auto">
            <a:xfrm>
              <a:off x="2594257" y="5548172"/>
              <a:ext cx="164592" cy="168088"/>
            </a:xfrm>
            <a:prstGeom prst="ellipse">
              <a:avLst/>
            </a:prstGeom>
            <a:solidFill>
              <a:schemeClr val="tx1"/>
            </a:solidFill>
            <a:ln w="12700">
              <a:solidFill>
                <a:srgbClr val="0000FF"/>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sz="1800" b="1">
                <a:solidFill>
                  <a:srgbClr val="C00000"/>
                </a:solidFill>
              </a:endParaRPr>
            </a:p>
          </p:txBody>
        </p:sp>
        <p:sp>
          <p:nvSpPr>
            <p:cNvPr id="35" name="Oval 34"/>
            <p:cNvSpPr>
              <a:spLocks noChangeArrowheads="1"/>
            </p:cNvSpPr>
            <p:nvPr/>
          </p:nvSpPr>
          <p:spPr bwMode="auto">
            <a:xfrm>
              <a:off x="2594257" y="4068996"/>
              <a:ext cx="164592" cy="168088"/>
            </a:xfrm>
            <a:prstGeom prst="ellipse">
              <a:avLst/>
            </a:prstGeom>
            <a:solidFill>
              <a:schemeClr val="tx1"/>
            </a:solidFill>
            <a:ln w="12700">
              <a:solidFill>
                <a:srgbClr val="0000FF"/>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sz="1800" b="1">
                <a:solidFill>
                  <a:srgbClr val="C00000"/>
                </a:solidFill>
              </a:endParaRPr>
            </a:p>
          </p:txBody>
        </p:sp>
        <p:sp>
          <p:nvSpPr>
            <p:cNvPr id="36" name="Oval 35"/>
            <p:cNvSpPr>
              <a:spLocks noChangeArrowheads="1"/>
            </p:cNvSpPr>
            <p:nvPr/>
          </p:nvSpPr>
          <p:spPr bwMode="auto">
            <a:xfrm>
              <a:off x="2594257" y="4808584"/>
              <a:ext cx="164592" cy="168088"/>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sz="1800" b="1">
                <a:solidFill>
                  <a:srgbClr val="C00000"/>
                </a:solidFill>
              </a:endParaRPr>
            </a:p>
          </p:txBody>
        </p:sp>
        <p:sp>
          <p:nvSpPr>
            <p:cNvPr id="37" name="Oval 36"/>
            <p:cNvSpPr>
              <a:spLocks noChangeArrowheads="1"/>
            </p:cNvSpPr>
            <p:nvPr/>
          </p:nvSpPr>
          <p:spPr bwMode="auto">
            <a:xfrm>
              <a:off x="3672737" y="4801113"/>
              <a:ext cx="164592" cy="168088"/>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sz="1800" b="1">
                <a:solidFill>
                  <a:srgbClr val="C00000"/>
                </a:solidFill>
              </a:endParaRPr>
            </a:p>
          </p:txBody>
        </p:sp>
        <p:sp>
          <p:nvSpPr>
            <p:cNvPr id="38" name="Oval 71"/>
            <p:cNvSpPr>
              <a:spLocks noChangeArrowheads="1"/>
            </p:cNvSpPr>
            <p:nvPr/>
          </p:nvSpPr>
          <p:spPr bwMode="auto">
            <a:xfrm>
              <a:off x="1485894" y="4808584"/>
              <a:ext cx="164592" cy="168088"/>
            </a:xfrm>
            <a:prstGeom prst="ellipse">
              <a:avLst/>
            </a:prstGeom>
            <a:solidFill>
              <a:schemeClr val="tx1"/>
            </a:solidFill>
            <a:ln>
              <a:solidFill>
                <a:srgbClr val="0000FF"/>
              </a:solidFill>
            </a:ln>
            <a:effectLst/>
          </p:spPr>
          <p:txBody>
            <a:bodyPr wrap="none" anchor="ctr"/>
            <a:lstStyle/>
            <a:p>
              <a:pPr>
                <a:defRPr/>
              </a:pPr>
              <a:endParaRPr lang="en-US" sz="1800" b="1">
                <a:solidFill>
                  <a:srgbClr val="C00000"/>
                </a:solidFill>
              </a:endParaRPr>
            </a:p>
          </p:txBody>
        </p:sp>
        <p:sp>
          <p:nvSpPr>
            <p:cNvPr id="39" name="Oval 72"/>
            <p:cNvSpPr>
              <a:spLocks noChangeArrowheads="1"/>
            </p:cNvSpPr>
            <p:nvPr/>
          </p:nvSpPr>
          <p:spPr bwMode="auto">
            <a:xfrm>
              <a:off x="1485894" y="5548172"/>
              <a:ext cx="164592" cy="168088"/>
            </a:xfrm>
            <a:prstGeom prst="ellipse">
              <a:avLst/>
            </a:prstGeom>
            <a:solidFill>
              <a:schemeClr val="tx1"/>
            </a:solidFill>
            <a:ln w="12700">
              <a:solidFill>
                <a:schemeClr val="tx1"/>
              </a:solidFill>
              <a:round/>
              <a:headEnd/>
              <a:tailEnd/>
            </a:ln>
            <a:effectLst/>
          </p:spPr>
          <p:txBody>
            <a:bodyPr wrap="none" anchor="ctr"/>
            <a:lstStyle/>
            <a:p>
              <a:pPr>
                <a:defRPr/>
              </a:pPr>
              <a:endParaRPr lang="en-US" sz="1800" b="1">
                <a:solidFill>
                  <a:srgbClr val="C00000"/>
                </a:solidFill>
              </a:endParaRPr>
            </a:p>
          </p:txBody>
        </p:sp>
        <p:sp>
          <p:nvSpPr>
            <p:cNvPr id="40" name="Rectangle 39"/>
            <p:cNvSpPr>
              <a:spLocks noChangeArrowheads="1"/>
            </p:cNvSpPr>
            <p:nvPr/>
          </p:nvSpPr>
          <p:spPr bwMode="auto">
            <a:xfrm>
              <a:off x="1327213" y="3845792"/>
              <a:ext cx="233588" cy="2757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r>
                <a:rPr lang="en-US" sz="1800" b="1" dirty="0">
                  <a:solidFill>
                    <a:srgbClr val="C00000"/>
                  </a:solidFill>
                  <a:latin typeface="Helvetica"/>
                  <a:cs typeface="Helvetica"/>
                </a:rPr>
                <a:t>0</a:t>
              </a:r>
            </a:p>
          </p:txBody>
        </p:sp>
        <p:sp>
          <p:nvSpPr>
            <p:cNvPr id="41" name="Rectangle 40"/>
            <p:cNvSpPr>
              <a:spLocks noChangeArrowheads="1"/>
            </p:cNvSpPr>
            <p:nvPr/>
          </p:nvSpPr>
          <p:spPr bwMode="auto">
            <a:xfrm>
              <a:off x="3781321" y="4654363"/>
              <a:ext cx="233588" cy="2757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r>
                <a:rPr lang="en-US" sz="1800" b="1" dirty="0">
                  <a:solidFill>
                    <a:srgbClr val="C00000"/>
                  </a:solidFill>
                  <a:latin typeface="Helvetica"/>
                  <a:cs typeface="Helvetica"/>
                </a:rPr>
                <a:t>4</a:t>
              </a:r>
            </a:p>
          </p:txBody>
        </p:sp>
        <p:sp>
          <p:nvSpPr>
            <p:cNvPr id="42" name="Rectangle 41"/>
            <p:cNvSpPr>
              <a:spLocks noChangeArrowheads="1"/>
            </p:cNvSpPr>
            <p:nvPr/>
          </p:nvSpPr>
          <p:spPr bwMode="auto">
            <a:xfrm>
              <a:off x="2457576" y="4531163"/>
              <a:ext cx="233588" cy="2757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r>
                <a:rPr lang="en-US" sz="1800" b="1" dirty="0">
                  <a:solidFill>
                    <a:srgbClr val="C00000"/>
                  </a:solidFill>
                  <a:latin typeface="Helvetica"/>
                  <a:cs typeface="Helvetica"/>
                </a:rPr>
                <a:t>6</a:t>
              </a:r>
            </a:p>
          </p:txBody>
        </p:sp>
      </p:grpSp>
    </p:spTree>
    <p:extLst>
      <p:ext uri="{BB962C8B-B14F-4D97-AF65-F5344CB8AC3E}">
        <p14:creationId xmlns:p14="http://schemas.microsoft.com/office/powerpoint/2010/main" val="1665271868"/>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0AD2B8-AC8D-0141-83F9-6E827BB1DDBB}"/>
              </a:ext>
            </a:extLst>
          </p:cNvPr>
          <p:cNvSpPr>
            <a:spLocks noGrp="1"/>
          </p:cNvSpPr>
          <p:nvPr>
            <p:ph type="title"/>
          </p:nvPr>
        </p:nvSpPr>
        <p:spPr/>
        <p:txBody>
          <a:bodyPr/>
          <a:lstStyle/>
          <a:p>
            <a:r>
              <a:rPr lang="en-US" dirty="0"/>
              <a:t>Working with semirings</a:t>
            </a:r>
          </a:p>
        </p:txBody>
      </p:sp>
      <p:sp>
        <p:nvSpPr>
          <p:cNvPr id="3" name="Content Placeholder 2">
            <a:extLst>
              <a:ext uri="{FF2B5EF4-FFF2-40B4-BE49-F238E27FC236}">
                <a16:creationId xmlns:a16="http://schemas.microsoft.com/office/drawing/2014/main" id="{BB242FF3-413D-7742-AAC6-EE63C46661FB}"/>
              </a:ext>
            </a:extLst>
          </p:cNvPr>
          <p:cNvSpPr>
            <a:spLocks noGrp="1"/>
          </p:cNvSpPr>
          <p:nvPr>
            <p:ph idx="1"/>
          </p:nvPr>
        </p:nvSpPr>
        <p:spPr>
          <a:xfrm>
            <a:off x="313509" y="901338"/>
            <a:ext cx="8530045" cy="1371600"/>
          </a:xfrm>
        </p:spPr>
        <p:txBody>
          <a:bodyPr/>
          <a:lstStyle/>
          <a:p>
            <a:r>
              <a:rPr lang="en-US" sz="1800" dirty="0"/>
              <a:t>In Graph Algorithms, changing semirings multiple times inside a single algorithm is quite common.  Hence, the semiring (and implied accumulator ⊕ by default) can be directly manipulated.</a:t>
            </a:r>
          </a:p>
          <a:p>
            <a:r>
              <a:rPr lang="en-US" sz="1800" dirty="0"/>
              <a:t>We can do this using python’s with statement</a:t>
            </a:r>
          </a:p>
        </p:txBody>
      </p:sp>
      <p:sp>
        <p:nvSpPr>
          <p:cNvPr id="4" name="Slide Number Placeholder 3">
            <a:extLst>
              <a:ext uri="{FF2B5EF4-FFF2-40B4-BE49-F238E27FC236}">
                <a16:creationId xmlns:a16="http://schemas.microsoft.com/office/drawing/2014/main" id="{1E5C39F3-850E-594C-9799-4819452C1EA3}"/>
              </a:ext>
            </a:extLst>
          </p:cNvPr>
          <p:cNvSpPr>
            <a:spLocks noGrp="1"/>
          </p:cNvSpPr>
          <p:nvPr>
            <p:ph type="sldNum" sz="quarter" idx="10"/>
          </p:nvPr>
        </p:nvSpPr>
        <p:spPr/>
        <p:txBody>
          <a:bodyPr/>
          <a:lstStyle/>
          <a:p>
            <a:pPr>
              <a:defRPr/>
            </a:pPr>
            <a:fld id="{0C933AAA-F64E-4748-8A99-DCC60F15C72A}" type="slidenum">
              <a:rPr lang="en-US" smtClean="0">
                <a:solidFill>
                  <a:srgbClr val="000000"/>
                </a:solidFill>
                <a:ea typeface="ＭＳ Ｐゴシック" pitchFamily="34" charset="-128"/>
              </a:rPr>
              <a:pPr>
                <a:defRPr/>
              </a:pPr>
              <a:t>60</a:t>
            </a:fld>
            <a:endParaRPr lang="en-US" dirty="0">
              <a:solidFill>
                <a:srgbClr val="000000"/>
              </a:solidFill>
              <a:ea typeface="ＭＳ Ｐゴシック" pitchFamily="34" charset="-128"/>
            </a:endParaRPr>
          </a:p>
        </p:txBody>
      </p:sp>
      <p:sp>
        <p:nvSpPr>
          <p:cNvPr id="6" name="TextBox 5">
            <a:extLst>
              <a:ext uri="{FF2B5EF4-FFF2-40B4-BE49-F238E27FC236}">
                <a16:creationId xmlns:a16="http://schemas.microsoft.com/office/drawing/2014/main" id="{76447CD6-3962-F746-99D5-772A04B66AC2}"/>
              </a:ext>
            </a:extLst>
          </p:cNvPr>
          <p:cNvSpPr txBox="1"/>
          <p:nvPr/>
        </p:nvSpPr>
        <p:spPr>
          <a:xfrm>
            <a:off x="614792" y="2272938"/>
            <a:ext cx="5890510" cy="1754326"/>
          </a:xfrm>
          <a:prstGeom prst="rect">
            <a:avLst/>
          </a:prstGeom>
          <a:noFill/>
        </p:spPr>
        <p:txBody>
          <a:bodyPr wrap="square" rtlCol="0">
            <a:spAutoFit/>
          </a:bodyPr>
          <a:lstStyle/>
          <a:p>
            <a:r>
              <a:rPr lang="en-US" b="1" dirty="0">
                <a:latin typeface="Courier" pitchFamily="2" charset="0"/>
              </a:rPr>
              <a:t>with </a:t>
            </a:r>
            <a:r>
              <a:rPr lang="en-US" b="1" dirty="0" err="1">
                <a:latin typeface="Courier" pitchFamily="2" charset="0"/>
              </a:rPr>
              <a:t>grb.BOOL.LOR_LAND</a:t>
            </a:r>
            <a:r>
              <a:rPr lang="en-US" b="1" dirty="0">
                <a:latin typeface="Courier" pitchFamily="2" charset="0"/>
              </a:rPr>
              <a:t>:</a:t>
            </a:r>
          </a:p>
          <a:p>
            <a:r>
              <a:rPr lang="en-US" b="1" dirty="0">
                <a:latin typeface="Courier" pitchFamily="2" charset="0"/>
              </a:rPr>
              <a:t>    w += </a:t>
            </a:r>
            <a:r>
              <a:rPr lang="en-US" b="1" dirty="0" err="1">
                <a:latin typeface="Courier" pitchFamily="2" charset="0"/>
              </a:rPr>
              <a:t>A@v</a:t>
            </a:r>
            <a:r>
              <a:rPr lang="en-US" b="1" dirty="0">
                <a:latin typeface="Courier" pitchFamily="2" charset="0"/>
              </a:rPr>
              <a:t>      </a:t>
            </a:r>
          </a:p>
          <a:p>
            <a:endParaRPr lang="en-US" dirty="0"/>
          </a:p>
          <a:p>
            <a:r>
              <a:rPr lang="en-US" b="1" dirty="0">
                <a:latin typeface="Courier" pitchFamily="2" charset="0"/>
              </a:rPr>
              <a:t>with </a:t>
            </a:r>
            <a:r>
              <a:rPr lang="en-US" b="1" dirty="0" err="1">
                <a:latin typeface="Courier" pitchFamily="2" charset="0"/>
              </a:rPr>
              <a:t>grb.BOOL.LOR_LAND</a:t>
            </a:r>
            <a:r>
              <a:rPr lang="en-US" b="1" dirty="0">
                <a:latin typeface="Courier" pitchFamily="2" charset="0"/>
              </a:rPr>
              <a:t>:</a:t>
            </a:r>
          </a:p>
          <a:p>
            <a:r>
              <a:rPr lang="en-US" b="1" dirty="0">
                <a:latin typeface="Courier" pitchFamily="2" charset="0"/>
              </a:rPr>
              <a:t>    w = </a:t>
            </a:r>
            <a:r>
              <a:rPr lang="en-US" b="1" dirty="0" err="1">
                <a:latin typeface="Courier" pitchFamily="2" charset="0"/>
              </a:rPr>
              <a:t>A.mxv</a:t>
            </a:r>
            <a:r>
              <a:rPr lang="en-US" b="1" dirty="0">
                <a:latin typeface="Courier" pitchFamily="2" charset="0"/>
              </a:rPr>
              <a:t>(</a:t>
            </a:r>
            <a:r>
              <a:rPr lang="en-US" b="1" dirty="0" err="1">
                <a:latin typeface="Courier" pitchFamily="2" charset="0"/>
              </a:rPr>
              <a:t>u,accum</a:t>
            </a:r>
            <a:r>
              <a:rPr lang="en-US" b="1" dirty="0">
                <a:latin typeface="Courier" pitchFamily="2" charset="0"/>
              </a:rPr>
              <a:t>=</a:t>
            </a:r>
            <a:r>
              <a:rPr lang="en-US" b="1" dirty="0" err="1">
                <a:latin typeface="Courier" pitchFamily="2" charset="0"/>
              </a:rPr>
              <a:t>grb.BOOL.LOR</a:t>
            </a:r>
            <a:r>
              <a:rPr lang="en-US" b="1" dirty="0">
                <a:latin typeface="Courier" pitchFamily="2" charset="0"/>
              </a:rPr>
              <a:t>)  </a:t>
            </a:r>
          </a:p>
          <a:p>
            <a:endParaRPr lang="en-US" dirty="0"/>
          </a:p>
        </p:txBody>
      </p:sp>
      <p:sp>
        <p:nvSpPr>
          <p:cNvPr id="7" name="TextBox 6">
            <a:extLst>
              <a:ext uri="{FF2B5EF4-FFF2-40B4-BE49-F238E27FC236}">
                <a16:creationId xmlns:a16="http://schemas.microsoft.com/office/drawing/2014/main" id="{AB7FB91B-0B7B-5248-AEA8-2479B8A00212}"/>
              </a:ext>
            </a:extLst>
          </p:cNvPr>
          <p:cNvSpPr txBox="1"/>
          <p:nvPr/>
        </p:nvSpPr>
        <p:spPr>
          <a:xfrm>
            <a:off x="4272552" y="2141122"/>
            <a:ext cx="4527165" cy="1077218"/>
          </a:xfrm>
          <a:prstGeom prst="rect">
            <a:avLst/>
          </a:prstGeom>
          <a:noFill/>
          <a:ln>
            <a:solidFill>
              <a:schemeClr val="tx1"/>
            </a:solidFill>
          </a:ln>
        </p:spPr>
        <p:txBody>
          <a:bodyPr wrap="square" rtlCol="0">
            <a:spAutoFit/>
          </a:bodyPr>
          <a:lstStyle/>
          <a:p>
            <a:r>
              <a:rPr lang="en-US" sz="1600" dirty="0"/>
              <a:t>Matrix vector product of A and v accumulating the result with the existing elements of w using:</a:t>
            </a:r>
          </a:p>
          <a:p>
            <a:pPr marL="742950" lvl="1" indent="-285750">
              <a:buFont typeface="Arial" panose="020B0604020202020204" pitchFamily="34" charset="0"/>
              <a:buChar char="•"/>
            </a:pPr>
            <a:r>
              <a:rPr lang="en-US" sz="1600" dirty="0"/>
              <a:t>⊕ = ⊙ = Logical OR</a:t>
            </a:r>
          </a:p>
          <a:p>
            <a:pPr marL="742950" lvl="1" indent="-285750">
              <a:buFont typeface="Arial" panose="020B0604020202020204" pitchFamily="34" charset="0"/>
              <a:buChar char="•"/>
            </a:pPr>
            <a:r>
              <a:rPr lang="en-US" sz="1600" dirty="0"/>
              <a:t>⊗ = Logical AND</a:t>
            </a:r>
          </a:p>
        </p:txBody>
      </p:sp>
      <p:sp>
        <p:nvSpPr>
          <p:cNvPr id="8" name="Content Placeholder 2">
            <a:extLst>
              <a:ext uri="{FF2B5EF4-FFF2-40B4-BE49-F238E27FC236}">
                <a16:creationId xmlns:a16="http://schemas.microsoft.com/office/drawing/2014/main" id="{1B738EED-90B3-DC43-83E6-BF8DE0383D52}"/>
              </a:ext>
            </a:extLst>
          </p:cNvPr>
          <p:cNvSpPr txBox="1">
            <a:spLocks/>
          </p:cNvSpPr>
          <p:nvPr/>
        </p:nvSpPr>
        <p:spPr bwMode="auto">
          <a:xfrm>
            <a:off x="313509" y="3857214"/>
            <a:ext cx="7728563" cy="54360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225425" indent="-225425" algn="l" rtl="0" eaLnBrk="0" fontAlgn="base" hangingPunct="0">
              <a:spcBef>
                <a:spcPct val="20000"/>
              </a:spcBef>
              <a:spcAft>
                <a:spcPct val="0"/>
              </a:spcAft>
              <a:buChar char="•"/>
              <a:defRPr sz="2400">
                <a:solidFill>
                  <a:schemeClr val="tx1"/>
                </a:solidFill>
                <a:latin typeface="Arial" pitchFamily="34" charset="0"/>
                <a:ea typeface="+mn-ea"/>
                <a:cs typeface="+mn-cs"/>
              </a:defRPr>
            </a:lvl1pPr>
            <a:lvl2pPr marL="576263" indent="-236538" algn="l" rtl="0" eaLnBrk="0" fontAlgn="base" hangingPunct="0">
              <a:spcBef>
                <a:spcPct val="20000"/>
              </a:spcBef>
              <a:spcAft>
                <a:spcPct val="0"/>
              </a:spcAft>
              <a:buFont typeface="Verdana" pitchFamily="34" charset="0"/>
              <a:buChar char="–"/>
              <a:defRPr sz="2000">
                <a:solidFill>
                  <a:schemeClr val="tx1"/>
                </a:solidFill>
                <a:latin typeface="Arial" pitchFamily="34" charset="0"/>
              </a:defRPr>
            </a:lvl2pPr>
            <a:lvl3pPr marL="914400" indent="-223838" algn="l" rtl="0" eaLnBrk="0" fontAlgn="base" hangingPunct="0">
              <a:spcBef>
                <a:spcPct val="20000"/>
              </a:spcBef>
              <a:spcAft>
                <a:spcPct val="0"/>
              </a:spcAft>
              <a:buFont typeface="Verdana" pitchFamily="34" charset="0"/>
              <a:buChar char="–"/>
              <a:defRPr>
                <a:solidFill>
                  <a:schemeClr val="tx1"/>
                </a:solidFill>
                <a:latin typeface="Arial" pitchFamily="34" charset="0"/>
              </a:defRPr>
            </a:lvl3pPr>
            <a:lvl4pPr marL="1265238" indent="-236538" algn="l" rtl="0" eaLnBrk="0" fontAlgn="base" hangingPunct="0">
              <a:spcBef>
                <a:spcPct val="20000"/>
              </a:spcBef>
              <a:spcAft>
                <a:spcPct val="0"/>
              </a:spcAft>
              <a:buFont typeface="Verdana" pitchFamily="34" charset="0"/>
              <a:buChar char="–"/>
              <a:defRPr sz="1600">
                <a:solidFill>
                  <a:schemeClr val="tx1"/>
                </a:solidFill>
                <a:latin typeface="Arial" pitchFamily="34" charset="0"/>
              </a:defRPr>
            </a:lvl4pPr>
            <a:lvl5pPr marL="1660525" indent="-234950" algn="l" rtl="0" eaLnBrk="0" fontAlgn="base" hangingPunct="0">
              <a:spcBef>
                <a:spcPct val="20000"/>
              </a:spcBef>
              <a:spcAft>
                <a:spcPct val="0"/>
              </a:spcAft>
              <a:buFont typeface="Verdana" pitchFamily="34" charset="0"/>
              <a:buChar char="–"/>
              <a:defRPr sz="1400">
                <a:solidFill>
                  <a:schemeClr val="tx1"/>
                </a:solidFill>
                <a:latin typeface="Arial" pitchFamily="34" charset="0"/>
              </a:defRPr>
            </a:lvl5pPr>
            <a:lvl6pPr marL="2117725" indent="-234950" algn="l" rtl="0" eaLnBrk="1" fontAlgn="base" hangingPunct="1">
              <a:spcBef>
                <a:spcPct val="20000"/>
              </a:spcBef>
              <a:spcAft>
                <a:spcPct val="0"/>
              </a:spcAft>
              <a:buFont typeface="Verdana" pitchFamily="96" charset="0"/>
              <a:buChar char="–"/>
              <a:defRPr sz="1400">
                <a:solidFill>
                  <a:schemeClr val="tx1"/>
                </a:solidFill>
                <a:latin typeface="+mn-lt"/>
              </a:defRPr>
            </a:lvl6pPr>
            <a:lvl7pPr marL="2574925" indent="-234950" algn="l" rtl="0" eaLnBrk="1" fontAlgn="base" hangingPunct="1">
              <a:spcBef>
                <a:spcPct val="20000"/>
              </a:spcBef>
              <a:spcAft>
                <a:spcPct val="0"/>
              </a:spcAft>
              <a:buFont typeface="Verdana" pitchFamily="96" charset="0"/>
              <a:buChar char="–"/>
              <a:defRPr sz="1400">
                <a:solidFill>
                  <a:schemeClr val="tx1"/>
                </a:solidFill>
                <a:latin typeface="+mn-lt"/>
              </a:defRPr>
            </a:lvl7pPr>
            <a:lvl8pPr marL="3032125" indent="-234950" algn="l" rtl="0" eaLnBrk="1" fontAlgn="base" hangingPunct="1">
              <a:spcBef>
                <a:spcPct val="20000"/>
              </a:spcBef>
              <a:spcAft>
                <a:spcPct val="0"/>
              </a:spcAft>
              <a:buFont typeface="Verdana" pitchFamily="96" charset="0"/>
              <a:buChar char="–"/>
              <a:defRPr sz="1400">
                <a:solidFill>
                  <a:schemeClr val="tx1"/>
                </a:solidFill>
                <a:latin typeface="+mn-lt"/>
              </a:defRPr>
            </a:lvl8pPr>
            <a:lvl9pPr marL="3489325" indent="-234950" algn="l" rtl="0" eaLnBrk="1" fontAlgn="base" hangingPunct="1">
              <a:spcBef>
                <a:spcPct val="20000"/>
              </a:spcBef>
              <a:spcAft>
                <a:spcPct val="0"/>
              </a:spcAft>
              <a:buFont typeface="Verdana" pitchFamily="96" charset="0"/>
              <a:buChar char="–"/>
              <a:defRPr sz="1400">
                <a:solidFill>
                  <a:schemeClr val="tx1"/>
                </a:solidFill>
                <a:latin typeface="+mn-lt"/>
              </a:defRPr>
            </a:lvl9pPr>
          </a:lstStyle>
          <a:p>
            <a:r>
              <a:rPr lang="en-US" sz="1800" kern="0" dirty="0"/>
              <a:t>Common semirings include (though </a:t>
            </a:r>
            <a:r>
              <a:rPr lang="en-US" sz="1800" kern="0" dirty="0" err="1"/>
              <a:t>pygraphblas</a:t>
            </a:r>
            <a:r>
              <a:rPr lang="en-US" sz="1800" kern="0" dirty="0"/>
              <a:t> has  MANY more) </a:t>
            </a:r>
          </a:p>
        </p:txBody>
      </p:sp>
      <p:graphicFrame>
        <p:nvGraphicFramePr>
          <p:cNvPr id="9" name="Table 8">
            <a:extLst>
              <a:ext uri="{FF2B5EF4-FFF2-40B4-BE49-F238E27FC236}">
                <a16:creationId xmlns:a16="http://schemas.microsoft.com/office/drawing/2014/main" id="{D2401B34-DA5F-634F-9853-9B72F7FA3871}"/>
              </a:ext>
            </a:extLst>
          </p:cNvPr>
          <p:cNvGraphicFramePr>
            <a:graphicFrameLocks noGrp="1"/>
          </p:cNvGraphicFramePr>
          <p:nvPr>
            <p:extLst>
              <p:ext uri="{D42A27DB-BD31-4B8C-83A1-F6EECF244321}">
                <p14:modId xmlns:p14="http://schemas.microsoft.com/office/powerpoint/2010/main" val="4150675153"/>
              </p:ext>
            </p:extLst>
          </p:nvPr>
        </p:nvGraphicFramePr>
        <p:xfrm>
          <a:off x="561975" y="4279526"/>
          <a:ext cx="7867650" cy="2367994"/>
        </p:xfrm>
        <a:graphic>
          <a:graphicData uri="http://schemas.openxmlformats.org/drawingml/2006/table">
            <a:tbl>
              <a:tblPr firstRow="1" bandRow="1">
                <a:tableStyleId>{5940675A-B579-460E-94D1-54222C63F5DA}</a:tableStyleId>
              </a:tblPr>
              <a:tblGrid>
                <a:gridCol w="2379163">
                  <a:extLst>
                    <a:ext uri="{9D8B030D-6E8A-4147-A177-3AD203B41FA5}">
                      <a16:colId xmlns:a16="http://schemas.microsoft.com/office/drawing/2014/main" val="20000"/>
                    </a:ext>
                  </a:extLst>
                </a:gridCol>
                <a:gridCol w="3448594">
                  <a:extLst>
                    <a:ext uri="{9D8B030D-6E8A-4147-A177-3AD203B41FA5}">
                      <a16:colId xmlns:a16="http://schemas.microsoft.com/office/drawing/2014/main" val="20001"/>
                    </a:ext>
                  </a:extLst>
                </a:gridCol>
                <a:gridCol w="2039893">
                  <a:extLst>
                    <a:ext uri="{9D8B030D-6E8A-4147-A177-3AD203B41FA5}">
                      <a16:colId xmlns:a16="http://schemas.microsoft.com/office/drawing/2014/main" val="2414746570"/>
                    </a:ext>
                  </a:extLst>
                </a:gridCol>
              </a:tblGrid>
              <a:tr h="530486">
                <a:tc>
                  <a:txBody>
                    <a:bodyPr/>
                    <a:lstStyle/>
                    <a:p>
                      <a:r>
                        <a:rPr lang="en-US" sz="1600" dirty="0"/>
                        <a:t>(R, +, *, 0, 1)</a:t>
                      </a:r>
                    </a:p>
                    <a:p>
                      <a:r>
                        <a:rPr lang="en-US" sz="1600" dirty="0"/>
                        <a:t>Real Field</a:t>
                      </a:r>
                    </a:p>
                  </a:txBody>
                  <a:tcPr/>
                </a:tc>
                <a:tc>
                  <a:txBody>
                    <a:bodyPr/>
                    <a:lstStyle/>
                    <a:p>
                      <a:r>
                        <a:rPr lang="en-US" sz="1600" dirty="0"/>
                        <a:t>Standard operations</a:t>
                      </a:r>
                      <a:r>
                        <a:rPr lang="en-US" sz="1600" baseline="0" dirty="0"/>
                        <a:t> in linear algebra</a:t>
                      </a:r>
                      <a:endParaRPr lang="en-US" sz="1600" dirty="0"/>
                    </a:p>
                  </a:txBody>
                  <a:tcPr/>
                </a:tc>
                <a:tc>
                  <a:txBody>
                    <a:bodyPr/>
                    <a:lstStyle/>
                    <a:p>
                      <a:r>
                        <a:rPr lang="en-US" sz="1600" b="1" i="0" dirty="0">
                          <a:latin typeface="Courier" pitchFamily="2" charset="0"/>
                        </a:rPr>
                        <a:t>FP64.PLUS_TIMES</a:t>
                      </a:r>
                    </a:p>
                  </a:txBody>
                  <a:tcPr/>
                </a:tc>
                <a:extLst>
                  <a:ext uri="{0D108BD9-81ED-4DB2-BD59-A6C34878D82A}">
                    <a16:rowId xmlns:a16="http://schemas.microsoft.com/office/drawing/2014/main" val="10000"/>
                  </a:ext>
                </a:extLst>
              </a:tr>
              <a:tr h="630634">
                <a:tc>
                  <a:txBody>
                    <a:bodyPr/>
                    <a:lstStyle/>
                    <a:p>
                      <a:r>
                        <a:rPr lang="en-US" sz="1600" dirty="0"/>
                        <a:t>(R U {</a:t>
                      </a:r>
                      <a:r>
                        <a:rPr lang="en-US" sz="1600" dirty="0">
                          <a:latin typeface="Tahoma"/>
                          <a:ea typeface="Tahoma"/>
                          <a:cs typeface="Tahoma"/>
                        </a:rPr>
                        <a:t>∞},min, +, ∞, 0)</a:t>
                      </a:r>
                    </a:p>
                    <a:p>
                      <a:r>
                        <a:rPr lang="en-US" sz="1600" dirty="0">
                          <a:latin typeface="Tahoma"/>
                          <a:ea typeface="Tahoma"/>
                          <a:cs typeface="Tahoma"/>
                        </a:rPr>
                        <a:t>Tropical </a:t>
                      </a:r>
                      <a:r>
                        <a:rPr lang="en-US" sz="1600" dirty="0" err="1">
                          <a:latin typeface="Tahoma"/>
                          <a:ea typeface="Tahoma"/>
                          <a:cs typeface="Tahoma"/>
                        </a:rPr>
                        <a:t>semiring</a:t>
                      </a:r>
                      <a:endParaRPr lang="en-US" sz="1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Shortest path algorithms</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b="1" i="0" dirty="0">
                          <a:latin typeface="Courier" pitchFamily="2" charset="0"/>
                        </a:rPr>
                        <a:t>FP64.MIN_PLUS</a:t>
                      </a:r>
                    </a:p>
                  </a:txBody>
                  <a:tcPr/>
                </a:tc>
                <a:extLst>
                  <a:ext uri="{0D108BD9-81ED-4DB2-BD59-A6C34878D82A}">
                    <a16:rowId xmlns:a16="http://schemas.microsoft.com/office/drawing/2014/main" val="10001"/>
                  </a:ext>
                </a:extLst>
              </a:tr>
              <a:tr h="0">
                <a:tc>
                  <a:txBody>
                    <a:bodyPr/>
                    <a:lstStyle/>
                    <a:p>
                      <a:r>
                        <a:rPr lang="en-US" sz="1600" dirty="0"/>
                        <a:t>({0,1}, |,</a:t>
                      </a:r>
                      <a:r>
                        <a:rPr lang="en-US" sz="1600" baseline="0" dirty="0"/>
                        <a:t> &amp;, 0, 1)</a:t>
                      </a:r>
                    </a:p>
                    <a:p>
                      <a:r>
                        <a:rPr lang="en-US" sz="1600" baseline="0" dirty="0"/>
                        <a:t>Boolean Semiring</a:t>
                      </a:r>
                      <a:endParaRPr lang="en-US" sz="1600" dirty="0"/>
                    </a:p>
                  </a:txBody>
                  <a:tcPr/>
                </a:tc>
                <a:tc>
                  <a:txBody>
                    <a:bodyPr/>
                    <a:lstStyle/>
                    <a:p>
                      <a:r>
                        <a:rPr lang="en-US" sz="1600" dirty="0"/>
                        <a:t>Graph traversal algorithms </a:t>
                      </a:r>
                    </a:p>
                  </a:txBody>
                  <a:tcPr/>
                </a:tc>
                <a:tc>
                  <a:txBody>
                    <a:bodyPr/>
                    <a:lstStyle/>
                    <a:p>
                      <a:r>
                        <a:rPr lang="en-US" sz="1600" b="1" i="0" dirty="0">
                          <a:latin typeface="Courier" pitchFamily="2" charset="0"/>
                        </a:rPr>
                        <a:t>BOOL.LOR_LAND</a:t>
                      </a:r>
                    </a:p>
                  </a:txBody>
                  <a:tcPr/>
                </a:tc>
                <a:extLst>
                  <a:ext uri="{0D108BD9-81ED-4DB2-BD59-A6C34878D82A}">
                    <a16:rowId xmlns:a16="http://schemas.microsoft.com/office/drawing/2014/main" val="10002"/>
                  </a:ext>
                </a:extLst>
              </a:tr>
              <a:tr h="57041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(R U {</a:t>
                      </a:r>
                      <a:r>
                        <a:rPr lang="en-US" sz="1600" dirty="0">
                          <a:latin typeface="Tahoma"/>
                          <a:ea typeface="Tahoma"/>
                          <a:cs typeface="Tahoma"/>
                        </a:rPr>
                        <a:t>∞}, min, *, ∞, 1)</a:t>
                      </a:r>
                    </a:p>
                  </a:txBody>
                  <a:tcPr/>
                </a:tc>
                <a:tc>
                  <a:txBody>
                    <a:bodyPr/>
                    <a:lstStyle/>
                    <a:p>
                      <a:r>
                        <a:rPr lang="en-US" sz="1600" dirty="0"/>
                        <a:t>Selecting a subgraph or contracting nodes to form a quotient graph. </a:t>
                      </a:r>
                    </a:p>
                  </a:txBody>
                  <a:tcPr/>
                </a:tc>
                <a:tc>
                  <a:txBody>
                    <a:bodyPr/>
                    <a:lstStyle/>
                    <a:p>
                      <a:r>
                        <a:rPr lang="en-US" sz="1600" b="1" i="0" dirty="0">
                          <a:latin typeface="Courier" pitchFamily="2" charset="0"/>
                        </a:rPr>
                        <a:t>FP64.MIN_TIMES</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517907620"/>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81E8E-DF3C-504F-8123-3D58E9C6B0ED}"/>
              </a:ext>
            </a:extLst>
          </p:cNvPr>
          <p:cNvSpPr>
            <a:spLocks noGrp="1"/>
          </p:cNvSpPr>
          <p:nvPr>
            <p:ph type="title"/>
          </p:nvPr>
        </p:nvSpPr>
        <p:spPr>
          <a:xfrm>
            <a:off x="166688" y="192088"/>
            <a:ext cx="8977312" cy="889000"/>
          </a:xfrm>
        </p:spPr>
        <p:txBody>
          <a:bodyPr/>
          <a:lstStyle/>
          <a:p>
            <a:r>
              <a:rPr lang="en-US" dirty="0"/>
              <a:t>Exercise 7: find one hop neighbors (again)</a:t>
            </a:r>
          </a:p>
        </p:txBody>
      </p:sp>
      <p:sp>
        <p:nvSpPr>
          <p:cNvPr id="3" name="Content Placeholder 2">
            <a:extLst>
              <a:ext uri="{FF2B5EF4-FFF2-40B4-BE49-F238E27FC236}">
                <a16:creationId xmlns:a16="http://schemas.microsoft.com/office/drawing/2014/main" id="{B0CD3C32-FCDD-8D49-ADB6-7427AEC5CFD4}"/>
              </a:ext>
            </a:extLst>
          </p:cNvPr>
          <p:cNvSpPr>
            <a:spLocks noGrp="1"/>
          </p:cNvSpPr>
          <p:nvPr>
            <p:ph idx="1"/>
          </p:nvPr>
        </p:nvSpPr>
        <p:spPr>
          <a:xfrm>
            <a:off x="296028" y="1047683"/>
            <a:ext cx="5393173" cy="1903465"/>
          </a:xfrm>
        </p:spPr>
        <p:txBody>
          <a:bodyPr/>
          <a:lstStyle/>
          <a:p>
            <a:r>
              <a:rPr lang="en-US" sz="1800" dirty="0"/>
              <a:t>This is a really quick exercise.</a:t>
            </a:r>
          </a:p>
          <a:p>
            <a:r>
              <a:rPr lang="en-US" sz="1800" dirty="0"/>
              <a:t>Go back to your code for exercise 6 and verify that you can specify the semiring to find the one hop neighbors of a source vertex.</a:t>
            </a:r>
          </a:p>
        </p:txBody>
      </p:sp>
      <p:sp>
        <p:nvSpPr>
          <p:cNvPr id="4" name="Slide Number Placeholder 3">
            <a:extLst>
              <a:ext uri="{FF2B5EF4-FFF2-40B4-BE49-F238E27FC236}">
                <a16:creationId xmlns:a16="http://schemas.microsoft.com/office/drawing/2014/main" id="{AEDE09F1-FEA6-CA4A-A8C0-6E0A8002FAB7}"/>
              </a:ext>
            </a:extLst>
          </p:cNvPr>
          <p:cNvSpPr>
            <a:spLocks noGrp="1"/>
          </p:cNvSpPr>
          <p:nvPr>
            <p:ph type="sldNum" sz="quarter" idx="10"/>
          </p:nvPr>
        </p:nvSpPr>
        <p:spPr/>
        <p:txBody>
          <a:bodyPr/>
          <a:lstStyle/>
          <a:p>
            <a:pPr>
              <a:defRPr/>
            </a:pPr>
            <a:fld id="{0C933AAA-F64E-4748-8A99-DCC60F15C72A}" type="slidenum">
              <a:rPr lang="en-US" smtClean="0">
                <a:solidFill>
                  <a:srgbClr val="000000"/>
                </a:solidFill>
                <a:ea typeface="ＭＳ Ｐゴシック" pitchFamily="34" charset="-128"/>
              </a:rPr>
              <a:pPr>
                <a:defRPr/>
              </a:pPr>
              <a:t>61</a:t>
            </a:fld>
            <a:endParaRPr lang="en-US" dirty="0">
              <a:solidFill>
                <a:srgbClr val="000000"/>
              </a:solidFill>
              <a:ea typeface="ＭＳ Ｐゴシック" pitchFamily="34" charset="-128"/>
            </a:endParaRPr>
          </a:p>
        </p:txBody>
      </p:sp>
      <p:grpSp>
        <p:nvGrpSpPr>
          <p:cNvPr id="5" name="Group 4">
            <a:extLst>
              <a:ext uri="{FF2B5EF4-FFF2-40B4-BE49-F238E27FC236}">
                <a16:creationId xmlns:a16="http://schemas.microsoft.com/office/drawing/2014/main" id="{6B2ED23D-1F07-FE4C-B990-9262B8FC77B1}"/>
              </a:ext>
            </a:extLst>
          </p:cNvPr>
          <p:cNvGrpSpPr/>
          <p:nvPr/>
        </p:nvGrpSpPr>
        <p:grpSpPr>
          <a:xfrm>
            <a:off x="5820025" y="666929"/>
            <a:ext cx="2908050" cy="2375241"/>
            <a:chOff x="1223785" y="3766524"/>
            <a:chExt cx="2791124" cy="2186461"/>
          </a:xfrm>
        </p:grpSpPr>
        <p:grpSp>
          <p:nvGrpSpPr>
            <p:cNvPr id="6" name="Group 5">
              <a:extLst>
                <a:ext uri="{FF2B5EF4-FFF2-40B4-BE49-F238E27FC236}">
                  <a16:creationId xmlns:a16="http://schemas.microsoft.com/office/drawing/2014/main" id="{B1E88786-1642-7945-8AF5-4D1BB0AE1ACE}"/>
                </a:ext>
              </a:extLst>
            </p:cNvPr>
            <p:cNvGrpSpPr/>
            <p:nvPr/>
          </p:nvGrpSpPr>
          <p:grpSpPr>
            <a:xfrm>
              <a:off x="1335803" y="4157242"/>
              <a:ext cx="219364" cy="718577"/>
              <a:chOff x="1335803" y="4157242"/>
              <a:chExt cx="219364" cy="718577"/>
            </a:xfrm>
          </p:grpSpPr>
          <p:sp>
            <p:nvSpPr>
              <p:cNvPr id="52" name="Line 24">
                <a:extLst>
                  <a:ext uri="{FF2B5EF4-FFF2-40B4-BE49-F238E27FC236}">
                    <a16:creationId xmlns:a16="http://schemas.microsoft.com/office/drawing/2014/main" id="{01C53FE6-33CB-4746-9CA9-66A47A25A833}"/>
                  </a:ext>
                </a:extLst>
              </p:cNvPr>
              <p:cNvSpPr>
                <a:spLocks noChangeAspect="1" noChangeShapeType="1"/>
              </p:cNvSpPr>
              <p:nvPr/>
            </p:nvSpPr>
            <p:spPr bwMode="auto">
              <a:xfrm rot="1855532" flipH="1" flipV="1">
                <a:off x="1410849" y="4293113"/>
                <a:ext cx="1443" cy="123265"/>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53" name="Freeform 25">
                <a:extLst>
                  <a:ext uri="{FF2B5EF4-FFF2-40B4-BE49-F238E27FC236}">
                    <a16:creationId xmlns:a16="http://schemas.microsoft.com/office/drawing/2014/main" id="{4A3D39A2-2F07-2044-9A23-3E512A14BDA2}"/>
                  </a:ext>
                </a:extLst>
              </p:cNvPr>
              <p:cNvSpPr>
                <a:spLocks/>
              </p:cNvSpPr>
              <p:nvPr/>
            </p:nvSpPr>
            <p:spPr bwMode="auto">
              <a:xfrm>
                <a:off x="1335803" y="4157242"/>
                <a:ext cx="219364" cy="718577"/>
              </a:xfrm>
              <a:custGeom>
                <a:avLst/>
                <a:gdLst>
                  <a:gd name="T0" fmla="*/ 152 w 152"/>
                  <a:gd name="T1" fmla="*/ 513 h 513"/>
                  <a:gd name="T2" fmla="*/ 38 w 152"/>
                  <a:gd name="T3" fmla="*/ 371 h 513"/>
                  <a:gd name="T4" fmla="*/ 19 w 152"/>
                  <a:gd name="T5" fmla="*/ 212 h 513"/>
                  <a:gd name="T6" fmla="*/ 152 w 152"/>
                  <a:gd name="T7" fmla="*/ 0 h 513"/>
                </a:gdLst>
                <a:ahLst/>
                <a:cxnLst>
                  <a:cxn ang="0">
                    <a:pos x="T0" y="T1"/>
                  </a:cxn>
                  <a:cxn ang="0">
                    <a:pos x="T2" y="T3"/>
                  </a:cxn>
                  <a:cxn ang="0">
                    <a:pos x="T4" y="T5"/>
                  </a:cxn>
                  <a:cxn ang="0">
                    <a:pos x="T6" y="T7"/>
                  </a:cxn>
                </a:cxnLst>
                <a:rect l="0" t="0" r="r" b="b"/>
                <a:pathLst>
                  <a:path w="152" h="513">
                    <a:moveTo>
                      <a:pt x="152" y="513"/>
                    </a:moveTo>
                    <a:cubicBezTo>
                      <a:pt x="106" y="467"/>
                      <a:pt x="60" y="421"/>
                      <a:pt x="38" y="371"/>
                    </a:cubicBezTo>
                    <a:cubicBezTo>
                      <a:pt x="16" y="321"/>
                      <a:pt x="0" y="274"/>
                      <a:pt x="19" y="212"/>
                    </a:cubicBezTo>
                    <a:cubicBezTo>
                      <a:pt x="38" y="150"/>
                      <a:pt x="95" y="75"/>
                      <a:pt x="152"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grpSp>
        <p:grpSp>
          <p:nvGrpSpPr>
            <p:cNvPr id="7" name="Group 6">
              <a:extLst>
                <a:ext uri="{FF2B5EF4-FFF2-40B4-BE49-F238E27FC236}">
                  <a16:creationId xmlns:a16="http://schemas.microsoft.com/office/drawing/2014/main" id="{F9F59FC4-1EAE-5A4D-BE70-1225C65983DE}"/>
                </a:ext>
              </a:extLst>
            </p:cNvPr>
            <p:cNvGrpSpPr/>
            <p:nvPr/>
          </p:nvGrpSpPr>
          <p:grpSpPr>
            <a:xfrm>
              <a:off x="1571763" y="4183811"/>
              <a:ext cx="219364" cy="718577"/>
              <a:chOff x="1571763" y="4183811"/>
              <a:chExt cx="219364" cy="718577"/>
            </a:xfrm>
          </p:grpSpPr>
          <p:sp>
            <p:nvSpPr>
              <p:cNvPr id="50" name="Line 27">
                <a:extLst>
                  <a:ext uri="{FF2B5EF4-FFF2-40B4-BE49-F238E27FC236}">
                    <a16:creationId xmlns:a16="http://schemas.microsoft.com/office/drawing/2014/main" id="{A27E07CB-B9B0-A041-B43B-C72F2637EAFB}"/>
                  </a:ext>
                </a:extLst>
              </p:cNvPr>
              <p:cNvSpPr>
                <a:spLocks noChangeAspect="1" noChangeShapeType="1"/>
              </p:cNvSpPr>
              <p:nvPr/>
            </p:nvSpPr>
            <p:spPr bwMode="auto">
              <a:xfrm rot="1855532">
                <a:off x="1732678" y="4616683"/>
                <a:ext cx="1443" cy="123265"/>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51" name="Freeform 28">
                <a:extLst>
                  <a:ext uri="{FF2B5EF4-FFF2-40B4-BE49-F238E27FC236}">
                    <a16:creationId xmlns:a16="http://schemas.microsoft.com/office/drawing/2014/main" id="{251D5198-E685-544B-B43F-9C02355C3912}"/>
                  </a:ext>
                </a:extLst>
              </p:cNvPr>
              <p:cNvSpPr>
                <a:spLocks/>
              </p:cNvSpPr>
              <p:nvPr/>
            </p:nvSpPr>
            <p:spPr bwMode="auto">
              <a:xfrm flipH="1" flipV="1">
                <a:off x="1571763" y="4183811"/>
                <a:ext cx="219364" cy="718577"/>
              </a:xfrm>
              <a:custGeom>
                <a:avLst/>
                <a:gdLst>
                  <a:gd name="T0" fmla="*/ 152 w 152"/>
                  <a:gd name="T1" fmla="*/ 513 h 513"/>
                  <a:gd name="T2" fmla="*/ 38 w 152"/>
                  <a:gd name="T3" fmla="*/ 371 h 513"/>
                  <a:gd name="T4" fmla="*/ 19 w 152"/>
                  <a:gd name="T5" fmla="*/ 212 h 513"/>
                  <a:gd name="T6" fmla="*/ 152 w 152"/>
                  <a:gd name="T7" fmla="*/ 0 h 513"/>
                </a:gdLst>
                <a:ahLst/>
                <a:cxnLst>
                  <a:cxn ang="0">
                    <a:pos x="T0" y="T1"/>
                  </a:cxn>
                  <a:cxn ang="0">
                    <a:pos x="T2" y="T3"/>
                  </a:cxn>
                  <a:cxn ang="0">
                    <a:pos x="T4" y="T5"/>
                  </a:cxn>
                  <a:cxn ang="0">
                    <a:pos x="T6" y="T7"/>
                  </a:cxn>
                </a:cxnLst>
                <a:rect l="0" t="0" r="r" b="b"/>
                <a:pathLst>
                  <a:path w="152" h="513">
                    <a:moveTo>
                      <a:pt x="152" y="513"/>
                    </a:moveTo>
                    <a:cubicBezTo>
                      <a:pt x="106" y="467"/>
                      <a:pt x="60" y="421"/>
                      <a:pt x="38" y="371"/>
                    </a:cubicBezTo>
                    <a:cubicBezTo>
                      <a:pt x="16" y="321"/>
                      <a:pt x="0" y="274"/>
                      <a:pt x="19" y="212"/>
                    </a:cubicBezTo>
                    <a:cubicBezTo>
                      <a:pt x="38" y="150"/>
                      <a:pt x="95" y="75"/>
                      <a:pt x="152"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grpSp>
        <p:grpSp>
          <p:nvGrpSpPr>
            <p:cNvPr id="8" name="Group 7">
              <a:extLst>
                <a:ext uri="{FF2B5EF4-FFF2-40B4-BE49-F238E27FC236}">
                  <a16:creationId xmlns:a16="http://schemas.microsoft.com/office/drawing/2014/main" id="{107E4CD5-FEE8-A941-9D9B-71B86FDDA25D}"/>
                </a:ext>
              </a:extLst>
            </p:cNvPr>
            <p:cNvGrpSpPr/>
            <p:nvPr/>
          </p:nvGrpSpPr>
          <p:grpSpPr>
            <a:xfrm>
              <a:off x="1555166" y="3962540"/>
              <a:ext cx="1121352" cy="186298"/>
              <a:chOff x="1555166" y="3962540"/>
              <a:chExt cx="1121352" cy="186298"/>
            </a:xfrm>
          </p:grpSpPr>
          <p:sp>
            <p:nvSpPr>
              <p:cNvPr id="48" name="Line 30">
                <a:extLst>
                  <a:ext uri="{FF2B5EF4-FFF2-40B4-BE49-F238E27FC236}">
                    <a16:creationId xmlns:a16="http://schemas.microsoft.com/office/drawing/2014/main" id="{594780E9-7006-1941-826A-A8EBB352E139}"/>
                  </a:ext>
                </a:extLst>
              </p:cNvPr>
              <p:cNvSpPr>
                <a:spLocks noChangeAspect="1" noChangeShapeType="1"/>
              </p:cNvSpPr>
              <p:nvPr/>
            </p:nvSpPr>
            <p:spPr bwMode="auto">
              <a:xfrm rot="17163330" flipH="1">
                <a:off x="2309971" y="3939661"/>
                <a:ext cx="1401" cy="127000"/>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49" name="Freeform 31">
                <a:extLst>
                  <a:ext uri="{FF2B5EF4-FFF2-40B4-BE49-F238E27FC236}">
                    <a16:creationId xmlns:a16="http://schemas.microsoft.com/office/drawing/2014/main" id="{5FBA48BB-E9E4-3E4D-9B9A-D136F7F98EEE}"/>
                  </a:ext>
                </a:extLst>
              </p:cNvPr>
              <p:cNvSpPr>
                <a:spLocks/>
              </p:cNvSpPr>
              <p:nvPr/>
            </p:nvSpPr>
            <p:spPr bwMode="auto">
              <a:xfrm>
                <a:off x="1555166" y="3962540"/>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grpSp>
        <p:grpSp>
          <p:nvGrpSpPr>
            <p:cNvPr id="9" name="Group 8">
              <a:extLst>
                <a:ext uri="{FF2B5EF4-FFF2-40B4-BE49-F238E27FC236}">
                  <a16:creationId xmlns:a16="http://schemas.microsoft.com/office/drawing/2014/main" id="{1575EECC-8D59-2A46-B9FD-6854B122B126}"/>
                </a:ext>
              </a:extLst>
            </p:cNvPr>
            <p:cNvGrpSpPr/>
            <p:nvPr/>
          </p:nvGrpSpPr>
          <p:grpSpPr>
            <a:xfrm>
              <a:off x="1563825" y="4891227"/>
              <a:ext cx="1121352" cy="732585"/>
              <a:chOff x="1563825" y="4891227"/>
              <a:chExt cx="1121352" cy="732585"/>
            </a:xfrm>
          </p:grpSpPr>
          <p:sp>
            <p:nvSpPr>
              <p:cNvPr id="46" name="Line 34">
                <a:extLst>
                  <a:ext uri="{FF2B5EF4-FFF2-40B4-BE49-F238E27FC236}">
                    <a16:creationId xmlns:a16="http://schemas.microsoft.com/office/drawing/2014/main" id="{100ECD8B-17C6-5544-BA50-B706BF85134F}"/>
                  </a:ext>
                </a:extLst>
              </p:cNvPr>
              <p:cNvSpPr>
                <a:spLocks noChangeAspect="1" noChangeShapeType="1"/>
              </p:cNvSpPr>
              <p:nvPr/>
            </p:nvSpPr>
            <p:spPr bwMode="auto">
              <a:xfrm rot="3635357">
                <a:off x="1779303" y="5328258"/>
                <a:ext cx="1401" cy="127000"/>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47" name="Freeform 35">
                <a:extLst>
                  <a:ext uri="{FF2B5EF4-FFF2-40B4-BE49-F238E27FC236}">
                    <a16:creationId xmlns:a16="http://schemas.microsoft.com/office/drawing/2014/main" id="{7EEE645F-991B-374A-82BB-42AF17E84391}"/>
                  </a:ext>
                </a:extLst>
              </p:cNvPr>
              <p:cNvSpPr>
                <a:spLocks/>
              </p:cNvSpPr>
              <p:nvPr/>
            </p:nvSpPr>
            <p:spPr bwMode="auto">
              <a:xfrm>
                <a:off x="1563825" y="4891227"/>
                <a:ext cx="1121352" cy="732585"/>
              </a:xfrm>
              <a:custGeom>
                <a:avLst/>
                <a:gdLst>
                  <a:gd name="T0" fmla="*/ 0 w 777"/>
                  <a:gd name="T1" fmla="*/ 514 h 523"/>
                  <a:gd name="T2" fmla="*/ 6 w 777"/>
                  <a:gd name="T3" fmla="*/ 523 h 523"/>
                  <a:gd name="T4" fmla="*/ 176 w 777"/>
                  <a:gd name="T5" fmla="*/ 343 h 523"/>
                  <a:gd name="T6" fmla="*/ 615 w 777"/>
                  <a:gd name="T7" fmla="*/ 247 h 523"/>
                  <a:gd name="T8" fmla="*/ 777 w 777"/>
                  <a:gd name="T9" fmla="*/ 0 h 523"/>
                </a:gdLst>
                <a:ahLst/>
                <a:cxnLst>
                  <a:cxn ang="0">
                    <a:pos x="T0" y="T1"/>
                  </a:cxn>
                  <a:cxn ang="0">
                    <a:pos x="T2" y="T3"/>
                  </a:cxn>
                  <a:cxn ang="0">
                    <a:pos x="T4" y="T5"/>
                  </a:cxn>
                  <a:cxn ang="0">
                    <a:pos x="T6" y="T7"/>
                  </a:cxn>
                  <a:cxn ang="0">
                    <a:pos x="T8" y="T9"/>
                  </a:cxn>
                </a:cxnLst>
                <a:rect l="0" t="0" r="r" b="b"/>
                <a:pathLst>
                  <a:path w="777" h="523">
                    <a:moveTo>
                      <a:pt x="0" y="514"/>
                    </a:moveTo>
                    <a:lnTo>
                      <a:pt x="6" y="523"/>
                    </a:lnTo>
                    <a:cubicBezTo>
                      <a:pt x="35" y="495"/>
                      <a:pt x="74" y="389"/>
                      <a:pt x="176" y="343"/>
                    </a:cubicBezTo>
                    <a:cubicBezTo>
                      <a:pt x="278" y="297"/>
                      <a:pt x="515" y="304"/>
                      <a:pt x="615" y="247"/>
                    </a:cubicBezTo>
                    <a:cubicBezTo>
                      <a:pt x="715" y="190"/>
                      <a:pt x="746" y="95"/>
                      <a:pt x="777"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grpSp>
        <p:sp>
          <p:nvSpPr>
            <p:cNvPr id="10" name="Line 46">
              <a:extLst>
                <a:ext uri="{FF2B5EF4-FFF2-40B4-BE49-F238E27FC236}">
                  <a16:creationId xmlns:a16="http://schemas.microsoft.com/office/drawing/2014/main" id="{B36FB20D-20F7-A544-9308-70474C2E704F}"/>
                </a:ext>
              </a:extLst>
            </p:cNvPr>
            <p:cNvSpPr>
              <a:spLocks noChangeAspect="1" noChangeShapeType="1"/>
            </p:cNvSpPr>
            <p:nvPr/>
          </p:nvSpPr>
          <p:spPr bwMode="auto">
            <a:xfrm rot="17163330" flipH="1">
              <a:off x="3452972" y="4690455"/>
              <a:ext cx="1401" cy="127000"/>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11" name="Freeform 47">
              <a:extLst>
                <a:ext uri="{FF2B5EF4-FFF2-40B4-BE49-F238E27FC236}">
                  <a16:creationId xmlns:a16="http://schemas.microsoft.com/office/drawing/2014/main" id="{67F72118-6E66-264B-A3DE-344A455F19D2}"/>
                </a:ext>
              </a:extLst>
            </p:cNvPr>
            <p:cNvSpPr>
              <a:spLocks/>
            </p:cNvSpPr>
            <p:nvPr/>
          </p:nvSpPr>
          <p:spPr bwMode="auto">
            <a:xfrm>
              <a:off x="2698167" y="4713334"/>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grpSp>
          <p:nvGrpSpPr>
            <p:cNvPr id="12" name="Group 11">
              <a:extLst>
                <a:ext uri="{FF2B5EF4-FFF2-40B4-BE49-F238E27FC236}">
                  <a16:creationId xmlns:a16="http://schemas.microsoft.com/office/drawing/2014/main" id="{FA74D00F-C6E9-3541-8909-31EE156CB188}"/>
                </a:ext>
              </a:extLst>
            </p:cNvPr>
            <p:cNvGrpSpPr/>
            <p:nvPr/>
          </p:nvGrpSpPr>
          <p:grpSpPr>
            <a:xfrm>
              <a:off x="1566712" y="5458525"/>
              <a:ext cx="1121352" cy="186298"/>
              <a:chOff x="1566712" y="5458525"/>
              <a:chExt cx="1121352" cy="186298"/>
            </a:xfrm>
          </p:grpSpPr>
          <p:sp>
            <p:nvSpPr>
              <p:cNvPr id="44" name="Line 49">
                <a:extLst>
                  <a:ext uri="{FF2B5EF4-FFF2-40B4-BE49-F238E27FC236}">
                    <a16:creationId xmlns:a16="http://schemas.microsoft.com/office/drawing/2014/main" id="{9400EE75-811F-3547-93F1-BA7A0AD68A9B}"/>
                  </a:ext>
                </a:extLst>
              </p:cNvPr>
              <p:cNvSpPr>
                <a:spLocks noChangeAspect="1" noChangeShapeType="1"/>
              </p:cNvSpPr>
              <p:nvPr/>
            </p:nvSpPr>
            <p:spPr bwMode="auto">
              <a:xfrm rot="17163330" flipH="1">
                <a:off x="2321517" y="5435646"/>
                <a:ext cx="1401" cy="127000"/>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45" name="Freeform 50">
                <a:extLst>
                  <a:ext uri="{FF2B5EF4-FFF2-40B4-BE49-F238E27FC236}">
                    <a16:creationId xmlns:a16="http://schemas.microsoft.com/office/drawing/2014/main" id="{12E0F947-FA1F-2C42-9657-AF1430617027}"/>
                  </a:ext>
                </a:extLst>
              </p:cNvPr>
              <p:cNvSpPr>
                <a:spLocks/>
              </p:cNvSpPr>
              <p:nvPr/>
            </p:nvSpPr>
            <p:spPr bwMode="auto">
              <a:xfrm>
                <a:off x="1566712" y="5458525"/>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grpSp>
        <p:grpSp>
          <p:nvGrpSpPr>
            <p:cNvPr id="13" name="Group 12">
              <a:extLst>
                <a:ext uri="{FF2B5EF4-FFF2-40B4-BE49-F238E27FC236}">
                  <a16:creationId xmlns:a16="http://schemas.microsoft.com/office/drawing/2014/main" id="{12615A3D-5F55-9449-A666-B0EB3D8BF3A7}"/>
                </a:ext>
              </a:extLst>
            </p:cNvPr>
            <p:cNvGrpSpPr/>
            <p:nvPr/>
          </p:nvGrpSpPr>
          <p:grpSpPr>
            <a:xfrm>
              <a:off x="1549394" y="5643422"/>
              <a:ext cx="1121352" cy="186298"/>
              <a:chOff x="1549394" y="5643422"/>
              <a:chExt cx="1121352" cy="186298"/>
            </a:xfrm>
          </p:grpSpPr>
          <p:sp>
            <p:nvSpPr>
              <p:cNvPr id="42" name="Line 52">
                <a:extLst>
                  <a:ext uri="{FF2B5EF4-FFF2-40B4-BE49-F238E27FC236}">
                    <a16:creationId xmlns:a16="http://schemas.microsoft.com/office/drawing/2014/main" id="{22C2CB0C-7F98-1547-9427-C376E831D9E4}"/>
                  </a:ext>
                </a:extLst>
              </p:cNvPr>
              <p:cNvSpPr>
                <a:spLocks noChangeAspect="1" noChangeShapeType="1"/>
              </p:cNvSpPr>
              <p:nvPr/>
            </p:nvSpPr>
            <p:spPr bwMode="auto">
              <a:xfrm rot="17163330" flipV="1">
                <a:off x="1913097" y="5725599"/>
                <a:ext cx="1401" cy="127000"/>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43" name="Freeform 53">
                <a:extLst>
                  <a:ext uri="{FF2B5EF4-FFF2-40B4-BE49-F238E27FC236}">
                    <a16:creationId xmlns:a16="http://schemas.microsoft.com/office/drawing/2014/main" id="{6A973478-B4D7-4D40-B3C5-94BFD7C83140}"/>
                  </a:ext>
                </a:extLst>
              </p:cNvPr>
              <p:cNvSpPr>
                <a:spLocks/>
              </p:cNvSpPr>
              <p:nvPr/>
            </p:nvSpPr>
            <p:spPr bwMode="auto">
              <a:xfrm flipH="1" flipV="1">
                <a:off x="1549394" y="5643422"/>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grpSp>
        <p:grpSp>
          <p:nvGrpSpPr>
            <p:cNvPr id="14" name="Group 13">
              <a:extLst>
                <a:ext uri="{FF2B5EF4-FFF2-40B4-BE49-F238E27FC236}">
                  <a16:creationId xmlns:a16="http://schemas.microsoft.com/office/drawing/2014/main" id="{A8558620-F323-A142-A7BD-9B865F3770FC}"/>
                </a:ext>
              </a:extLst>
            </p:cNvPr>
            <p:cNvGrpSpPr/>
            <p:nvPr/>
          </p:nvGrpSpPr>
          <p:grpSpPr>
            <a:xfrm>
              <a:off x="1572485" y="4892628"/>
              <a:ext cx="1121352" cy="186298"/>
              <a:chOff x="1572485" y="4892628"/>
              <a:chExt cx="1121352" cy="186298"/>
            </a:xfrm>
          </p:grpSpPr>
          <p:sp>
            <p:nvSpPr>
              <p:cNvPr id="40" name="Line 55">
                <a:extLst>
                  <a:ext uri="{FF2B5EF4-FFF2-40B4-BE49-F238E27FC236}">
                    <a16:creationId xmlns:a16="http://schemas.microsoft.com/office/drawing/2014/main" id="{6C1637E0-233A-6440-8B78-4D432358FDD5}"/>
                  </a:ext>
                </a:extLst>
              </p:cNvPr>
              <p:cNvSpPr>
                <a:spLocks noChangeAspect="1" noChangeShapeType="1"/>
              </p:cNvSpPr>
              <p:nvPr/>
            </p:nvSpPr>
            <p:spPr bwMode="auto">
              <a:xfrm rot="17163330" flipV="1">
                <a:off x="1936188" y="4974805"/>
                <a:ext cx="1401" cy="127000"/>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41" name="Freeform 56">
                <a:extLst>
                  <a:ext uri="{FF2B5EF4-FFF2-40B4-BE49-F238E27FC236}">
                    <a16:creationId xmlns:a16="http://schemas.microsoft.com/office/drawing/2014/main" id="{99E5DCF8-2642-A144-8765-6A4BDD9B919F}"/>
                  </a:ext>
                </a:extLst>
              </p:cNvPr>
              <p:cNvSpPr>
                <a:spLocks/>
              </p:cNvSpPr>
              <p:nvPr/>
            </p:nvSpPr>
            <p:spPr bwMode="auto">
              <a:xfrm flipH="1" flipV="1">
                <a:off x="1572485" y="4892628"/>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grpSp>
        <p:grpSp>
          <p:nvGrpSpPr>
            <p:cNvPr id="15" name="Group 14">
              <a:extLst>
                <a:ext uri="{FF2B5EF4-FFF2-40B4-BE49-F238E27FC236}">
                  <a16:creationId xmlns:a16="http://schemas.microsoft.com/office/drawing/2014/main" id="{70745083-205A-3045-919A-8CF70B735ECA}"/>
                </a:ext>
              </a:extLst>
            </p:cNvPr>
            <p:cNvGrpSpPr/>
            <p:nvPr/>
          </p:nvGrpSpPr>
          <p:grpSpPr>
            <a:xfrm>
              <a:off x="1330030" y="4919242"/>
              <a:ext cx="219364" cy="718577"/>
              <a:chOff x="1330030" y="4919242"/>
              <a:chExt cx="219364" cy="718577"/>
            </a:xfrm>
          </p:grpSpPr>
          <p:sp>
            <p:nvSpPr>
              <p:cNvPr id="38" name="Line 58">
                <a:extLst>
                  <a:ext uri="{FF2B5EF4-FFF2-40B4-BE49-F238E27FC236}">
                    <a16:creationId xmlns:a16="http://schemas.microsoft.com/office/drawing/2014/main" id="{E2E396A8-9B54-4845-BDFC-3F63D0122E0B}"/>
                  </a:ext>
                </a:extLst>
              </p:cNvPr>
              <p:cNvSpPr>
                <a:spLocks noChangeAspect="1" noChangeShapeType="1"/>
              </p:cNvSpPr>
              <p:nvPr/>
            </p:nvSpPr>
            <p:spPr bwMode="auto">
              <a:xfrm rot="19744468" flipH="1">
                <a:off x="1419831" y="5404742"/>
                <a:ext cx="1443" cy="123265"/>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39" name="Freeform 59">
                <a:extLst>
                  <a:ext uri="{FF2B5EF4-FFF2-40B4-BE49-F238E27FC236}">
                    <a16:creationId xmlns:a16="http://schemas.microsoft.com/office/drawing/2014/main" id="{3216CCFC-5B9C-094B-BA28-1943B9E50A01}"/>
                  </a:ext>
                </a:extLst>
              </p:cNvPr>
              <p:cNvSpPr>
                <a:spLocks/>
              </p:cNvSpPr>
              <p:nvPr/>
            </p:nvSpPr>
            <p:spPr bwMode="auto">
              <a:xfrm flipV="1">
                <a:off x="1330030" y="4919242"/>
                <a:ext cx="219364" cy="718577"/>
              </a:xfrm>
              <a:custGeom>
                <a:avLst/>
                <a:gdLst>
                  <a:gd name="T0" fmla="*/ 152 w 152"/>
                  <a:gd name="T1" fmla="*/ 513 h 513"/>
                  <a:gd name="T2" fmla="*/ 38 w 152"/>
                  <a:gd name="T3" fmla="*/ 371 h 513"/>
                  <a:gd name="T4" fmla="*/ 19 w 152"/>
                  <a:gd name="T5" fmla="*/ 212 h 513"/>
                  <a:gd name="T6" fmla="*/ 152 w 152"/>
                  <a:gd name="T7" fmla="*/ 0 h 513"/>
                </a:gdLst>
                <a:ahLst/>
                <a:cxnLst>
                  <a:cxn ang="0">
                    <a:pos x="T0" y="T1"/>
                  </a:cxn>
                  <a:cxn ang="0">
                    <a:pos x="T2" y="T3"/>
                  </a:cxn>
                  <a:cxn ang="0">
                    <a:pos x="T4" y="T5"/>
                  </a:cxn>
                  <a:cxn ang="0">
                    <a:pos x="T6" y="T7"/>
                  </a:cxn>
                </a:cxnLst>
                <a:rect l="0" t="0" r="r" b="b"/>
                <a:pathLst>
                  <a:path w="152" h="513">
                    <a:moveTo>
                      <a:pt x="152" y="513"/>
                    </a:moveTo>
                    <a:cubicBezTo>
                      <a:pt x="106" y="467"/>
                      <a:pt x="60" y="421"/>
                      <a:pt x="38" y="371"/>
                    </a:cubicBezTo>
                    <a:cubicBezTo>
                      <a:pt x="16" y="321"/>
                      <a:pt x="0" y="274"/>
                      <a:pt x="19" y="212"/>
                    </a:cubicBezTo>
                    <a:cubicBezTo>
                      <a:pt x="38" y="150"/>
                      <a:pt x="95" y="75"/>
                      <a:pt x="152"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grpSp>
        <p:sp>
          <p:nvSpPr>
            <p:cNvPr id="16" name="Line 61">
              <a:extLst>
                <a:ext uri="{FF2B5EF4-FFF2-40B4-BE49-F238E27FC236}">
                  <a16:creationId xmlns:a16="http://schemas.microsoft.com/office/drawing/2014/main" id="{DC6A1FA6-FC7E-5149-BB3D-197A17B75122}"/>
                </a:ext>
              </a:extLst>
            </p:cNvPr>
            <p:cNvSpPr>
              <a:spLocks noChangeAspect="1" noChangeShapeType="1"/>
            </p:cNvSpPr>
            <p:nvPr/>
          </p:nvSpPr>
          <p:spPr bwMode="auto">
            <a:xfrm rot="1855532">
              <a:off x="2829496" y="4616683"/>
              <a:ext cx="1443" cy="123265"/>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17" name="Freeform 16">
              <a:extLst>
                <a:ext uri="{FF2B5EF4-FFF2-40B4-BE49-F238E27FC236}">
                  <a16:creationId xmlns:a16="http://schemas.microsoft.com/office/drawing/2014/main" id="{CE467D84-4ED3-CC43-B205-AA5FABB1D2A2}"/>
                </a:ext>
              </a:extLst>
            </p:cNvPr>
            <p:cNvSpPr>
              <a:spLocks/>
            </p:cNvSpPr>
            <p:nvPr/>
          </p:nvSpPr>
          <p:spPr bwMode="auto">
            <a:xfrm flipH="1" flipV="1">
              <a:off x="2686621" y="4157242"/>
              <a:ext cx="219364" cy="718577"/>
            </a:xfrm>
            <a:custGeom>
              <a:avLst/>
              <a:gdLst>
                <a:gd name="T0" fmla="*/ 152 w 152"/>
                <a:gd name="T1" fmla="*/ 513 h 513"/>
                <a:gd name="T2" fmla="*/ 38 w 152"/>
                <a:gd name="T3" fmla="*/ 371 h 513"/>
                <a:gd name="T4" fmla="*/ 19 w 152"/>
                <a:gd name="T5" fmla="*/ 212 h 513"/>
                <a:gd name="T6" fmla="*/ 152 w 152"/>
                <a:gd name="T7" fmla="*/ 0 h 513"/>
              </a:gdLst>
              <a:ahLst/>
              <a:cxnLst>
                <a:cxn ang="0">
                  <a:pos x="T0" y="T1"/>
                </a:cxn>
                <a:cxn ang="0">
                  <a:pos x="T2" y="T3"/>
                </a:cxn>
                <a:cxn ang="0">
                  <a:pos x="T4" y="T5"/>
                </a:cxn>
                <a:cxn ang="0">
                  <a:pos x="T6" y="T7"/>
                </a:cxn>
              </a:cxnLst>
              <a:rect l="0" t="0" r="r" b="b"/>
              <a:pathLst>
                <a:path w="152" h="513">
                  <a:moveTo>
                    <a:pt x="152" y="513"/>
                  </a:moveTo>
                  <a:cubicBezTo>
                    <a:pt x="106" y="467"/>
                    <a:pt x="60" y="421"/>
                    <a:pt x="38" y="371"/>
                  </a:cubicBezTo>
                  <a:cubicBezTo>
                    <a:pt x="16" y="321"/>
                    <a:pt x="0" y="274"/>
                    <a:pt x="19" y="212"/>
                  </a:cubicBezTo>
                  <a:cubicBezTo>
                    <a:pt x="38" y="150"/>
                    <a:pt x="95" y="75"/>
                    <a:pt x="152"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grpSp>
          <p:nvGrpSpPr>
            <p:cNvPr id="18" name="Group 17">
              <a:extLst>
                <a:ext uri="{FF2B5EF4-FFF2-40B4-BE49-F238E27FC236}">
                  <a16:creationId xmlns:a16="http://schemas.microsoft.com/office/drawing/2014/main" id="{4DA28D26-6446-CA47-B231-E600D0BFF0AF}"/>
                </a:ext>
              </a:extLst>
            </p:cNvPr>
            <p:cNvGrpSpPr/>
            <p:nvPr/>
          </p:nvGrpSpPr>
          <p:grpSpPr>
            <a:xfrm>
              <a:off x="2676519" y="4882823"/>
              <a:ext cx="1102591" cy="760599"/>
              <a:chOff x="2676519" y="4882823"/>
              <a:chExt cx="1102591" cy="760599"/>
            </a:xfrm>
          </p:grpSpPr>
          <p:sp>
            <p:nvSpPr>
              <p:cNvPr id="36" name="Line 64">
                <a:extLst>
                  <a:ext uri="{FF2B5EF4-FFF2-40B4-BE49-F238E27FC236}">
                    <a16:creationId xmlns:a16="http://schemas.microsoft.com/office/drawing/2014/main" id="{2F89D1B8-166D-DA4F-887C-08C33A284A30}"/>
                  </a:ext>
                </a:extLst>
              </p:cNvPr>
              <p:cNvSpPr>
                <a:spLocks noChangeAspect="1" noChangeShapeType="1"/>
              </p:cNvSpPr>
              <p:nvPr/>
            </p:nvSpPr>
            <p:spPr bwMode="auto">
              <a:xfrm rot="4334049">
                <a:off x="3099393" y="5477202"/>
                <a:ext cx="1401" cy="127000"/>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37" name="Freeform 65">
                <a:extLst>
                  <a:ext uri="{FF2B5EF4-FFF2-40B4-BE49-F238E27FC236}">
                    <a16:creationId xmlns:a16="http://schemas.microsoft.com/office/drawing/2014/main" id="{9C223B63-8957-B74E-8988-2C35E9EB89B1}"/>
                  </a:ext>
                </a:extLst>
              </p:cNvPr>
              <p:cNvSpPr>
                <a:spLocks/>
              </p:cNvSpPr>
              <p:nvPr/>
            </p:nvSpPr>
            <p:spPr bwMode="auto">
              <a:xfrm>
                <a:off x="2676519" y="4882823"/>
                <a:ext cx="1102591" cy="760599"/>
              </a:xfrm>
              <a:custGeom>
                <a:avLst/>
                <a:gdLst>
                  <a:gd name="T0" fmla="*/ 753 w 764"/>
                  <a:gd name="T1" fmla="*/ 0 h 543"/>
                  <a:gd name="T2" fmla="*/ 764 w 764"/>
                  <a:gd name="T3" fmla="*/ 14 h 543"/>
                  <a:gd name="T4" fmla="*/ 485 w 764"/>
                  <a:gd name="T5" fmla="*/ 380 h 543"/>
                  <a:gd name="T6" fmla="*/ 0 w 764"/>
                  <a:gd name="T7" fmla="*/ 543 h 543"/>
                </a:gdLst>
                <a:ahLst/>
                <a:cxnLst>
                  <a:cxn ang="0">
                    <a:pos x="T0" y="T1"/>
                  </a:cxn>
                  <a:cxn ang="0">
                    <a:pos x="T2" y="T3"/>
                  </a:cxn>
                  <a:cxn ang="0">
                    <a:pos x="T4" y="T5"/>
                  </a:cxn>
                  <a:cxn ang="0">
                    <a:pos x="T6" y="T7"/>
                  </a:cxn>
                </a:cxnLst>
                <a:rect l="0" t="0" r="r" b="b"/>
                <a:pathLst>
                  <a:path w="764" h="543">
                    <a:moveTo>
                      <a:pt x="753" y="0"/>
                    </a:moveTo>
                    <a:lnTo>
                      <a:pt x="764" y="14"/>
                    </a:lnTo>
                    <a:cubicBezTo>
                      <a:pt x="719" y="77"/>
                      <a:pt x="612" y="292"/>
                      <a:pt x="485" y="380"/>
                    </a:cubicBezTo>
                    <a:cubicBezTo>
                      <a:pt x="358" y="468"/>
                      <a:pt x="179" y="505"/>
                      <a:pt x="0" y="54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grpSp>
        <p:grpSp>
          <p:nvGrpSpPr>
            <p:cNvPr id="19" name="Group 18">
              <a:extLst>
                <a:ext uri="{FF2B5EF4-FFF2-40B4-BE49-F238E27FC236}">
                  <a16:creationId xmlns:a16="http://schemas.microsoft.com/office/drawing/2014/main" id="{138B077A-2E3C-CA4E-8B86-7F3A4383DF89}"/>
                </a:ext>
              </a:extLst>
            </p:cNvPr>
            <p:cNvGrpSpPr/>
            <p:nvPr/>
          </p:nvGrpSpPr>
          <p:grpSpPr>
            <a:xfrm>
              <a:off x="2706826" y="4161444"/>
              <a:ext cx="1102591" cy="760599"/>
              <a:chOff x="2706826" y="4161444"/>
              <a:chExt cx="1102591" cy="760599"/>
            </a:xfrm>
          </p:grpSpPr>
          <p:sp>
            <p:nvSpPr>
              <p:cNvPr id="34" name="Line 67">
                <a:extLst>
                  <a:ext uri="{FF2B5EF4-FFF2-40B4-BE49-F238E27FC236}">
                    <a16:creationId xmlns:a16="http://schemas.microsoft.com/office/drawing/2014/main" id="{9CB8599E-0AA8-6945-A25F-35298DB37FC1}"/>
                  </a:ext>
                </a:extLst>
              </p:cNvPr>
              <p:cNvSpPr>
                <a:spLocks noChangeAspect="1" noChangeShapeType="1"/>
              </p:cNvSpPr>
              <p:nvPr/>
            </p:nvSpPr>
            <p:spPr bwMode="auto">
              <a:xfrm rot="19202490" flipH="1">
                <a:off x="3540985" y="4454198"/>
                <a:ext cx="1443" cy="123265"/>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35" name="Freeform 68">
                <a:extLst>
                  <a:ext uri="{FF2B5EF4-FFF2-40B4-BE49-F238E27FC236}">
                    <a16:creationId xmlns:a16="http://schemas.microsoft.com/office/drawing/2014/main" id="{57BC13A7-3C56-F448-8418-ED1B96803B68}"/>
                  </a:ext>
                </a:extLst>
              </p:cNvPr>
              <p:cNvSpPr>
                <a:spLocks/>
              </p:cNvSpPr>
              <p:nvPr/>
            </p:nvSpPr>
            <p:spPr bwMode="auto">
              <a:xfrm rot="10800000" flipH="1">
                <a:off x="2706826" y="4161444"/>
                <a:ext cx="1102591" cy="760599"/>
              </a:xfrm>
              <a:custGeom>
                <a:avLst/>
                <a:gdLst>
                  <a:gd name="T0" fmla="*/ 753 w 764"/>
                  <a:gd name="T1" fmla="*/ 0 h 543"/>
                  <a:gd name="T2" fmla="*/ 764 w 764"/>
                  <a:gd name="T3" fmla="*/ 14 h 543"/>
                  <a:gd name="T4" fmla="*/ 485 w 764"/>
                  <a:gd name="T5" fmla="*/ 380 h 543"/>
                  <a:gd name="T6" fmla="*/ 0 w 764"/>
                  <a:gd name="T7" fmla="*/ 543 h 543"/>
                </a:gdLst>
                <a:ahLst/>
                <a:cxnLst>
                  <a:cxn ang="0">
                    <a:pos x="T0" y="T1"/>
                  </a:cxn>
                  <a:cxn ang="0">
                    <a:pos x="T2" y="T3"/>
                  </a:cxn>
                  <a:cxn ang="0">
                    <a:pos x="T4" y="T5"/>
                  </a:cxn>
                  <a:cxn ang="0">
                    <a:pos x="T6" y="T7"/>
                  </a:cxn>
                </a:cxnLst>
                <a:rect l="0" t="0" r="r" b="b"/>
                <a:pathLst>
                  <a:path w="764" h="543">
                    <a:moveTo>
                      <a:pt x="753" y="0"/>
                    </a:moveTo>
                    <a:lnTo>
                      <a:pt x="764" y="14"/>
                    </a:lnTo>
                    <a:cubicBezTo>
                      <a:pt x="719" y="77"/>
                      <a:pt x="612" y="292"/>
                      <a:pt x="485" y="380"/>
                    </a:cubicBezTo>
                    <a:cubicBezTo>
                      <a:pt x="358" y="468"/>
                      <a:pt x="179" y="505"/>
                      <a:pt x="0" y="54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grpSp>
        <p:sp>
          <p:nvSpPr>
            <p:cNvPr id="20" name="Rectangle 19">
              <a:extLst>
                <a:ext uri="{FF2B5EF4-FFF2-40B4-BE49-F238E27FC236}">
                  <a16:creationId xmlns:a16="http://schemas.microsoft.com/office/drawing/2014/main" id="{635FB952-BA63-8C4B-B83B-35B2597CE88E}"/>
                </a:ext>
              </a:extLst>
            </p:cNvPr>
            <p:cNvSpPr>
              <a:spLocks noChangeArrowheads="1"/>
            </p:cNvSpPr>
            <p:nvPr/>
          </p:nvSpPr>
          <p:spPr bwMode="auto">
            <a:xfrm>
              <a:off x="2683417" y="5677252"/>
              <a:ext cx="233588" cy="2757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r>
                <a:rPr lang="en-US" sz="1800" b="1" dirty="0">
                  <a:solidFill>
                    <a:srgbClr val="C00000"/>
                  </a:solidFill>
                  <a:latin typeface="Helvetica"/>
                  <a:cs typeface="Helvetica"/>
                </a:rPr>
                <a:t>5</a:t>
              </a:r>
            </a:p>
          </p:txBody>
        </p:sp>
        <p:sp>
          <p:nvSpPr>
            <p:cNvPr id="21" name="Rectangle 104">
              <a:extLst>
                <a:ext uri="{FF2B5EF4-FFF2-40B4-BE49-F238E27FC236}">
                  <a16:creationId xmlns:a16="http://schemas.microsoft.com/office/drawing/2014/main" id="{E10D40F6-9BDB-6E4C-B821-74739D20BDE4}"/>
                </a:ext>
              </a:extLst>
            </p:cNvPr>
            <p:cNvSpPr>
              <a:spLocks noChangeArrowheads="1"/>
            </p:cNvSpPr>
            <p:nvPr/>
          </p:nvSpPr>
          <p:spPr bwMode="auto">
            <a:xfrm>
              <a:off x="1223785" y="4692170"/>
              <a:ext cx="233588" cy="2757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r>
                <a:rPr lang="en-US" sz="1800" b="1" dirty="0">
                  <a:solidFill>
                    <a:srgbClr val="C00000"/>
                  </a:solidFill>
                  <a:latin typeface="Helvetica"/>
                  <a:cs typeface="Helvetica"/>
                </a:rPr>
                <a:t>3</a:t>
              </a:r>
            </a:p>
          </p:txBody>
        </p:sp>
        <p:sp>
          <p:nvSpPr>
            <p:cNvPr id="22" name="Rectangle 105">
              <a:extLst>
                <a:ext uri="{FF2B5EF4-FFF2-40B4-BE49-F238E27FC236}">
                  <a16:creationId xmlns:a16="http://schemas.microsoft.com/office/drawing/2014/main" id="{72BAFA72-F623-5047-AD94-2AC8FFE99BFF}"/>
                </a:ext>
              </a:extLst>
            </p:cNvPr>
            <p:cNvSpPr>
              <a:spLocks noChangeArrowheads="1"/>
            </p:cNvSpPr>
            <p:nvPr/>
          </p:nvSpPr>
          <p:spPr bwMode="auto">
            <a:xfrm>
              <a:off x="1269289" y="5561284"/>
              <a:ext cx="233588" cy="2757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r>
                <a:rPr lang="en-US" sz="1800" b="1" dirty="0">
                  <a:solidFill>
                    <a:srgbClr val="C00000"/>
                  </a:solidFill>
                  <a:latin typeface="Helvetica"/>
                  <a:cs typeface="Helvetica"/>
                </a:rPr>
                <a:t>2</a:t>
              </a:r>
            </a:p>
          </p:txBody>
        </p:sp>
        <p:sp>
          <p:nvSpPr>
            <p:cNvPr id="23" name="Rectangle 22">
              <a:extLst>
                <a:ext uri="{FF2B5EF4-FFF2-40B4-BE49-F238E27FC236}">
                  <a16:creationId xmlns:a16="http://schemas.microsoft.com/office/drawing/2014/main" id="{7A3B9011-3451-5648-B890-3CD000514433}"/>
                </a:ext>
              </a:extLst>
            </p:cNvPr>
            <p:cNvSpPr>
              <a:spLocks noChangeArrowheads="1"/>
            </p:cNvSpPr>
            <p:nvPr/>
          </p:nvSpPr>
          <p:spPr bwMode="auto">
            <a:xfrm>
              <a:off x="2671447" y="3766524"/>
              <a:ext cx="233588" cy="2757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r>
                <a:rPr lang="en-US" sz="1800" b="1" dirty="0">
                  <a:solidFill>
                    <a:srgbClr val="C00000"/>
                  </a:solidFill>
                  <a:latin typeface="Helvetica"/>
                  <a:cs typeface="Helvetica"/>
                </a:rPr>
                <a:t>1</a:t>
              </a:r>
            </a:p>
          </p:txBody>
        </p:sp>
        <p:sp>
          <p:nvSpPr>
            <p:cNvPr id="24" name="Oval 23">
              <a:extLst>
                <a:ext uri="{FF2B5EF4-FFF2-40B4-BE49-F238E27FC236}">
                  <a16:creationId xmlns:a16="http://schemas.microsoft.com/office/drawing/2014/main" id="{54E0B147-DA04-4241-9CF4-4C126999C358}"/>
                </a:ext>
              </a:extLst>
            </p:cNvPr>
            <p:cNvSpPr>
              <a:spLocks noChangeArrowheads="1"/>
            </p:cNvSpPr>
            <p:nvPr/>
          </p:nvSpPr>
          <p:spPr bwMode="auto">
            <a:xfrm>
              <a:off x="1485894" y="4068996"/>
              <a:ext cx="164592" cy="168088"/>
            </a:xfrm>
            <a:prstGeom prst="ellipse">
              <a:avLst/>
            </a:prstGeom>
            <a:solidFill>
              <a:schemeClr val="tx1"/>
            </a:solidFill>
            <a:ln w="12700">
              <a:solidFill>
                <a:schemeClr val="tx1"/>
              </a:solidFill>
              <a:round/>
              <a:headEnd/>
              <a:tailEnd/>
            </a:ln>
            <a:effectLst/>
          </p:spPr>
          <p:txBody>
            <a:bodyPr wrap="none" anchor="ctr"/>
            <a:lstStyle/>
            <a:p>
              <a:pPr eaLnBrk="1" hangingPunct="1">
                <a:spcBef>
                  <a:spcPct val="45000"/>
                </a:spcBef>
                <a:defRPr/>
              </a:pPr>
              <a:endParaRPr lang="en-US" sz="2400" b="1">
                <a:solidFill>
                  <a:srgbClr val="C00000"/>
                </a:solidFill>
                <a:latin typeface="Verdana" charset="0"/>
              </a:endParaRPr>
            </a:p>
          </p:txBody>
        </p:sp>
        <p:sp>
          <p:nvSpPr>
            <p:cNvPr id="25" name="Oval 24">
              <a:extLst>
                <a:ext uri="{FF2B5EF4-FFF2-40B4-BE49-F238E27FC236}">
                  <a16:creationId xmlns:a16="http://schemas.microsoft.com/office/drawing/2014/main" id="{C8F0671D-50A4-3A43-9005-704275B6991E}"/>
                </a:ext>
              </a:extLst>
            </p:cNvPr>
            <p:cNvSpPr>
              <a:spLocks noChangeArrowheads="1"/>
            </p:cNvSpPr>
            <p:nvPr/>
          </p:nvSpPr>
          <p:spPr bwMode="auto">
            <a:xfrm>
              <a:off x="2594257" y="5548172"/>
              <a:ext cx="164592" cy="168088"/>
            </a:xfrm>
            <a:prstGeom prst="ellipse">
              <a:avLst/>
            </a:prstGeom>
            <a:solidFill>
              <a:schemeClr val="tx1"/>
            </a:solidFill>
            <a:ln w="12700">
              <a:solidFill>
                <a:srgbClr val="0000FF"/>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sz="1800" b="1">
                <a:solidFill>
                  <a:srgbClr val="C00000"/>
                </a:solidFill>
              </a:endParaRPr>
            </a:p>
          </p:txBody>
        </p:sp>
        <p:sp>
          <p:nvSpPr>
            <p:cNvPr id="26" name="Oval 25">
              <a:extLst>
                <a:ext uri="{FF2B5EF4-FFF2-40B4-BE49-F238E27FC236}">
                  <a16:creationId xmlns:a16="http://schemas.microsoft.com/office/drawing/2014/main" id="{C9AA05CA-3C88-5343-AE6B-A2236FF92A47}"/>
                </a:ext>
              </a:extLst>
            </p:cNvPr>
            <p:cNvSpPr>
              <a:spLocks noChangeArrowheads="1"/>
            </p:cNvSpPr>
            <p:nvPr/>
          </p:nvSpPr>
          <p:spPr bwMode="auto">
            <a:xfrm>
              <a:off x="2594257" y="4068996"/>
              <a:ext cx="164592" cy="168088"/>
            </a:xfrm>
            <a:prstGeom prst="ellipse">
              <a:avLst/>
            </a:prstGeom>
            <a:solidFill>
              <a:schemeClr val="tx1"/>
            </a:solidFill>
            <a:ln w="12700">
              <a:solidFill>
                <a:srgbClr val="0000FF"/>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sz="1800" b="1">
                <a:solidFill>
                  <a:srgbClr val="C00000"/>
                </a:solidFill>
              </a:endParaRPr>
            </a:p>
          </p:txBody>
        </p:sp>
        <p:sp>
          <p:nvSpPr>
            <p:cNvPr id="27" name="Oval 26">
              <a:extLst>
                <a:ext uri="{FF2B5EF4-FFF2-40B4-BE49-F238E27FC236}">
                  <a16:creationId xmlns:a16="http://schemas.microsoft.com/office/drawing/2014/main" id="{5A481B3B-AD73-7B40-8147-9C729D7F9EF7}"/>
                </a:ext>
              </a:extLst>
            </p:cNvPr>
            <p:cNvSpPr>
              <a:spLocks noChangeArrowheads="1"/>
            </p:cNvSpPr>
            <p:nvPr/>
          </p:nvSpPr>
          <p:spPr bwMode="auto">
            <a:xfrm>
              <a:off x="2594257" y="4808584"/>
              <a:ext cx="164592" cy="168088"/>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sz="1800" b="1">
                <a:solidFill>
                  <a:srgbClr val="C00000"/>
                </a:solidFill>
              </a:endParaRPr>
            </a:p>
          </p:txBody>
        </p:sp>
        <p:sp>
          <p:nvSpPr>
            <p:cNvPr id="28" name="Oval 27">
              <a:extLst>
                <a:ext uri="{FF2B5EF4-FFF2-40B4-BE49-F238E27FC236}">
                  <a16:creationId xmlns:a16="http://schemas.microsoft.com/office/drawing/2014/main" id="{3BA0D66A-8CB8-3640-95C3-E491A2B0EC4B}"/>
                </a:ext>
              </a:extLst>
            </p:cNvPr>
            <p:cNvSpPr>
              <a:spLocks noChangeArrowheads="1"/>
            </p:cNvSpPr>
            <p:nvPr/>
          </p:nvSpPr>
          <p:spPr bwMode="auto">
            <a:xfrm>
              <a:off x="3672737" y="4801113"/>
              <a:ext cx="164592" cy="168088"/>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sz="1800" b="1">
                <a:solidFill>
                  <a:srgbClr val="C00000"/>
                </a:solidFill>
              </a:endParaRPr>
            </a:p>
          </p:txBody>
        </p:sp>
        <p:sp>
          <p:nvSpPr>
            <p:cNvPr id="29" name="Oval 71">
              <a:extLst>
                <a:ext uri="{FF2B5EF4-FFF2-40B4-BE49-F238E27FC236}">
                  <a16:creationId xmlns:a16="http://schemas.microsoft.com/office/drawing/2014/main" id="{2DABF822-E3DC-BD4F-AEA4-E1001859807E}"/>
                </a:ext>
              </a:extLst>
            </p:cNvPr>
            <p:cNvSpPr>
              <a:spLocks noChangeArrowheads="1"/>
            </p:cNvSpPr>
            <p:nvPr/>
          </p:nvSpPr>
          <p:spPr bwMode="auto">
            <a:xfrm>
              <a:off x="1485894" y="4808584"/>
              <a:ext cx="164592" cy="168088"/>
            </a:xfrm>
            <a:prstGeom prst="ellipse">
              <a:avLst/>
            </a:prstGeom>
            <a:solidFill>
              <a:schemeClr val="tx1"/>
            </a:solidFill>
            <a:ln>
              <a:solidFill>
                <a:srgbClr val="0000FF"/>
              </a:solidFill>
            </a:ln>
            <a:effectLst/>
          </p:spPr>
          <p:txBody>
            <a:bodyPr wrap="none" anchor="ctr"/>
            <a:lstStyle/>
            <a:p>
              <a:pPr>
                <a:defRPr/>
              </a:pPr>
              <a:endParaRPr lang="en-US" sz="1800" b="1">
                <a:solidFill>
                  <a:srgbClr val="C00000"/>
                </a:solidFill>
              </a:endParaRPr>
            </a:p>
          </p:txBody>
        </p:sp>
        <p:sp>
          <p:nvSpPr>
            <p:cNvPr id="30" name="Oval 72">
              <a:extLst>
                <a:ext uri="{FF2B5EF4-FFF2-40B4-BE49-F238E27FC236}">
                  <a16:creationId xmlns:a16="http://schemas.microsoft.com/office/drawing/2014/main" id="{06F0CF83-C511-2B49-A4F8-47E785639250}"/>
                </a:ext>
              </a:extLst>
            </p:cNvPr>
            <p:cNvSpPr>
              <a:spLocks noChangeArrowheads="1"/>
            </p:cNvSpPr>
            <p:nvPr/>
          </p:nvSpPr>
          <p:spPr bwMode="auto">
            <a:xfrm>
              <a:off x="1485894" y="5548172"/>
              <a:ext cx="164592" cy="168088"/>
            </a:xfrm>
            <a:prstGeom prst="ellipse">
              <a:avLst/>
            </a:prstGeom>
            <a:solidFill>
              <a:schemeClr val="tx1"/>
            </a:solidFill>
            <a:ln w="12700">
              <a:solidFill>
                <a:schemeClr val="tx1"/>
              </a:solidFill>
              <a:round/>
              <a:headEnd/>
              <a:tailEnd/>
            </a:ln>
            <a:effectLst/>
          </p:spPr>
          <p:txBody>
            <a:bodyPr wrap="none" anchor="ctr"/>
            <a:lstStyle/>
            <a:p>
              <a:pPr>
                <a:defRPr/>
              </a:pPr>
              <a:endParaRPr lang="en-US" sz="1800" b="1">
                <a:solidFill>
                  <a:srgbClr val="C00000"/>
                </a:solidFill>
              </a:endParaRPr>
            </a:p>
          </p:txBody>
        </p:sp>
        <p:sp>
          <p:nvSpPr>
            <p:cNvPr id="31" name="Rectangle 30">
              <a:extLst>
                <a:ext uri="{FF2B5EF4-FFF2-40B4-BE49-F238E27FC236}">
                  <a16:creationId xmlns:a16="http://schemas.microsoft.com/office/drawing/2014/main" id="{9425ACD8-F257-BD4B-BC21-4168E43F8B96}"/>
                </a:ext>
              </a:extLst>
            </p:cNvPr>
            <p:cNvSpPr>
              <a:spLocks noChangeArrowheads="1"/>
            </p:cNvSpPr>
            <p:nvPr/>
          </p:nvSpPr>
          <p:spPr bwMode="auto">
            <a:xfrm>
              <a:off x="1327213" y="3845792"/>
              <a:ext cx="233588" cy="2757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r>
                <a:rPr lang="en-US" sz="1800" b="1" dirty="0">
                  <a:solidFill>
                    <a:srgbClr val="C00000"/>
                  </a:solidFill>
                  <a:latin typeface="Helvetica"/>
                  <a:cs typeface="Helvetica"/>
                </a:rPr>
                <a:t>0</a:t>
              </a:r>
            </a:p>
          </p:txBody>
        </p:sp>
        <p:sp>
          <p:nvSpPr>
            <p:cNvPr id="32" name="Rectangle 31">
              <a:extLst>
                <a:ext uri="{FF2B5EF4-FFF2-40B4-BE49-F238E27FC236}">
                  <a16:creationId xmlns:a16="http://schemas.microsoft.com/office/drawing/2014/main" id="{EC50E2CF-A8E6-F74B-B234-7CD911917051}"/>
                </a:ext>
              </a:extLst>
            </p:cNvPr>
            <p:cNvSpPr>
              <a:spLocks noChangeArrowheads="1"/>
            </p:cNvSpPr>
            <p:nvPr/>
          </p:nvSpPr>
          <p:spPr bwMode="auto">
            <a:xfrm>
              <a:off x="3781321" y="4654363"/>
              <a:ext cx="233588" cy="2757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r>
                <a:rPr lang="en-US" sz="1800" b="1" dirty="0">
                  <a:solidFill>
                    <a:srgbClr val="C00000"/>
                  </a:solidFill>
                  <a:latin typeface="Helvetica"/>
                  <a:cs typeface="Helvetica"/>
                </a:rPr>
                <a:t>4</a:t>
              </a:r>
            </a:p>
          </p:txBody>
        </p:sp>
        <p:sp>
          <p:nvSpPr>
            <p:cNvPr id="33" name="Rectangle 32">
              <a:extLst>
                <a:ext uri="{FF2B5EF4-FFF2-40B4-BE49-F238E27FC236}">
                  <a16:creationId xmlns:a16="http://schemas.microsoft.com/office/drawing/2014/main" id="{A969784B-29B4-7444-9E46-9FA54CF8B2D1}"/>
                </a:ext>
              </a:extLst>
            </p:cNvPr>
            <p:cNvSpPr>
              <a:spLocks noChangeArrowheads="1"/>
            </p:cNvSpPr>
            <p:nvPr/>
          </p:nvSpPr>
          <p:spPr bwMode="auto">
            <a:xfrm>
              <a:off x="2457576" y="4531163"/>
              <a:ext cx="233588" cy="2757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r>
                <a:rPr lang="en-US" sz="1800" b="1" dirty="0">
                  <a:solidFill>
                    <a:srgbClr val="C00000"/>
                  </a:solidFill>
                  <a:latin typeface="Helvetica"/>
                  <a:cs typeface="Helvetica"/>
                </a:rPr>
                <a:t>6</a:t>
              </a:r>
            </a:p>
          </p:txBody>
        </p:sp>
      </p:grpSp>
      <p:sp>
        <p:nvSpPr>
          <p:cNvPr id="54" name="Content Placeholder 2">
            <a:extLst>
              <a:ext uri="{FF2B5EF4-FFF2-40B4-BE49-F238E27FC236}">
                <a16:creationId xmlns:a16="http://schemas.microsoft.com/office/drawing/2014/main" id="{04B63D5E-0F12-244F-83A5-D0B96B71D207}"/>
              </a:ext>
            </a:extLst>
          </p:cNvPr>
          <p:cNvSpPr txBox="1">
            <a:spLocks/>
          </p:cNvSpPr>
          <p:nvPr/>
        </p:nvSpPr>
        <p:spPr bwMode="auto">
          <a:xfrm>
            <a:off x="530864" y="2981145"/>
            <a:ext cx="7929872" cy="3385788"/>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225425" indent="-225425" algn="l" rtl="0" eaLnBrk="0" fontAlgn="base" hangingPunct="0">
              <a:spcBef>
                <a:spcPct val="20000"/>
              </a:spcBef>
              <a:spcAft>
                <a:spcPct val="0"/>
              </a:spcAft>
              <a:buChar char="•"/>
              <a:defRPr sz="2400">
                <a:solidFill>
                  <a:schemeClr val="tx1"/>
                </a:solidFill>
                <a:latin typeface="Arial" pitchFamily="34" charset="0"/>
                <a:ea typeface="+mn-ea"/>
                <a:cs typeface="+mn-cs"/>
              </a:defRPr>
            </a:lvl1pPr>
            <a:lvl2pPr marL="576263" indent="-236538" algn="l" rtl="0" eaLnBrk="0" fontAlgn="base" hangingPunct="0">
              <a:spcBef>
                <a:spcPct val="20000"/>
              </a:spcBef>
              <a:spcAft>
                <a:spcPct val="0"/>
              </a:spcAft>
              <a:buFont typeface="Verdana" pitchFamily="34" charset="0"/>
              <a:buChar char="–"/>
              <a:defRPr sz="2000">
                <a:solidFill>
                  <a:schemeClr val="tx1"/>
                </a:solidFill>
                <a:latin typeface="Arial" pitchFamily="34" charset="0"/>
              </a:defRPr>
            </a:lvl2pPr>
            <a:lvl3pPr marL="914400" indent="-223838" algn="l" rtl="0" eaLnBrk="0" fontAlgn="base" hangingPunct="0">
              <a:spcBef>
                <a:spcPct val="20000"/>
              </a:spcBef>
              <a:spcAft>
                <a:spcPct val="0"/>
              </a:spcAft>
              <a:buFont typeface="Verdana" pitchFamily="34" charset="0"/>
              <a:buChar char="–"/>
              <a:defRPr>
                <a:solidFill>
                  <a:schemeClr val="tx1"/>
                </a:solidFill>
                <a:latin typeface="Arial" pitchFamily="34" charset="0"/>
              </a:defRPr>
            </a:lvl3pPr>
            <a:lvl4pPr marL="1265238" indent="-236538" algn="l" rtl="0" eaLnBrk="0" fontAlgn="base" hangingPunct="0">
              <a:spcBef>
                <a:spcPct val="20000"/>
              </a:spcBef>
              <a:spcAft>
                <a:spcPct val="0"/>
              </a:spcAft>
              <a:buFont typeface="Verdana" pitchFamily="34" charset="0"/>
              <a:buChar char="–"/>
              <a:defRPr sz="1600">
                <a:solidFill>
                  <a:schemeClr val="tx1"/>
                </a:solidFill>
                <a:latin typeface="Arial" pitchFamily="34" charset="0"/>
              </a:defRPr>
            </a:lvl4pPr>
            <a:lvl5pPr marL="1660525" indent="-234950" algn="l" rtl="0" eaLnBrk="0" fontAlgn="base" hangingPunct="0">
              <a:spcBef>
                <a:spcPct val="20000"/>
              </a:spcBef>
              <a:spcAft>
                <a:spcPct val="0"/>
              </a:spcAft>
              <a:buFont typeface="Verdana" pitchFamily="34" charset="0"/>
              <a:buChar char="–"/>
              <a:defRPr sz="1400">
                <a:solidFill>
                  <a:schemeClr val="tx1"/>
                </a:solidFill>
                <a:latin typeface="Arial" pitchFamily="34" charset="0"/>
              </a:defRPr>
            </a:lvl5pPr>
            <a:lvl6pPr marL="2117725" indent="-234950" algn="l" rtl="0" eaLnBrk="1" fontAlgn="base" hangingPunct="1">
              <a:spcBef>
                <a:spcPct val="20000"/>
              </a:spcBef>
              <a:spcAft>
                <a:spcPct val="0"/>
              </a:spcAft>
              <a:buFont typeface="Verdana" pitchFamily="96" charset="0"/>
              <a:buChar char="–"/>
              <a:defRPr sz="1400">
                <a:solidFill>
                  <a:schemeClr val="tx1"/>
                </a:solidFill>
                <a:latin typeface="+mn-lt"/>
              </a:defRPr>
            </a:lvl6pPr>
            <a:lvl7pPr marL="2574925" indent="-234950" algn="l" rtl="0" eaLnBrk="1" fontAlgn="base" hangingPunct="1">
              <a:spcBef>
                <a:spcPct val="20000"/>
              </a:spcBef>
              <a:spcAft>
                <a:spcPct val="0"/>
              </a:spcAft>
              <a:buFont typeface="Verdana" pitchFamily="96" charset="0"/>
              <a:buChar char="–"/>
              <a:defRPr sz="1400">
                <a:solidFill>
                  <a:schemeClr val="tx1"/>
                </a:solidFill>
                <a:latin typeface="+mn-lt"/>
              </a:defRPr>
            </a:lvl7pPr>
            <a:lvl8pPr marL="3032125" indent="-234950" algn="l" rtl="0" eaLnBrk="1" fontAlgn="base" hangingPunct="1">
              <a:spcBef>
                <a:spcPct val="20000"/>
              </a:spcBef>
              <a:spcAft>
                <a:spcPct val="0"/>
              </a:spcAft>
              <a:buFont typeface="Verdana" pitchFamily="96" charset="0"/>
              <a:buChar char="–"/>
              <a:defRPr sz="1400">
                <a:solidFill>
                  <a:schemeClr val="tx1"/>
                </a:solidFill>
                <a:latin typeface="+mn-lt"/>
              </a:defRPr>
            </a:lvl8pPr>
            <a:lvl9pPr marL="3489325" indent="-234950" algn="l" rtl="0" eaLnBrk="1" fontAlgn="base" hangingPunct="1">
              <a:spcBef>
                <a:spcPct val="20000"/>
              </a:spcBef>
              <a:spcAft>
                <a:spcPct val="0"/>
              </a:spcAft>
              <a:buFont typeface="Verdana" pitchFamily="96" charset="0"/>
              <a:buChar char="–"/>
              <a:defRPr sz="1400">
                <a:solidFill>
                  <a:schemeClr val="tx1"/>
                </a:solidFill>
                <a:latin typeface="+mn-lt"/>
              </a:defRPr>
            </a:lvl9pPr>
          </a:lstStyle>
          <a:p>
            <a:pPr marL="0" indent="0">
              <a:buFontTx/>
              <a:buNone/>
            </a:pPr>
            <a:endParaRPr lang="en-US" kern="0" dirty="0"/>
          </a:p>
          <a:p>
            <a:pPr marL="1028700" lvl="3" indent="0">
              <a:buNone/>
            </a:pPr>
            <a:r>
              <a:rPr lang="en-US" b="1" kern="0" dirty="0">
                <a:latin typeface="Courier New" panose="02070309020205020404" pitchFamily="49" charset="0"/>
                <a:cs typeface="Courier New" panose="02070309020205020404" pitchFamily="49" charset="0"/>
              </a:rPr>
              <a:t>import pygraphblas as grb</a:t>
            </a:r>
          </a:p>
          <a:p>
            <a:pPr marL="1028700" lvl="3" indent="0">
              <a:buNone/>
            </a:pPr>
            <a:r>
              <a:rPr lang="en-US" b="1" kern="0" dirty="0">
                <a:latin typeface="Courier New" panose="02070309020205020404" pitchFamily="49" charset="0"/>
                <a:cs typeface="Courier New" panose="02070309020205020404" pitchFamily="49" charset="0"/>
              </a:rPr>
              <a:t>from </a:t>
            </a:r>
            <a:r>
              <a:rPr lang="en-US" b="1" kern="0" dirty="0" err="1">
                <a:latin typeface="Courier New" panose="02070309020205020404" pitchFamily="49" charset="0"/>
                <a:cs typeface="Courier New" panose="02070309020205020404" pitchFamily="49" charset="0"/>
              </a:rPr>
              <a:t>pygraphblas.gviz</a:t>
            </a:r>
            <a:r>
              <a:rPr lang="en-US" b="1" kern="0" dirty="0">
                <a:latin typeface="Courier New" panose="02070309020205020404" pitchFamily="49" charset="0"/>
                <a:cs typeface="Courier New" panose="02070309020205020404" pitchFamily="49" charset="0"/>
              </a:rPr>
              <a:t> import </a:t>
            </a:r>
            <a:r>
              <a:rPr lang="en-US" b="1" kern="0" dirty="0" err="1">
                <a:latin typeface="Courier New" panose="02070309020205020404" pitchFamily="49" charset="0"/>
                <a:cs typeface="Courier New" panose="02070309020205020404" pitchFamily="49" charset="0"/>
              </a:rPr>
              <a:t>draw_graph</a:t>
            </a:r>
            <a:r>
              <a:rPr lang="en-US" b="1" kern="0" dirty="0">
                <a:latin typeface="Courier New" panose="02070309020205020404" pitchFamily="49" charset="0"/>
                <a:cs typeface="Courier New" panose="02070309020205020404" pitchFamily="49" charset="0"/>
              </a:rPr>
              <a:t> as draw</a:t>
            </a:r>
          </a:p>
          <a:p>
            <a:pPr marL="1028700" lvl="3" indent="0">
              <a:buNone/>
            </a:pPr>
            <a:r>
              <a:rPr lang="en-US" b="1" kern="0" dirty="0">
                <a:latin typeface="Courier New" panose="02070309020205020404" pitchFamily="49" charset="0"/>
                <a:cs typeface="Courier New" panose="02070309020205020404" pitchFamily="49" charset="0"/>
              </a:rPr>
              <a:t>A = </a:t>
            </a:r>
            <a:r>
              <a:rPr lang="en-US" b="1" kern="0" dirty="0" err="1">
                <a:latin typeface="Courier New" panose="02070309020205020404" pitchFamily="49" charset="0"/>
                <a:cs typeface="Courier New" panose="02070309020205020404" pitchFamily="49" charset="0"/>
              </a:rPr>
              <a:t>grb.Matrix.from_lists</a:t>
            </a:r>
            <a:r>
              <a:rPr lang="en-US" b="1" kern="0" dirty="0">
                <a:latin typeface="Courier New" panose="02070309020205020404" pitchFamily="49" charset="0"/>
                <a:cs typeface="Courier New" panose="02070309020205020404" pitchFamily="49" charset="0"/>
              </a:rPr>
              <a:t>(</a:t>
            </a:r>
            <a:r>
              <a:rPr lang="en-US" b="1" kern="0" dirty="0" err="1">
                <a:latin typeface="Courier New" panose="02070309020205020404" pitchFamily="49" charset="0"/>
                <a:cs typeface="Courier New" panose="02070309020205020404" pitchFamily="49" charset="0"/>
              </a:rPr>
              <a:t>rowList</a:t>
            </a:r>
            <a:r>
              <a:rPr lang="en-US" b="1" kern="0" dirty="0">
                <a:latin typeface="Courier New" panose="02070309020205020404" pitchFamily="49" charset="0"/>
                <a:cs typeface="Courier New" panose="02070309020205020404" pitchFamily="49" charset="0"/>
              </a:rPr>
              <a:t>, </a:t>
            </a:r>
            <a:r>
              <a:rPr lang="en-US" b="1" kern="0" dirty="0" err="1">
                <a:latin typeface="Courier New" panose="02070309020205020404" pitchFamily="49" charset="0"/>
                <a:cs typeface="Courier New" panose="02070309020205020404" pitchFamily="49" charset="0"/>
              </a:rPr>
              <a:t>columnList</a:t>
            </a:r>
            <a:r>
              <a:rPr lang="en-US" b="1" kern="0" dirty="0">
                <a:latin typeface="Courier New" panose="02070309020205020404" pitchFamily="49" charset="0"/>
                <a:cs typeface="Courier New" panose="02070309020205020404" pitchFamily="49" charset="0"/>
              </a:rPr>
              <a:t>, values)</a:t>
            </a:r>
          </a:p>
          <a:p>
            <a:pPr marL="1028700" lvl="3" indent="0">
              <a:buNone/>
            </a:pPr>
            <a:r>
              <a:rPr lang="en-US" b="1" kern="0" dirty="0">
                <a:latin typeface="Courier New" panose="02070309020205020404" pitchFamily="49" charset="0"/>
                <a:cs typeface="Courier New" panose="02070309020205020404" pitchFamily="49" charset="0"/>
              </a:rPr>
              <a:t>u = </a:t>
            </a:r>
            <a:r>
              <a:rPr lang="en-US" b="1" kern="0" dirty="0" err="1">
                <a:latin typeface="Courier New" panose="02070309020205020404" pitchFamily="49" charset="0"/>
                <a:cs typeface="Courier New" panose="02070309020205020404" pitchFamily="49" charset="0"/>
              </a:rPr>
              <a:t>grb.Vector.sparse</a:t>
            </a:r>
            <a:r>
              <a:rPr lang="en-US" b="1" kern="0" dirty="0">
                <a:latin typeface="Courier New" panose="02070309020205020404" pitchFamily="49" charset="0"/>
                <a:cs typeface="Courier New" panose="02070309020205020404" pitchFamily="49" charset="0"/>
              </a:rPr>
              <a:t>(</a:t>
            </a:r>
            <a:r>
              <a:rPr lang="en-US" b="1" kern="0" dirty="0" err="1">
                <a:latin typeface="Courier New" panose="02070309020205020404" pitchFamily="49" charset="0"/>
                <a:cs typeface="Courier New" panose="02070309020205020404" pitchFamily="49" charset="0"/>
              </a:rPr>
              <a:t>grb.BOOL</a:t>
            </a:r>
            <a:r>
              <a:rPr lang="en-US" b="1" kern="0" dirty="0">
                <a:latin typeface="Courier New" panose="02070309020205020404" pitchFamily="49" charset="0"/>
                <a:cs typeface="Courier New" panose="02070309020205020404" pitchFamily="49" charset="0"/>
              </a:rPr>
              <a:t>, N)</a:t>
            </a:r>
          </a:p>
          <a:p>
            <a:pPr marL="1028700" lvl="3" indent="0">
              <a:buNone/>
            </a:pPr>
            <a:r>
              <a:rPr lang="en-US" b="1" kern="0" dirty="0" err="1">
                <a:latin typeface="Courier New" panose="02070309020205020404" pitchFamily="49" charset="0"/>
                <a:cs typeface="Courier New" panose="02070309020205020404" pitchFamily="49" charset="0"/>
              </a:rPr>
              <a:t>Atrans</a:t>
            </a:r>
            <a:r>
              <a:rPr lang="en-US" b="1" kern="0" dirty="0">
                <a:latin typeface="Courier New" panose="02070309020205020404" pitchFamily="49" charset="0"/>
                <a:cs typeface="Courier New" panose="02070309020205020404" pitchFamily="49" charset="0"/>
              </a:rPr>
              <a:t> = A.T</a:t>
            </a:r>
          </a:p>
          <a:p>
            <a:pPr marL="1039813" lvl="3" indent="0">
              <a:buNone/>
            </a:pPr>
            <a:r>
              <a:rPr lang="en-US" b="1" kern="0" dirty="0">
                <a:latin typeface="Courier New" panose="02070309020205020404" pitchFamily="49" charset="0"/>
                <a:cs typeface="Courier New" panose="02070309020205020404" pitchFamily="49" charset="0"/>
              </a:rPr>
              <a:t>with grb.&lt;type&gt;.&lt;semiring&gt;:</a:t>
            </a:r>
          </a:p>
          <a:p>
            <a:pPr marL="1039813" lvl="3" indent="0">
              <a:buNone/>
            </a:pPr>
            <a:r>
              <a:rPr lang="en-US" b="1" kern="0" dirty="0">
                <a:latin typeface="Courier New" panose="02070309020205020404" pitchFamily="49" charset="0"/>
                <a:cs typeface="Courier New" panose="02070309020205020404" pitchFamily="49" charset="0"/>
              </a:rPr>
              <a:t>w = </a:t>
            </a:r>
            <a:r>
              <a:rPr lang="en-US" b="1" kern="0" dirty="0" err="1">
                <a:latin typeface="Courier New" panose="02070309020205020404" pitchFamily="49" charset="0"/>
                <a:cs typeface="Courier New" panose="02070309020205020404" pitchFamily="49" charset="0"/>
              </a:rPr>
              <a:t>A.mxv</a:t>
            </a:r>
            <a:r>
              <a:rPr lang="en-US" b="1" kern="0" dirty="0">
                <a:latin typeface="Courier New" panose="02070309020205020404" pitchFamily="49" charset="0"/>
                <a:cs typeface="Courier New" panose="02070309020205020404" pitchFamily="49" charset="0"/>
              </a:rPr>
              <a:t>(u, desc = ??) </a:t>
            </a:r>
          </a:p>
          <a:p>
            <a:pPr marL="1039813" lvl="3" indent="0">
              <a:buNone/>
            </a:pPr>
            <a:r>
              <a:rPr lang="en-US" b="1" kern="0" dirty="0" err="1">
                <a:latin typeface="Courier New" panose="02070309020205020404" pitchFamily="49" charset="0"/>
                <a:cs typeface="Courier New" panose="02070309020205020404" pitchFamily="49" charset="0"/>
              </a:rPr>
              <a:t>A.mxv</a:t>
            </a:r>
            <a:r>
              <a:rPr lang="en-US" b="1" kern="0" dirty="0">
                <a:latin typeface="Courier New" panose="02070309020205020404" pitchFamily="49" charset="0"/>
                <a:cs typeface="Courier New" panose="02070309020205020404" pitchFamily="49" charset="0"/>
              </a:rPr>
              <a:t>(u, out=w, desc = ??)</a:t>
            </a:r>
          </a:p>
          <a:p>
            <a:pPr marL="1028700" lvl="3" indent="0">
              <a:buNone/>
            </a:pPr>
            <a:r>
              <a:rPr lang="en-US" b="1" kern="0" dirty="0">
                <a:latin typeface="Courier New" panose="02070309020205020404" pitchFamily="49" charset="0"/>
                <a:cs typeface="Courier New" panose="02070309020205020404" pitchFamily="49" charset="0"/>
              </a:rPr>
              <a:t>print(A)</a:t>
            </a:r>
          </a:p>
          <a:p>
            <a:pPr marL="1028700" lvl="3" indent="0">
              <a:buNone/>
            </a:pPr>
            <a:r>
              <a:rPr lang="en-US" b="1" kern="0" dirty="0">
                <a:latin typeface="Courier New" panose="02070309020205020404" pitchFamily="49" charset="0"/>
                <a:cs typeface="Courier New" panose="02070309020205020404" pitchFamily="49" charset="0"/>
              </a:rPr>
              <a:t>draw(A)</a:t>
            </a:r>
          </a:p>
        </p:txBody>
      </p:sp>
    </p:spTree>
    <p:extLst>
      <p:ext uri="{BB962C8B-B14F-4D97-AF65-F5344CB8AC3E}">
        <p14:creationId xmlns:p14="http://schemas.microsoft.com/office/powerpoint/2010/main" val="3218831736"/>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21879066-2435-4CEB-B8F4-19E92E4678FE}"/>
              </a:ext>
            </a:extLst>
          </p:cNvPr>
          <p:cNvSpPr txBox="1"/>
          <p:nvPr/>
        </p:nvSpPr>
        <p:spPr>
          <a:xfrm>
            <a:off x="3014960" y="3919934"/>
            <a:ext cx="3560098" cy="2800767"/>
          </a:xfrm>
          <a:prstGeom prst="rect">
            <a:avLst/>
          </a:prstGeom>
          <a:noFill/>
        </p:spPr>
        <p:txBody>
          <a:bodyPr wrap="square" rtlCol="0">
            <a:spAutoFit/>
          </a:bodyPr>
          <a:lstStyle/>
          <a:p>
            <a:r>
              <a:rPr lang="en-US" sz="1600" b="1" dirty="0">
                <a:latin typeface="Courier New" panose="02070309020205020404" pitchFamily="49" charset="0"/>
                <a:cs typeface="Courier New" panose="02070309020205020404" pitchFamily="49" charset="0"/>
              </a:rPr>
              <a:t>            A</a:t>
            </a:r>
            <a:r>
              <a:rPr lang="en-US" sz="1600" b="1" baseline="30000" dirty="0">
                <a:latin typeface="Courier New" panose="02070309020205020404" pitchFamily="49" charset="0"/>
                <a:cs typeface="Courier New" panose="02070309020205020404" pitchFamily="49" charset="0"/>
              </a:rPr>
              <a:t>T</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0  1  2  3  4  5  6</a:t>
            </a:r>
          </a:p>
          <a:p>
            <a:r>
              <a:rPr lang="en-US" sz="1600" b="1" dirty="0">
                <a:latin typeface="Courier New" panose="02070309020205020404" pitchFamily="49" charset="0"/>
                <a:cs typeface="Courier New" panose="02070309020205020404" pitchFamily="49" charset="0"/>
              </a:rPr>
              <a:t>0|           t         |  0</a:t>
            </a:r>
          </a:p>
          <a:p>
            <a:r>
              <a:rPr lang="en-US" sz="1600" b="1" dirty="0">
                <a:latin typeface="Courier New" panose="02070309020205020404" pitchFamily="49" charset="0"/>
                <a:cs typeface="Courier New" panose="02070309020205020404" pitchFamily="49" charset="0"/>
              </a:rPr>
              <a:t>1|  t                  |  1 </a:t>
            </a:r>
          </a:p>
          <a:p>
            <a:r>
              <a:rPr lang="en-US" sz="1600" b="1" dirty="0">
                <a:latin typeface="Courier New" panose="02070309020205020404" pitchFamily="49" charset="0"/>
                <a:cs typeface="Courier New" panose="02070309020205020404" pitchFamily="49" charset="0"/>
              </a:rPr>
              <a:t>2|           t     </a:t>
            </a:r>
            <a:r>
              <a:rPr lang="en-US" sz="1600" b="1" dirty="0" err="1">
                <a:latin typeface="Courier New" panose="02070309020205020404" pitchFamily="49" charset="0"/>
                <a:cs typeface="Courier New" panose="02070309020205020404" pitchFamily="49" charset="0"/>
              </a:rPr>
              <a:t>t</a:t>
            </a:r>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t</a:t>
            </a:r>
            <a:r>
              <a:rPr lang="en-US" sz="1600" b="1" dirty="0">
                <a:latin typeface="Courier New" panose="02070309020205020404" pitchFamily="49" charset="0"/>
                <a:cs typeface="Courier New" panose="02070309020205020404" pitchFamily="49" charset="0"/>
              </a:rPr>
              <a:t>|  2</a:t>
            </a:r>
          </a:p>
          <a:p>
            <a:r>
              <a:rPr lang="en-US" sz="1600" b="1" dirty="0">
                <a:latin typeface="Courier New" panose="02070309020205020404" pitchFamily="49" charset="0"/>
                <a:cs typeface="Courier New" panose="02070309020205020404" pitchFamily="49" charset="0"/>
              </a:rPr>
              <a:t>3|  t                 </a:t>
            </a:r>
            <a:r>
              <a:rPr lang="en-US" sz="1600" b="1" dirty="0" err="1">
                <a:latin typeface="Courier New" panose="02070309020205020404" pitchFamily="49" charset="0"/>
                <a:cs typeface="Courier New" panose="02070309020205020404" pitchFamily="49" charset="0"/>
              </a:rPr>
              <a:t>t</a:t>
            </a:r>
            <a:r>
              <a:rPr lang="en-US" sz="1600" b="1" dirty="0">
                <a:latin typeface="Courier New" panose="02070309020205020404" pitchFamily="49" charset="0"/>
                <a:cs typeface="Courier New" panose="02070309020205020404" pitchFamily="49" charset="0"/>
              </a:rPr>
              <a:t>|  3</a:t>
            </a:r>
          </a:p>
          <a:p>
            <a:r>
              <a:rPr lang="en-US" sz="1600" b="1" dirty="0">
                <a:latin typeface="Courier New" panose="02070309020205020404" pitchFamily="49" charset="0"/>
                <a:cs typeface="Courier New" panose="02070309020205020404" pitchFamily="49" charset="0"/>
              </a:rPr>
              <a:t>4|     t              </a:t>
            </a:r>
            <a:r>
              <a:rPr lang="en-US" sz="1600" b="1" dirty="0" err="1">
                <a:latin typeface="Courier New" panose="02070309020205020404" pitchFamily="49" charset="0"/>
                <a:cs typeface="Courier New" panose="02070309020205020404" pitchFamily="49" charset="0"/>
              </a:rPr>
              <a:t>t</a:t>
            </a:r>
            <a:r>
              <a:rPr lang="en-US" sz="1600" b="1" dirty="0">
                <a:latin typeface="Courier New" panose="02070309020205020404" pitchFamily="49" charset="0"/>
                <a:cs typeface="Courier New" panose="02070309020205020404" pitchFamily="49" charset="0"/>
              </a:rPr>
              <a:t>|  4</a:t>
            </a:r>
          </a:p>
          <a:p>
            <a:r>
              <a:rPr lang="en-US" sz="1600" b="1" dirty="0">
                <a:latin typeface="Courier New" panose="02070309020205020404" pitchFamily="49" charset="0"/>
                <a:cs typeface="Courier New" panose="02070309020205020404" pitchFamily="49" charset="0"/>
              </a:rPr>
              <a:t>5|        t     </a:t>
            </a:r>
            <a:r>
              <a:rPr lang="en-US" sz="1600" b="1" dirty="0" err="1">
                <a:latin typeface="Courier New" panose="02070309020205020404" pitchFamily="49" charset="0"/>
                <a:cs typeface="Courier New" panose="02070309020205020404" pitchFamily="49" charset="0"/>
              </a:rPr>
              <a:t>t</a:t>
            </a:r>
            <a:r>
              <a:rPr lang="en-US" sz="1600" b="1" dirty="0">
                <a:latin typeface="Courier New" panose="02070309020205020404" pitchFamily="49" charset="0"/>
                <a:cs typeface="Courier New" panose="02070309020205020404" pitchFamily="49" charset="0"/>
              </a:rPr>
              <a:t>      |  5</a:t>
            </a:r>
          </a:p>
          <a:p>
            <a:r>
              <a:rPr lang="en-US" sz="1600" b="1" dirty="0">
                <a:latin typeface="Courier New" panose="02070309020205020404" pitchFamily="49" charset="0"/>
                <a:cs typeface="Courier New" panose="02070309020205020404" pitchFamily="49" charset="0"/>
              </a:rPr>
              <a:t>6|     t               |  6</a:t>
            </a:r>
          </a:p>
          <a:p>
            <a:r>
              <a:rPr lang="en-US" sz="1600" b="1" dirty="0">
                <a:latin typeface="Courier New" panose="02070309020205020404" pitchFamily="49" charset="0"/>
                <a:cs typeface="Courier New" panose="02070309020205020404" pitchFamily="49" charset="0"/>
              </a:rPr>
              <a:t>    0  1  2  3  4  5  6</a:t>
            </a:r>
          </a:p>
        </p:txBody>
      </p:sp>
      <p:sp>
        <p:nvSpPr>
          <p:cNvPr id="2" name="Title 1">
            <a:extLst>
              <a:ext uri="{FF2B5EF4-FFF2-40B4-BE49-F238E27FC236}">
                <a16:creationId xmlns:a16="http://schemas.microsoft.com/office/drawing/2014/main" id="{D0348D73-6D27-6141-B3FC-73BB5C86AF7F}"/>
              </a:ext>
            </a:extLst>
          </p:cNvPr>
          <p:cNvSpPr>
            <a:spLocks noGrp="1"/>
          </p:cNvSpPr>
          <p:nvPr>
            <p:ph type="title"/>
          </p:nvPr>
        </p:nvSpPr>
        <p:spPr/>
        <p:txBody>
          <a:bodyPr/>
          <a:lstStyle/>
          <a:p>
            <a:r>
              <a:rPr lang="en-US" dirty="0"/>
              <a:t>Solution to exercise 7:  </a:t>
            </a:r>
            <a:r>
              <a:rPr lang="en-US" sz="2400" dirty="0"/>
              <a:t>Find one-hop neighbors</a:t>
            </a:r>
          </a:p>
        </p:txBody>
      </p:sp>
      <p:sp>
        <p:nvSpPr>
          <p:cNvPr id="3" name="Content Placeholder 2">
            <a:extLst>
              <a:ext uri="{FF2B5EF4-FFF2-40B4-BE49-F238E27FC236}">
                <a16:creationId xmlns:a16="http://schemas.microsoft.com/office/drawing/2014/main" id="{D0EF4AC2-76CA-5342-8885-9916A5AEF109}"/>
              </a:ext>
            </a:extLst>
          </p:cNvPr>
          <p:cNvSpPr>
            <a:spLocks noGrp="1"/>
          </p:cNvSpPr>
          <p:nvPr>
            <p:ph idx="1"/>
          </p:nvPr>
        </p:nvSpPr>
        <p:spPr>
          <a:xfrm>
            <a:off x="595724" y="1230089"/>
            <a:ext cx="5168442" cy="1963752"/>
          </a:xfrm>
        </p:spPr>
        <p:txBody>
          <a:bodyPr/>
          <a:lstStyle/>
          <a:p>
            <a:pPr marL="0" indent="0">
              <a:buNone/>
            </a:pPr>
            <a:r>
              <a:rPr lang="en-US" sz="1600" b="1" dirty="0">
                <a:latin typeface="Courier New" panose="02070309020205020404" pitchFamily="49" charset="0"/>
                <a:cs typeface="Courier New" panose="02070309020205020404" pitchFamily="49" charset="0"/>
              </a:rPr>
              <a:t>NODES = 7</a:t>
            </a:r>
          </a:p>
          <a:p>
            <a:pPr marL="0" indent="0">
              <a:buNone/>
            </a:pPr>
            <a:r>
              <a:rPr lang="en-US" sz="1600" b="1" dirty="0">
                <a:latin typeface="Courier New" panose="02070309020205020404" pitchFamily="49" charset="0"/>
                <a:cs typeface="Courier New" panose="02070309020205020404" pitchFamily="49" charset="0"/>
              </a:rPr>
              <a:t>u = </a:t>
            </a:r>
            <a:r>
              <a:rPr lang="en-US" sz="1600" b="1" dirty="0" err="1">
                <a:latin typeface="Courier New" panose="02070309020205020404" pitchFamily="49" charset="0"/>
                <a:cs typeface="Courier New" panose="02070309020205020404" pitchFamily="49" charset="0"/>
              </a:rPr>
              <a:t>grb.Vector.sparse</a:t>
            </a:r>
            <a:r>
              <a:rPr lang="en-US" sz="1600" b="1" dirty="0">
                <a:latin typeface="Courier New" panose="02070309020205020404" pitchFamily="49" charset="0"/>
                <a:cs typeface="Courier New" panose="02070309020205020404" pitchFamily="49" charset="0"/>
              </a:rPr>
              <a:t>(</a:t>
            </a:r>
            <a:r>
              <a:rPr lang="en-US" sz="1600" b="1" dirty="0" err="1">
                <a:latin typeface="Courier New" panose="02070309020205020404" pitchFamily="49" charset="0"/>
                <a:cs typeface="Courier New" panose="02070309020205020404" pitchFamily="49" charset="0"/>
              </a:rPr>
              <a:t>grb.BOOL</a:t>
            </a:r>
            <a:r>
              <a:rPr lang="en-US" sz="1600" b="1" dirty="0">
                <a:latin typeface="Courier New" panose="02070309020205020404" pitchFamily="49" charset="0"/>
                <a:cs typeface="Courier New" panose="02070309020205020404" pitchFamily="49" charset="0"/>
              </a:rPr>
              <a:t>, NODES)</a:t>
            </a:r>
          </a:p>
          <a:p>
            <a:pPr marL="0" indent="0">
              <a:buNone/>
            </a:pPr>
            <a:r>
              <a:rPr lang="en-US" sz="1600" b="1" dirty="0">
                <a:latin typeface="Courier New" panose="02070309020205020404" pitchFamily="49" charset="0"/>
                <a:cs typeface="Courier New" panose="02070309020205020404" pitchFamily="49" charset="0"/>
              </a:rPr>
              <a:t>u[6] = True</a:t>
            </a:r>
          </a:p>
          <a:p>
            <a:pPr marL="0" indent="0">
              <a:buNone/>
            </a:pPr>
            <a:r>
              <a:rPr lang="en-US" sz="1600" b="1" dirty="0">
                <a:latin typeface="Courier New" panose="02070309020205020404" pitchFamily="49" charset="0"/>
                <a:cs typeface="Courier New" panose="02070309020205020404" pitchFamily="49" charset="0"/>
              </a:rPr>
              <a:t>with </a:t>
            </a:r>
            <a:r>
              <a:rPr lang="en-US" sz="1600" b="1" dirty="0" err="1">
                <a:latin typeface="Courier New" panose="02070309020205020404" pitchFamily="49" charset="0"/>
                <a:cs typeface="Courier New" panose="02070309020205020404" pitchFamily="49" charset="0"/>
              </a:rPr>
              <a:t>grb.BOOL.LOR_LAND</a:t>
            </a:r>
            <a:r>
              <a:rPr lang="en-US" sz="1600" b="1" dirty="0">
                <a:latin typeface="Courier New" panose="02070309020205020404" pitchFamily="49" charset="0"/>
                <a:cs typeface="Courier New" panose="02070309020205020404" pitchFamily="49" charset="0"/>
              </a:rPr>
              <a:t>:</a:t>
            </a:r>
          </a:p>
          <a:p>
            <a:pPr marL="0" indent="0">
              <a:buNone/>
            </a:pPr>
            <a:r>
              <a:rPr lang="en-US" sz="1600" b="1" dirty="0">
                <a:latin typeface="Courier New" panose="02070309020205020404" pitchFamily="49" charset="0"/>
                <a:cs typeface="Courier New" panose="02070309020205020404" pitchFamily="49" charset="0"/>
              </a:rPr>
              <a:t>   w = </a:t>
            </a:r>
            <a:r>
              <a:rPr lang="en-US" sz="1600" b="1" dirty="0" err="1">
                <a:latin typeface="Courier New" panose="02070309020205020404" pitchFamily="49" charset="0"/>
                <a:cs typeface="Courier New" panose="02070309020205020404" pitchFamily="49" charset="0"/>
              </a:rPr>
              <a:t>A.mxv</a:t>
            </a:r>
            <a:r>
              <a:rPr lang="en-US" sz="1600" b="1" dirty="0">
                <a:latin typeface="Courier New" panose="02070309020205020404" pitchFamily="49" charset="0"/>
                <a:cs typeface="Courier New" panose="02070309020205020404" pitchFamily="49" charset="0"/>
              </a:rPr>
              <a:t>(u, desc = grb.descriptor.T0)</a:t>
            </a:r>
          </a:p>
          <a:p>
            <a:pPr marL="0" indent="0">
              <a:buNone/>
            </a:pPr>
            <a:r>
              <a:rPr lang="en-US" sz="1600" b="1" dirty="0">
                <a:latin typeface="Courier New" panose="02070309020205020404" pitchFamily="49" charset="0"/>
                <a:cs typeface="Courier New" panose="02070309020205020404" pitchFamily="49" charset="0"/>
              </a:rPr>
              <a:t>print(w)</a:t>
            </a:r>
          </a:p>
          <a:p>
            <a:pPr marL="0" indent="0">
              <a:buNone/>
            </a:pPr>
            <a:endParaRPr lang="en-US" sz="1600" b="1" dirty="0">
              <a:latin typeface="Courier New" panose="02070309020205020404" pitchFamily="49" charset="0"/>
              <a:cs typeface="Courier New" panose="02070309020205020404" pitchFamily="49" charset="0"/>
            </a:endParaRPr>
          </a:p>
          <a:p>
            <a:pPr marL="0" indent="0">
              <a:buNone/>
            </a:pPr>
            <a:endParaRPr lang="en-US" sz="1600" b="1" dirty="0">
              <a:latin typeface="Courier New" panose="02070309020205020404" pitchFamily="49" charset="0"/>
              <a:cs typeface="Courier New" panose="02070309020205020404" pitchFamily="49" charset="0"/>
            </a:endParaRPr>
          </a:p>
          <a:p>
            <a:pPr marL="0" indent="0">
              <a:buNone/>
            </a:pPr>
            <a:endParaRPr lang="en-US" sz="2000" b="1" dirty="0">
              <a:latin typeface="Courier New" panose="02070309020205020404" pitchFamily="49" charset="0"/>
              <a:cs typeface="Courier New" panose="02070309020205020404" pitchFamily="49" charset="0"/>
            </a:endParaRPr>
          </a:p>
        </p:txBody>
      </p:sp>
      <p:sp>
        <p:nvSpPr>
          <p:cNvPr id="4" name="Slide Number Placeholder 3">
            <a:extLst>
              <a:ext uri="{FF2B5EF4-FFF2-40B4-BE49-F238E27FC236}">
                <a16:creationId xmlns:a16="http://schemas.microsoft.com/office/drawing/2014/main" id="{96099601-BE5A-7146-9621-688B65E28564}"/>
              </a:ext>
            </a:extLst>
          </p:cNvPr>
          <p:cNvSpPr>
            <a:spLocks noGrp="1"/>
          </p:cNvSpPr>
          <p:nvPr>
            <p:ph type="sldNum" sz="quarter" idx="10"/>
          </p:nvPr>
        </p:nvSpPr>
        <p:spPr/>
        <p:txBody>
          <a:bodyPr/>
          <a:lstStyle/>
          <a:p>
            <a:pPr>
              <a:defRPr/>
            </a:pPr>
            <a:fld id="{0C933AAA-F64E-4748-8A99-DCC60F15C72A}" type="slidenum">
              <a:rPr lang="en-US" smtClean="0">
                <a:solidFill>
                  <a:srgbClr val="000000"/>
                </a:solidFill>
                <a:ea typeface="ＭＳ Ｐゴシック" pitchFamily="34" charset="-128"/>
              </a:rPr>
              <a:pPr>
                <a:defRPr/>
              </a:pPr>
              <a:t>62</a:t>
            </a:fld>
            <a:endParaRPr lang="en-US" dirty="0">
              <a:solidFill>
                <a:srgbClr val="000000"/>
              </a:solidFill>
              <a:ea typeface="ＭＳ Ｐゴシック" pitchFamily="34" charset="-128"/>
            </a:endParaRPr>
          </a:p>
        </p:txBody>
      </p:sp>
      <p:pic>
        <p:nvPicPr>
          <p:cNvPr id="61" name="Picture 60" descr="Calendar&#10;&#10;Description automatically generated">
            <a:extLst>
              <a:ext uri="{FF2B5EF4-FFF2-40B4-BE49-F238E27FC236}">
                <a16:creationId xmlns:a16="http://schemas.microsoft.com/office/drawing/2014/main" id="{6EA2B020-C9C9-6F45-8B73-A1B11152DA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75780" y="2436832"/>
            <a:ext cx="2261681" cy="1514018"/>
          </a:xfrm>
          <a:prstGeom prst="rect">
            <a:avLst/>
          </a:prstGeom>
        </p:spPr>
      </p:pic>
      <p:sp>
        <p:nvSpPr>
          <p:cNvPr id="62" name="TextBox 61">
            <a:extLst>
              <a:ext uri="{FF2B5EF4-FFF2-40B4-BE49-F238E27FC236}">
                <a16:creationId xmlns:a16="http://schemas.microsoft.com/office/drawing/2014/main" id="{E4727E3F-9043-8B4A-BB44-60BE3250E536}"/>
              </a:ext>
            </a:extLst>
          </p:cNvPr>
          <p:cNvSpPr txBox="1"/>
          <p:nvPr/>
        </p:nvSpPr>
        <p:spPr>
          <a:xfrm>
            <a:off x="2406623" y="5341246"/>
            <a:ext cx="623447" cy="338554"/>
          </a:xfrm>
          <a:prstGeom prst="rect">
            <a:avLst/>
          </a:prstGeom>
          <a:noFill/>
        </p:spPr>
        <p:txBody>
          <a:bodyPr wrap="square" rtlCol="0">
            <a:spAutoFit/>
          </a:bodyPr>
          <a:lstStyle/>
          <a:p>
            <a:r>
              <a:rPr lang="en-US" sz="1600" dirty="0"/>
              <a:t>=</a:t>
            </a:r>
          </a:p>
        </p:txBody>
      </p:sp>
      <p:sp>
        <p:nvSpPr>
          <p:cNvPr id="64" name="TextBox 63">
            <a:extLst>
              <a:ext uri="{FF2B5EF4-FFF2-40B4-BE49-F238E27FC236}">
                <a16:creationId xmlns:a16="http://schemas.microsoft.com/office/drawing/2014/main" id="{54F4BA50-E9C4-504C-B304-6F71965B16A1}"/>
              </a:ext>
            </a:extLst>
          </p:cNvPr>
          <p:cNvSpPr txBox="1"/>
          <p:nvPr/>
        </p:nvSpPr>
        <p:spPr>
          <a:xfrm>
            <a:off x="6725540" y="5331503"/>
            <a:ext cx="549899" cy="338554"/>
          </a:xfrm>
          <a:prstGeom prst="rect">
            <a:avLst/>
          </a:prstGeom>
          <a:noFill/>
        </p:spPr>
        <p:txBody>
          <a:bodyPr wrap="square" rtlCol="0">
            <a:spAutoFit/>
          </a:bodyPr>
          <a:lstStyle/>
          <a:p>
            <a:r>
              <a:rPr lang="en-US" sz="1600" dirty="0"/>
              <a:t>@</a:t>
            </a:r>
          </a:p>
        </p:txBody>
      </p:sp>
      <p:pic>
        <p:nvPicPr>
          <p:cNvPr id="7" name="Picture 6">
            <a:extLst>
              <a:ext uri="{FF2B5EF4-FFF2-40B4-BE49-F238E27FC236}">
                <a16:creationId xmlns:a16="http://schemas.microsoft.com/office/drawing/2014/main" id="{C8637108-8336-F441-B9BB-6EEEFAD09EC6}"/>
              </a:ext>
            </a:extLst>
          </p:cNvPr>
          <p:cNvPicPr>
            <a:picLocks noChangeAspect="1"/>
          </p:cNvPicPr>
          <p:nvPr/>
        </p:nvPicPr>
        <p:blipFill>
          <a:blip r:embed="rId4"/>
          <a:stretch>
            <a:fillRect/>
          </a:stretch>
        </p:blipFill>
        <p:spPr>
          <a:xfrm>
            <a:off x="6409018" y="579192"/>
            <a:ext cx="1995207" cy="1667228"/>
          </a:xfrm>
          <a:prstGeom prst="rect">
            <a:avLst/>
          </a:prstGeom>
        </p:spPr>
      </p:pic>
      <p:cxnSp>
        <p:nvCxnSpPr>
          <p:cNvPr id="10" name="Straight Arrow Connector 9">
            <a:extLst>
              <a:ext uri="{FF2B5EF4-FFF2-40B4-BE49-F238E27FC236}">
                <a16:creationId xmlns:a16="http://schemas.microsoft.com/office/drawing/2014/main" id="{C8784B4B-487E-DC4F-8D25-A28C24D1A380}"/>
              </a:ext>
            </a:extLst>
          </p:cNvPr>
          <p:cNvCxnSpPr>
            <a:cxnSpLocks/>
          </p:cNvCxnSpPr>
          <p:nvPr/>
        </p:nvCxnSpPr>
        <p:spPr bwMode="auto">
          <a:xfrm>
            <a:off x="7376220" y="2022911"/>
            <a:ext cx="0" cy="390356"/>
          </a:xfrm>
          <a:prstGeom prst="straightConnector1">
            <a:avLst/>
          </a:prstGeom>
          <a:ln w="22225">
            <a:headEnd type="triangle" w="med" len="med"/>
            <a:tailEnd type="triangle"/>
          </a:ln>
        </p:spPr>
        <p:style>
          <a:lnRef idx="1">
            <a:schemeClr val="dk1"/>
          </a:lnRef>
          <a:fillRef idx="0">
            <a:schemeClr val="dk1"/>
          </a:fillRef>
          <a:effectRef idx="0">
            <a:schemeClr val="dk1"/>
          </a:effectRef>
          <a:fontRef idx="minor">
            <a:schemeClr val="tx1"/>
          </a:fontRef>
        </p:style>
      </p:cxnSp>
      <p:sp>
        <p:nvSpPr>
          <p:cNvPr id="163" name="TextBox 162">
            <a:extLst>
              <a:ext uri="{FF2B5EF4-FFF2-40B4-BE49-F238E27FC236}">
                <a16:creationId xmlns:a16="http://schemas.microsoft.com/office/drawing/2014/main" id="{0A4541FF-7ED1-D540-AA05-3DE1E07800CB}"/>
              </a:ext>
            </a:extLst>
          </p:cNvPr>
          <p:cNvSpPr txBox="1"/>
          <p:nvPr/>
        </p:nvSpPr>
        <p:spPr>
          <a:xfrm>
            <a:off x="5964056" y="3024564"/>
            <a:ext cx="623447" cy="338554"/>
          </a:xfrm>
          <a:prstGeom prst="rect">
            <a:avLst/>
          </a:prstGeom>
          <a:noFill/>
        </p:spPr>
        <p:txBody>
          <a:bodyPr wrap="square" rtlCol="0">
            <a:spAutoFit/>
          </a:bodyPr>
          <a:lstStyle/>
          <a:p>
            <a:r>
              <a:rPr lang="en-US" sz="1600" dirty="0"/>
              <a:t>A</a:t>
            </a:r>
            <a:endParaRPr lang="en-US" sz="1600" baseline="30000" dirty="0"/>
          </a:p>
        </p:txBody>
      </p:sp>
      <p:sp>
        <p:nvSpPr>
          <p:cNvPr id="16" name="TextBox 15">
            <a:extLst>
              <a:ext uri="{FF2B5EF4-FFF2-40B4-BE49-F238E27FC236}">
                <a16:creationId xmlns:a16="http://schemas.microsoft.com/office/drawing/2014/main" id="{2C48281E-5D3F-44BF-8E41-018F08D4511D}"/>
              </a:ext>
            </a:extLst>
          </p:cNvPr>
          <p:cNvSpPr txBox="1"/>
          <p:nvPr/>
        </p:nvSpPr>
        <p:spPr>
          <a:xfrm>
            <a:off x="1477713" y="3919934"/>
            <a:ext cx="742753" cy="2554545"/>
          </a:xfrm>
          <a:prstGeom prst="rect">
            <a:avLst/>
          </a:prstGeom>
          <a:noFill/>
        </p:spPr>
        <p:txBody>
          <a:bodyPr wrap="square" rtlCol="0">
            <a:spAutoFit/>
          </a:bodyPr>
          <a:lstStyle/>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w</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0| </a:t>
            </a:r>
          </a:p>
          <a:p>
            <a:r>
              <a:rPr lang="en-US" sz="1600" b="1" dirty="0">
                <a:latin typeface="Courier New" panose="02070309020205020404" pitchFamily="49" charset="0"/>
                <a:cs typeface="Courier New" panose="02070309020205020404" pitchFamily="49" charset="0"/>
              </a:rPr>
              <a:t>1| </a:t>
            </a:r>
          </a:p>
          <a:p>
            <a:r>
              <a:rPr lang="en-US" sz="1600" b="1" dirty="0">
                <a:latin typeface="Courier New" panose="02070309020205020404" pitchFamily="49" charset="0"/>
                <a:cs typeface="Courier New" panose="02070309020205020404" pitchFamily="49" charset="0"/>
              </a:rPr>
              <a:t>2| t </a:t>
            </a:r>
          </a:p>
          <a:p>
            <a:r>
              <a:rPr lang="en-US" sz="1600" b="1" dirty="0">
                <a:latin typeface="Courier New" panose="02070309020205020404" pitchFamily="49" charset="0"/>
                <a:cs typeface="Courier New" panose="02070309020205020404" pitchFamily="49" charset="0"/>
              </a:rPr>
              <a:t>3| t</a:t>
            </a:r>
          </a:p>
          <a:p>
            <a:r>
              <a:rPr lang="en-US" sz="1600" b="1" dirty="0">
                <a:latin typeface="Courier New" panose="02070309020205020404" pitchFamily="49" charset="0"/>
                <a:cs typeface="Courier New" panose="02070309020205020404" pitchFamily="49" charset="0"/>
              </a:rPr>
              <a:t>4| t </a:t>
            </a:r>
          </a:p>
          <a:p>
            <a:r>
              <a:rPr lang="en-US" sz="1600" b="1" dirty="0">
                <a:latin typeface="Courier New" panose="02070309020205020404" pitchFamily="49" charset="0"/>
                <a:cs typeface="Courier New" panose="02070309020205020404" pitchFamily="49" charset="0"/>
              </a:rPr>
              <a:t>5|</a:t>
            </a:r>
          </a:p>
          <a:p>
            <a:r>
              <a:rPr lang="en-US" sz="1600" b="1" dirty="0">
                <a:latin typeface="Courier New" panose="02070309020205020404" pitchFamily="49" charset="0"/>
                <a:cs typeface="Courier New" panose="02070309020205020404" pitchFamily="49" charset="0"/>
              </a:rPr>
              <a:t>6|</a:t>
            </a:r>
          </a:p>
        </p:txBody>
      </p:sp>
      <p:sp>
        <p:nvSpPr>
          <p:cNvPr id="17" name="TextBox 16">
            <a:extLst>
              <a:ext uri="{FF2B5EF4-FFF2-40B4-BE49-F238E27FC236}">
                <a16:creationId xmlns:a16="http://schemas.microsoft.com/office/drawing/2014/main" id="{E8A1E536-1758-49EC-A49F-738F854AD854}"/>
              </a:ext>
            </a:extLst>
          </p:cNvPr>
          <p:cNvSpPr txBox="1"/>
          <p:nvPr/>
        </p:nvSpPr>
        <p:spPr>
          <a:xfrm>
            <a:off x="7283352" y="3919934"/>
            <a:ext cx="742753" cy="2554545"/>
          </a:xfrm>
          <a:prstGeom prst="rect">
            <a:avLst/>
          </a:prstGeom>
          <a:noFill/>
        </p:spPr>
        <p:txBody>
          <a:bodyPr wrap="square" rtlCol="0">
            <a:spAutoFit/>
          </a:bodyPr>
          <a:lstStyle/>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u</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0| </a:t>
            </a:r>
          </a:p>
          <a:p>
            <a:r>
              <a:rPr lang="en-US" sz="1600" b="1" dirty="0">
                <a:latin typeface="Courier New" panose="02070309020205020404" pitchFamily="49" charset="0"/>
                <a:cs typeface="Courier New" panose="02070309020205020404" pitchFamily="49" charset="0"/>
              </a:rPr>
              <a:t>1| </a:t>
            </a:r>
          </a:p>
          <a:p>
            <a:r>
              <a:rPr lang="en-US" sz="1600" b="1" dirty="0">
                <a:latin typeface="Courier New" panose="02070309020205020404" pitchFamily="49" charset="0"/>
                <a:cs typeface="Courier New" panose="02070309020205020404" pitchFamily="49" charset="0"/>
              </a:rPr>
              <a:t>2|</a:t>
            </a:r>
          </a:p>
          <a:p>
            <a:r>
              <a:rPr lang="en-US" sz="1600" b="1" dirty="0">
                <a:latin typeface="Courier New" panose="02070309020205020404" pitchFamily="49" charset="0"/>
                <a:cs typeface="Courier New" panose="02070309020205020404" pitchFamily="49" charset="0"/>
              </a:rPr>
              <a:t>3|   </a:t>
            </a:r>
          </a:p>
          <a:p>
            <a:r>
              <a:rPr lang="en-US" sz="1600" b="1" dirty="0">
                <a:latin typeface="Courier New" panose="02070309020205020404" pitchFamily="49" charset="0"/>
                <a:cs typeface="Courier New" panose="02070309020205020404" pitchFamily="49" charset="0"/>
              </a:rPr>
              <a:t>4| </a:t>
            </a:r>
          </a:p>
          <a:p>
            <a:r>
              <a:rPr lang="en-US" sz="1600" b="1" dirty="0">
                <a:latin typeface="Courier New" panose="02070309020205020404" pitchFamily="49" charset="0"/>
                <a:cs typeface="Courier New" panose="02070309020205020404" pitchFamily="49" charset="0"/>
              </a:rPr>
              <a:t>5|   </a:t>
            </a:r>
          </a:p>
          <a:p>
            <a:r>
              <a:rPr lang="en-US" sz="1600" b="1" dirty="0">
                <a:latin typeface="Courier New" panose="02070309020205020404" pitchFamily="49" charset="0"/>
                <a:cs typeface="Courier New" panose="02070309020205020404" pitchFamily="49" charset="0"/>
              </a:rPr>
              <a:t>6| t </a:t>
            </a:r>
          </a:p>
        </p:txBody>
      </p:sp>
    </p:spTree>
    <p:extLst>
      <p:ext uri="{BB962C8B-B14F-4D97-AF65-F5344CB8AC3E}">
        <p14:creationId xmlns:p14="http://schemas.microsoft.com/office/powerpoint/2010/main" val="1311560054"/>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GraphBLAS Operations </a:t>
            </a:r>
            <a:r>
              <a:rPr lang="en-US" sz="1800" dirty="0"/>
              <a:t>(a subset from the Math Spec*)</a:t>
            </a:r>
          </a:p>
        </p:txBody>
      </p:sp>
      <p:sp>
        <p:nvSpPr>
          <p:cNvPr id="4" name="Slide Number Placeholder 3"/>
          <p:cNvSpPr>
            <a:spLocks noGrp="1"/>
          </p:cNvSpPr>
          <p:nvPr>
            <p:ph type="sldNum" sz="quarter" idx="10"/>
          </p:nvPr>
        </p:nvSpPr>
        <p:spPr/>
        <p:txBody>
          <a:bodyPr/>
          <a:lstStyle/>
          <a:p>
            <a:pPr>
              <a:defRPr/>
            </a:pPr>
            <a:fld id="{0C933AAA-F64E-4748-8A99-DCC60F15C72A}" type="slidenum">
              <a:rPr lang="en-US" smtClean="0">
                <a:solidFill>
                  <a:srgbClr val="000000"/>
                </a:solidFill>
                <a:ea typeface="ＭＳ Ｐゴシック" pitchFamily="34" charset="-128"/>
              </a:rPr>
              <a:pPr>
                <a:defRPr/>
              </a:pPr>
              <a:t>63</a:t>
            </a:fld>
            <a:endParaRPr lang="en-US" dirty="0">
              <a:solidFill>
                <a:srgbClr val="000000"/>
              </a:solidFill>
              <a:ea typeface="ＭＳ Ｐゴシック" pitchFamily="34" charset="-128"/>
            </a:endParaRPr>
          </a:p>
        </p:txBody>
      </p:sp>
      <p:sp>
        <p:nvSpPr>
          <p:cNvPr id="5" name="TextBox 4">
            <a:extLst>
              <a:ext uri="{FF2B5EF4-FFF2-40B4-BE49-F238E27FC236}">
                <a16:creationId xmlns:a16="http://schemas.microsoft.com/office/drawing/2014/main" id="{5A3AF0DB-3E47-9A48-BF22-D8A17EBEB228}"/>
              </a:ext>
            </a:extLst>
          </p:cNvPr>
          <p:cNvSpPr txBox="1"/>
          <p:nvPr/>
        </p:nvSpPr>
        <p:spPr>
          <a:xfrm>
            <a:off x="166688" y="6358135"/>
            <a:ext cx="8561387" cy="307777"/>
          </a:xfrm>
          <a:prstGeom prst="rect">
            <a:avLst/>
          </a:prstGeom>
          <a:noFill/>
        </p:spPr>
        <p:txBody>
          <a:bodyPr wrap="square" rtlCol="0">
            <a:spAutoFit/>
          </a:bodyPr>
          <a:lstStyle/>
          <a:p>
            <a:r>
              <a:rPr lang="en-US" sz="1400" dirty="0"/>
              <a:t>* Mathematical foundations of the </a:t>
            </a:r>
            <a:r>
              <a:rPr lang="en-US" sz="1400" dirty="0" err="1"/>
              <a:t>GraphBLAS</a:t>
            </a:r>
            <a:r>
              <a:rPr lang="en-US" sz="1400" dirty="0"/>
              <a:t>, Kepner et. al. HPEC’2016</a:t>
            </a:r>
          </a:p>
        </p:txBody>
      </p:sp>
      <p:graphicFrame>
        <p:nvGraphicFramePr>
          <p:cNvPr id="6" name="Table 6">
            <a:extLst>
              <a:ext uri="{FF2B5EF4-FFF2-40B4-BE49-F238E27FC236}">
                <a16:creationId xmlns:a16="http://schemas.microsoft.com/office/drawing/2014/main" id="{ADD47D6A-7DBA-1E4F-836A-B2E98F7054DA}"/>
              </a:ext>
            </a:extLst>
          </p:cNvPr>
          <p:cNvGraphicFramePr>
            <a:graphicFrameLocks noGrp="1"/>
          </p:cNvGraphicFramePr>
          <p:nvPr>
            <p:extLst>
              <p:ext uri="{D42A27DB-BD31-4B8C-83A1-F6EECF244321}">
                <p14:modId xmlns:p14="http://schemas.microsoft.com/office/powerpoint/2010/main" val="2806584023"/>
              </p:ext>
            </p:extLst>
          </p:nvPr>
        </p:nvGraphicFramePr>
        <p:xfrm>
          <a:off x="152400" y="1018540"/>
          <a:ext cx="8824912" cy="4820920"/>
        </p:xfrm>
        <a:graphic>
          <a:graphicData uri="http://schemas.openxmlformats.org/drawingml/2006/table">
            <a:tbl>
              <a:tblPr firstRow="1" bandRow="1">
                <a:tableStyleId>{5940675A-B579-460E-94D1-54222C63F5DA}</a:tableStyleId>
              </a:tblPr>
              <a:tblGrid>
                <a:gridCol w="1352397">
                  <a:extLst>
                    <a:ext uri="{9D8B030D-6E8A-4147-A177-3AD203B41FA5}">
                      <a16:colId xmlns:a16="http://schemas.microsoft.com/office/drawing/2014/main" val="1050946330"/>
                    </a:ext>
                  </a:extLst>
                </a:gridCol>
                <a:gridCol w="1655915">
                  <a:extLst>
                    <a:ext uri="{9D8B030D-6E8A-4147-A177-3AD203B41FA5}">
                      <a16:colId xmlns:a16="http://schemas.microsoft.com/office/drawing/2014/main" val="712031196"/>
                    </a:ext>
                  </a:extLst>
                </a:gridCol>
                <a:gridCol w="5816600">
                  <a:extLst>
                    <a:ext uri="{9D8B030D-6E8A-4147-A177-3AD203B41FA5}">
                      <a16:colId xmlns:a16="http://schemas.microsoft.com/office/drawing/2014/main" val="702449658"/>
                    </a:ext>
                  </a:extLst>
                </a:gridCol>
              </a:tblGrid>
              <a:tr h="370840">
                <a:tc>
                  <a:txBody>
                    <a:bodyPr/>
                    <a:lstStyle/>
                    <a:p>
                      <a:pPr algn="ctr"/>
                      <a:r>
                        <a:rPr lang="en-US" dirty="0"/>
                        <a:t>Name</a:t>
                      </a:r>
                    </a:p>
                  </a:txBody>
                  <a:tcPr>
                    <a:solidFill>
                      <a:srgbClr val="FFE8D5"/>
                    </a:solidFill>
                  </a:tcPr>
                </a:tc>
                <a:tc>
                  <a:txBody>
                    <a:bodyPr/>
                    <a:lstStyle/>
                    <a:p>
                      <a:pPr algn="ctr"/>
                      <a:r>
                        <a:rPr lang="en-US" dirty="0"/>
                        <a:t>Math</a:t>
                      </a:r>
                    </a:p>
                  </a:txBody>
                  <a:tcPr>
                    <a:solidFill>
                      <a:srgbClr val="FFE8D5"/>
                    </a:solidFill>
                  </a:tcPr>
                </a:tc>
                <a:tc>
                  <a:txBody>
                    <a:bodyPr/>
                    <a:lstStyle/>
                    <a:p>
                      <a:pPr algn="ctr"/>
                      <a:r>
                        <a:rPr lang="en-US" dirty="0" err="1"/>
                        <a:t>pygraphblas</a:t>
                      </a:r>
                      <a:r>
                        <a:rPr lang="en-US" dirty="0"/>
                        <a:t> examples (</a:t>
                      </a:r>
                      <a:r>
                        <a:rPr lang="en-US" sz="1400" b="1" i="0" u="none" strike="noStrike" kern="1200" dirty="0">
                          <a:solidFill>
                            <a:schemeClr val="tx1"/>
                          </a:solidFill>
                          <a:effectLst/>
                          <a:latin typeface="Courier" pitchFamily="2" charset="0"/>
                          <a:ea typeface="+mn-ea"/>
                          <a:cs typeface="+mn-cs"/>
                        </a:rPr>
                        <a:t>import </a:t>
                      </a:r>
                      <a:r>
                        <a:rPr lang="en-US" sz="1400" b="1" i="0" u="none" strike="noStrike" kern="1200" dirty="0" err="1">
                          <a:solidFill>
                            <a:schemeClr val="tx1"/>
                          </a:solidFill>
                          <a:effectLst/>
                          <a:latin typeface="Courier" pitchFamily="2" charset="0"/>
                          <a:ea typeface="+mn-ea"/>
                          <a:cs typeface="+mn-cs"/>
                        </a:rPr>
                        <a:t>pygraphblas</a:t>
                      </a:r>
                      <a:r>
                        <a:rPr lang="en-US" sz="1400" b="1" i="0" u="none" strike="noStrike" kern="1200" dirty="0">
                          <a:solidFill>
                            <a:schemeClr val="tx1"/>
                          </a:solidFill>
                          <a:effectLst/>
                          <a:latin typeface="Courier" pitchFamily="2" charset="0"/>
                          <a:ea typeface="+mn-ea"/>
                          <a:cs typeface="+mn-cs"/>
                        </a:rPr>
                        <a:t> as </a:t>
                      </a:r>
                      <a:r>
                        <a:rPr lang="en-US" sz="1400" b="1" i="0" u="none" strike="noStrike" kern="1200" dirty="0" err="1">
                          <a:solidFill>
                            <a:schemeClr val="tx1"/>
                          </a:solidFill>
                          <a:effectLst/>
                          <a:latin typeface="Courier" pitchFamily="2" charset="0"/>
                          <a:ea typeface="+mn-ea"/>
                          <a:cs typeface="+mn-cs"/>
                        </a:rPr>
                        <a:t>grb</a:t>
                      </a:r>
                      <a:r>
                        <a:rPr lang="en-US" dirty="0"/>
                        <a:t>)</a:t>
                      </a:r>
                    </a:p>
                  </a:txBody>
                  <a:tcPr>
                    <a:solidFill>
                      <a:srgbClr val="FFE8D5"/>
                    </a:solidFill>
                  </a:tcPr>
                </a:tc>
                <a:extLst>
                  <a:ext uri="{0D108BD9-81ED-4DB2-BD59-A6C34878D82A}">
                    <a16:rowId xmlns:a16="http://schemas.microsoft.com/office/drawing/2014/main" val="451765608"/>
                  </a:ext>
                </a:extLst>
              </a:tr>
              <a:tr h="370840">
                <a:tc>
                  <a:txBody>
                    <a:bodyPr/>
                    <a:lstStyle/>
                    <a:p>
                      <a:r>
                        <a:rPr lang="en-US" dirty="0" err="1"/>
                        <a:t>mxm</a:t>
                      </a:r>
                      <a:endParaRPr lang="en-US" dirty="0"/>
                    </a:p>
                  </a:txBody>
                  <a:tcPr>
                    <a:solidFill>
                      <a:srgbClr val="FFE8D5"/>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kern="1200" dirty="0">
                          <a:solidFill>
                            <a:schemeClr val="tx1"/>
                          </a:solidFill>
                          <a:latin typeface="+mn-lt"/>
                          <a:ea typeface="+mn-ea"/>
                          <a:cs typeface="+mn-cs"/>
                        </a:rPr>
                        <a:t>C ⊙= A ⊕.⊗ B</a:t>
                      </a:r>
                    </a:p>
                  </a:txBody>
                  <a:tcPr/>
                </a:tc>
                <a:tc>
                  <a:txBody>
                    <a:bodyPr/>
                    <a:lstStyle/>
                    <a:p>
                      <a:r>
                        <a:rPr lang="en-US" sz="1400" b="1" i="0" u="none" strike="noStrike" kern="1200" dirty="0" err="1">
                          <a:solidFill>
                            <a:schemeClr val="tx1"/>
                          </a:solidFill>
                          <a:effectLst/>
                          <a:latin typeface="Courier" pitchFamily="2" charset="0"/>
                          <a:ea typeface="+mn-ea"/>
                          <a:cs typeface="+mn-cs"/>
                        </a:rPr>
                        <a:t>mxm</a:t>
                      </a:r>
                      <a:r>
                        <a:rPr lang="en-US" sz="1400" b="1" i="0" u="none" strike="noStrike" kern="1200" dirty="0">
                          <a:solidFill>
                            <a:schemeClr val="tx1"/>
                          </a:solidFill>
                          <a:effectLst/>
                          <a:latin typeface="Courier" pitchFamily="2" charset="0"/>
                          <a:ea typeface="+mn-ea"/>
                          <a:cs typeface="+mn-cs"/>
                        </a:rPr>
                        <a:t>(self, other, cast=None, out=None, semiring=None, mask=None, </a:t>
                      </a:r>
                      <a:r>
                        <a:rPr lang="en-US" sz="1400" b="1" i="0" u="none" strike="noStrike" kern="1200" dirty="0" err="1">
                          <a:solidFill>
                            <a:schemeClr val="tx1"/>
                          </a:solidFill>
                          <a:effectLst/>
                          <a:latin typeface="Courier" pitchFamily="2" charset="0"/>
                          <a:ea typeface="+mn-ea"/>
                          <a:cs typeface="+mn-cs"/>
                        </a:rPr>
                        <a:t>accum</a:t>
                      </a:r>
                      <a:r>
                        <a:rPr lang="en-US" sz="1400" b="1" i="0" u="none" strike="noStrike" kern="1200" dirty="0">
                          <a:solidFill>
                            <a:schemeClr val="tx1"/>
                          </a:solidFill>
                          <a:effectLst/>
                          <a:latin typeface="Courier" pitchFamily="2" charset="0"/>
                          <a:ea typeface="+mn-ea"/>
                          <a:cs typeface="+mn-cs"/>
                        </a:rPr>
                        <a:t>=None, desc=None)</a:t>
                      </a:r>
                      <a:endParaRPr lang="en-US" sz="1400" b="1" i="0" dirty="0">
                        <a:latin typeface="Courier" pitchFamily="2" charset="0"/>
                      </a:endParaRPr>
                    </a:p>
                  </a:txBody>
                  <a:tcPr/>
                </a:tc>
                <a:extLst>
                  <a:ext uri="{0D108BD9-81ED-4DB2-BD59-A6C34878D82A}">
                    <a16:rowId xmlns:a16="http://schemas.microsoft.com/office/drawing/2014/main" val="1574523453"/>
                  </a:ext>
                </a:extLst>
              </a:tr>
              <a:tr h="370840">
                <a:tc>
                  <a:txBody>
                    <a:bodyPr/>
                    <a:lstStyle/>
                    <a:p>
                      <a:r>
                        <a:rPr lang="en-US" dirty="0"/>
                        <a:t>mxv</a:t>
                      </a:r>
                    </a:p>
                  </a:txBody>
                  <a:tcPr>
                    <a:solidFill>
                      <a:srgbClr val="FFE8D5"/>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w ⊙= A ⊕.⊗ v</a:t>
                      </a:r>
                    </a:p>
                  </a:txBody>
                  <a:tcPr/>
                </a:tc>
                <a:tc>
                  <a:txBody>
                    <a:bodyPr/>
                    <a:lstStyle/>
                    <a:p>
                      <a:pPr marL="0" algn="l" defTabSz="914400" rtl="0" eaLnBrk="1" latinLnBrk="0" hangingPunct="1"/>
                      <a:r>
                        <a:rPr lang="en-US" sz="1400" b="1" i="0" u="none" strike="noStrike" kern="1200" dirty="0">
                          <a:solidFill>
                            <a:schemeClr val="tx1"/>
                          </a:solidFill>
                          <a:effectLst/>
                          <a:latin typeface="Courier" pitchFamily="2" charset="0"/>
                          <a:ea typeface="+mn-ea"/>
                          <a:cs typeface="+mn-cs"/>
                        </a:rPr>
                        <a:t>mxv(self, other, cast=None, out=None, semiring=None, mask=None, </a:t>
                      </a:r>
                      <a:r>
                        <a:rPr lang="en-US" sz="1400" b="1" i="0" u="none" strike="noStrike" kern="1200" dirty="0" err="1">
                          <a:solidFill>
                            <a:schemeClr val="tx1"/>
                          </a:solidFill>
                          <a:effectLst/>
                          <a:latin typeface="Courier" pitchFamily="2" charset="0"/>
                          <a:ea typeface="+mn-ea"/>
                          <a:cs typeface="+mn-cs"/>
                        </a:rPr>
                        <a:t>accum</a:t>
                      </a:r>
                      <a:r>
                        <a:rPr lang="en-US" sz="1400" b="1" i="0" u="none" strike="noStrike" kern="1200" dirty="0">
                          <a:solidFill>
                            <a:schemeClr val="tx1"/>
                          </a:solidFill>
                          <a:effectLst/>
                          <a:latin typeface="Courier" pitchFamily="2" charset="0"/>
                          <a:ea typeface="+mn-ea"/>
                          <a:cs typeface="+mn-cs"/>
                        </a:rPr>
                        <a:t>=None, desc=None)</a:t>
                      </a:r>
                    </a:p>
                  </a:txBody>
                  <a:tcPr/>
                </a:tc>
                <a:extLst>
                  <a:ext uri="{0D108BD9-81ED-4DB2-BD59-A6C34878D82A}">
                    <a16:rowId xmlns:a16="http://schemas.microsoft.com/office/drawing/2014/main" val="2004527356"/>
                  </a:ext>
                </a:extLst>
              </a:tr>
              <a:tr h="370840">
                <a:tc>
                  <a:txBody>
                    <a:bodyPr/>
                    <a:lstStyle/>
                    <a:p>
                      <a:r>
                        <a:rPr lang="en-US" dirty="0" err="1"/>
                        <a:t>vxm</a:t>
                      </a:r>
                      <a:endParaRPr lang="en-US" dirty="0"/>
                    </a:p>
                  </a:txBody>
                  <a:tcPr>
                    <a:solidFill>
                      <a:srgbClr val="FFE8D5"/>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err="1"/>
                        <a:t>w</a:t>
                      </a:r>
                      <a:r>
                        <a:rPr lang="en-US" sz="1400" baseline="30000" dirty="0" err="1"/>
                        <a:t>T</a:t>
                      </a:r>
                      <a:r>
                        <a:rPr lang="en-US" sz="1400" dirty="0"/>
                        <a:t> ⊙= </a:t>
                      </a:r>
                      <a:r>
                        <a:rPr lang="en-US" sz="1400" dirty="0" err="1"/>
                        <a:t>v</a:t>
                      </a:r>
                      <a:r>
                        <a:rPr lang="en-US" sz="1400" baseline="30000" dirty="0" err="1"/>
                        <a:t>T</a:t>
                      </a:r>
                      <a:r>
                        <a:rPr lang="en-US" sz="1400" dirty="0"/>
                        <a:t> ⊕.⊗ A</a:t>
                      </a:r>
                    </a:p>
                  </a:txBody>
                  <a:tcPr/>
                </a:tc>
                <a:tc>
                  <a:txBody>
                    <a:bodyPr/>
                    <a:lstStyle/>
                    <a:p>
                      <a:pPr marL="0" algn="l" defTabSz="914400" rtl="0" eaLnBrk="1" latinLnBrk="0" hangingPunct="1"/>
                      <a:r>
                        <a:rPr lang="en-US" sz="1400" b="1" i="0" u="none" strike="noStrike" kern="1200" dirty="0" err="1">
                          <a:solidFill>
                            <a:schemeClr val="tx1"/>
                          </a:solidFill>
                          <a:effectLst/>
                          <a:latin typeface="Courier" pitchFamily="2" charset="0"/>
                          <a:ea typeface="+mn-ea"/>
                          <a:cs typeface="+mn-cs"/>
                        </a:rPr>
                        <a:t>vxm</a:t>
                      </a:r>
                      <a:r>
                        <a:rPr lang="en-US" sz="1400" b="1" i="0" u="none" strike="noStrike" kern="1200" dirty="0">
                          <a:solidFill>
                            <a:schemeClr val="tx1"/>
                          </a:solidFill>
                          <a:effectLst/>
                          <a:latin typeface="Courier" pitchFamily="2" charset="0"/>
                          <a:ea typeface="+mn-ea"/>
                          <a:cs typeface="+mn-cs"/>
                        </a:rPr>
                        <a:t>(self, other, cast=None, out=None, semiring=None,</a:t>
                      </a:r>
                    </a:p>
                    <a:p>
                      <a:pPr marL="0" algn="l" defTabSz="914400" rtl="0" eaLnBrk="1" latinLnBrk="0" hangingPunct="1"/>
                      <a:r>
                        <a:rPr lang="en-US" sz="1400" b="1" i="0" u="none" strike="noStrike" kern="1200" dirty="0">
                          <a:solidFill>
                            <a:schemeClr val="tx1"/>
                          </a:solidFill>
                          <a:effectLst/>
                          <a:latin typeface="Courier" pitchFamily="2" charset="0"/>
                          <a:ea typeface="+mn-ea"/>
                          <a:cs typeface="+mn-cs"/>
                        </a:rPr>
                        <a:t>    mask=None, </a:t>
                      </a:r>
                      <a:r>
                        <a:rPr lang="en-US" sz="1400" b="1" i="0" u="none" strike="noStrike" kern="1200" dirty="0" err="1">
                          <a:solidFill>
                            <a:schemeClr val="tx1"/>
                          </a:solidFill>
                          <a:effectLst/>
                          <a:latin typeface="Courier" pitchFamily="2" charset="0"/>
                          <a:ea typeface="+mn-ea"/>
                          <a:cs typeface="+mn-cs"/>
                        </a:rPr>
                        <a:t>accum</a:t>
                      </a:r>
                      <a:r>
                        <a:rPr lang="en-US" sz="1400" b="1" i="0" u="none" strike="noStrike" kern="1200" dirty="0">
                          <a:solidFill>
                            <a:schemeClr val="tx1"/>
                          </a:solidFill>
                          <a:effectLst/>
                          <a:latin typeface="Courier" pitchFamily="2" charset="0"/>
                          <a:ea typeface="+mn-ea"/>
                          <a:cs typeface="+mn-cs"/>
                        </a:rPr>
                        <a:t>=None, desc=None)</a:t>
                      </a:r>
                    </a:p>
                  </a:txBody>
                  <a:tcPr/>
                </a:tc>
                <a:extLst>
                  <a:ext uri="{0D108BD9-81ED-4DB2-BD59-A6C34878D82A}">
                    <a16:rowId xmlns:a16="http://schemas.microsoft.com/office/drawing/2014/main" val="252739563"/>
                  </a:ext>
                </a:extLst>
              </a:tr>
              <a:tr h="370840">
                <a:tc>
                  <a:txBody>
                    <a:bodyPr/>
                    <a:lstStyle/>
                    <a:p>
                      <a:r>
                        <a:rPr lang="en-US" dirty="0" err="1"/>
                        <a:t>eWiseMult</a:t>
                      </a:r>
                      <a:endParaRPr lang="en-US" dirty="0"/>
                    </a:p>
                  </a:txBody>
                  <a:tcPr>
                    <a:solidFill>
                      <a:srgbClr val="FFE8D5"/>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C ⊙= A ⊗ B</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w ⊙= u ⊗ v</a:t>
                      </a:r>
                    </a:p>
                  </a:txBody>
                  <a:tcPr/>
                </a:tc>
                <a:tc>
                  <a:txBody>
                    <a:bodyPr/>
                    <a:lstStyle/>
                    <a:p>
                      <a:r>
                        <a:rPr lang="en-US" sz="1400" b="1" i="0" u="none" strike="noStrike" kern="1200" dirty="0" err="1">
                          <a:solidFill>
                            <a:schemeClr val="tx1"/>
                          </a:solidFill>
                          <a:effectLst/>
                          <a:latin typeface="Courier" pitchFamily="2" charset="0"/>
                          <a:ea typeface="+mn-ea"/>
                          <a:cs typeface="+mn-cs"/>
                        </a:rPr>
                        <a:t>emult</a:t>
                      </a:r>
                      <a:r>
                        <a:rPr lang="en-US" sz="1400" b="1" i="0" u="none" strike="noStrike" kern="1200" dirty="0">
                          <a:solidFill>
                            <a:schemeClr val="tx1"/>
                          </a:solidFill>
                          <a:effectLst/>
                          <a:latin typeface="Courier" pitchFamily="2" charset="0"/>
                          <a:ea typeface="+mn-ea"/>
                          <a:cs typeface="+mn-cs"/>
                        </a:rPr>
                        <a:t>(self, other, </a:t>
                      </a:r>
                      <a:r>
                        <a:rPr lang="en-US" sz="1400" b="1" i="0" u="none" strike="noStrike" kern="1200" dirty="0" err="1">
                          <a:solidFill>
                            <a:schemeClr val="tx1"/>
                          </a:solidFill>
                          <a:effectLst/>
                          <a:latin typeface="Courier" pitchFamily="2" charset="0"/>
                          <a:ea typeface="+mn-ea"/>
                          <a:cs typeface="+mn-cs"/>
                        </a:rPr>
                        <a:t>mult_op</a:t>
                      </a:r>
                      <a:r>
                        <a:rPr lang="en-US" sz="1400" b="1" i="0" u="none" strike="noStrike" kern="1200" dirty="0">
                          <a:solidFill>
                            <a:schemeClr val="tx1"/>
                          </a:solidFill>
                          <a:effectLst/>
                          <a:latin typeface="Courier" pitchFamily="2" charset="0"/>
                          <a:ea typeface="+mn-ea"/>
                          <a:cs typeface="+mn-cs"/>
                        </a:rPr>
                        <a:t>=None, cast=None,</a:t>
                      </a:r>
                    </a:p>
                    <a:p>
                      <a:r>
                        <a:rPr lang="en-US" sz="1400" b="1" i="0" u="none" strike="noStrike" kern="1200" dirty="0">
                          <a:solidFill>
                            <a:schemeClr val="tx1"/>
                          </a:solidFill>
                          <a:effectLst/>
                          <a:latin typeface="Courier" pitchFamily="2" charset="0"/>
                          <a:ea typeface="+mn-ea"/>
                          <a:cs typeface="+mn-cs"/>
                        </a:rPr>
                        <a:t>      out=None, mask=None, </a:t>
                      </a:r>
                      <a:r>
                        <a:rPr lang="en-US" sz="1400" b="1" i="0" u="none" strike="noStrike" kern="1200" dirty="0" err="1">
                          <a:solidFill>
                            <a:schemeClr val="tx1"/>
                          </a:solidFill>
                          <a:effectLst/>
                          <a:latin typeface="Courier" pitchFamily="2" charset="0"/>
                          <a:ea typeface="+mn-ea"/>
                          <a:cs typeface="+mn-cs"/>
                        </a:rPr>
                        <a:t>accum</a:t>
                      </a:r>
                      <a:r>
                        <a:rPr lang="en-US" sz="1400" b="1" i="0" u="none" strike="noStrike" kern="1200" dirty="0">
                          <a:solidFill>
                            <a:schemeClr val="tx1"/>
                          </a:solidFill>
                          <a:effectLst/>
                          <a:latin typeface="Courier" pitchFamily="2" charset="0"/>
                          <a:ea typeface="+mn-ea"/>
                          <a:cs typeface="+mn-cs"/>
                        </a:rPr>
                        <a:t>=None, desc=None</a:t>
                      </a:r>
                      <a:r>
                        <a:rPr lang="en-US" sz="1800" b="1" i="0" u="none" strike="noStrike" kern="1200" dirty="0">
                          <a:solidFill>
                            <a:schemeClr val="tx1"/>
                          </a:solidFill>
                          <a:effectLst/>
                          <a:latin typeface="+mn-lt"/>
                          <a:ea typeface="+mn-ea"/>
                          <a:cs typeface="+mn-cs"/>
                        </a:rPr>
                        <a:t>)</a:t>
                      </a:r>
                    </a:p>
                    <a:p>
                      <a:pPr marL="0" algn="l" defTabSz="914400" rtl="0" eaLnBrk="1" latinLnBrk="0" hangingPunct="1"/>
                      <a:endParaRPr lang="en-US" sz="1400" b="1" i="0" u="none" strike="noStrike" kern="1200" dirty="0">
                        <a:solidFill>
                          <a:schemeClr val="tx1"/>
                        </a:solidFill>
                        <a:effectLst/>
                        <a:latin typeface="Courier" pitchFamily="2" charset="0"/>
                        <a:ea typeface="+mn-ea"/>
                        <a:cs typeface="+mn-cs"/>
                      </a:endParaRPr>
                    </a:p>
                    <a:p>
                      <a:pPr marL="0" algn="l" defTabSz="914400" rtl="0" eaLnBrk="1" latinLnBrk="0" hangingPunct="1"/>
                      <a:r>
                        <a:rPr lang="en-US" sz="1400" b="1" i="0" u="none" strike="noStrike" kern="1200" dirty="0" err="1">
                          <a:solidFill>
                            <a:schemeClr val="tx1"/>
                          </a:solidFill>
                          <a:effectLst/>
                          <a:latin typeface="Courier" pitchFamily="2" charset="0"/>
                          <a:ea typeface="+mn-ea"/>
                          <a:cs typeface="+mn-cs"/>
                        </a:rPr>
                        <a:t>emult</a:t>
                      </a:r>
                      <a:r>
                        <a:rPr lang="en-US" sz="1400" b="1" i="0" u="none" strike="noStrike" kern="1200" dirty="0">
                          <a:solidFill>
                            <a:schemeClr val="tx1"/>
                          </a:solidFill>
                          <a:effectLst/>
                          <a:latin typeface="Courier" pitchFamily="2" charset="0"/>
                          <a:ea typeface="+mn-ea"/>
                          <a:cs typeface="+mn-cs"/>
                        </a:rPr>
                        <a:t>(self, other, </a:t>
                      </a:r>
                      <a:r>
                        <a:rPr lang="en-US" sz="1400" b="1" i="0" u="none" strike="noStrike" kern="1200" dirty="0" err="1">
                          <a:solidFill>
                            <a:schemeClr val="tx1"/>
                          </a:solidFill>
                          <a:effectLst/>
                          <a:latin typeface="Courier" pitchFamily="2" charset="0"/>
                          <a:ea typeface="+mn-ea"/>
                          <a:cs typeface="+mn-cs"/>
                        </a:rPr>
                        <a:t>mult_op</a:t>
                      </a:r>
                      <a:r>
                        <a:rPr lang="en-US" sz="1400" b="1" i="0" u="none" strike="noStrike" kern="1200" dirty="0">
                          <a:solidFill>
                            <a:schemeClr val="tx1"/>
                          </a:solidFill>
                          <a:effectLst/>
                          <a:latin typeface="Courier" pitchFamily="2" charset="0"/>
                          <a:ea typeface="+mn-ea"/>
                          <a:cs typeface="+mn-cs"/>
                        </a:rPr>
                        <a:t>=None, cast=None,</a:t>
                      </a:r>
                    </a:p>
                    <a:p>
                      <a:pPr marL="0" algn="l" defTabSz="914400" rtl="0" eaLnBrk="1" latinLnBrk="0" hangingPunct="1"/>
                      <a:r>
                        <a:rPr lang="en-US" sz="1400" b="1" i="0" u="none" strike="noStrike" kern="1200" dirty="0">
                          <a:solidFill>
                            <a:schemeClr val="tx1"/>
                          </a:solidFill>
                          <a:effectLst/>
                          <a:latin typeface="Courier" pitchFamily="2" charset="0"/>
                          <a:ea typeface="+mn-ea"/>
                          <a:cs typeface="+mn-cs"/>
                        </a:rPr>
                        <a:t>      out=None, mask=None, </a:t>
                      </a:r>
                      <a:r>
                        <a:rPr lang="en-US" sz="1400" b="1" i="0" u="none" strike="noStrike" kern="1200" dirty="0" err="1">
                          <a:solidFill>
                            <a:schemeClr val="tx1"/>
                          </a:solidFill>
                          <a:effectLst/>
                          <a:latin typeface="Courier" pitchFamily="2" charset="0"/>
                          <a:ea typeface="+mn-ea"/>
                          <a:cs typeface="+mn-cs"/>
                        </a:rPr>
                        <a:t>accum</a:t>
                      </a:r>
                      <a:r>
                        <a:rPr lang="en-US" sz="1400" b="1" i="0" u="none" strike="noStrike" kern="1200" dirty="0">
                          <a:solidFill>
                            <a:schemeClr val="tx1"/>
                          </a:solidFill>
                          <a:effectLst/>
                          <a:latin typeface="Courier" pitchFamily="2" charset="0"/>
                          <a:ea typeface="+mn-ea"/>
                          <a:cs typeface="+mn-cs"/>
                        </a:rPr>
                        <a:t>=None, desc=None)</a:t>
                      </a:r>
                    </a:p>
                  </a:txBody>
                  <a:tcPr/>
                </a:tc>
                <a:extLst>
                  <a:ext uri="{0D108BD9-81ED-4DB2-BD59-A6C34878D82A}">
                    <a16:rowId xmlns:a16="http://schemas.microsoft.com/office/drawing/2014/main" val="222215988"/>
                  </a:ext>
                </a:extLst>
              </a:tr>
              <a:tr h="370840">
                <a:tc>
                  <a:txBody>
                    <a:bodyPr/>
                    <a:lstStyle/>
                    <a:p>
                      <a:r>
                        <a:rPr lang="en-US" dirty="0" err="1"/>
                        <a:t>eWiseAdd</a:t>
                      </a:r>
                      <a:endParaRPr lang="en-US" dirty="0"/>
                    </a:p>
                  </a:txBody>
                  <a:tcPr>
                    <a:solidFill>
                      <a:srgbClr val="FFE8D5"/>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C ⊙= A ⊕ B</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w ⊙= u ⊕ v</a:t>
                      </a:r>
                    </a:p>
                  </a:txBody>
                  <a:tcPr/>
                </a:tc>
                <a:tc>
                  <a:txBody>
                    <a:bodyPr/>
                    <a:lstStyle/>
                    <a:p>
                      <a:pPr marL="0" algn="l" defTabSz="914400" rtl="0" eaLnBrk="1" latinLnBrk="0" hangingPunct="1"/>
                      <a:r>
                        <a:rPr lang="en-US" sz="1400" b="1" i="0" u="none" strike="noStrike" kern="1200" dirty="0" err="1">
                          <a:solidFill>
                            <a:schemeClr val="tx1"/>
                          </a:solidFill>
                          <a:effectLst/>
                          <a:latin typeface="Courier" pitchFamily="2" charset="0"/>
                          <a:ea typeface="+mn-ea"/>
                          <a:cs typeface="+mn-cs"/>
                        </a:rPr>
                        <a:t>eadd</a:t>
                      </a:r>
                      <a:r>
                        <a:rPr lang="en-US" sz="1400" b="1" i="0" u="none" strike="noStrike" kern="1200" dirty="0">
                          <a:solidFill>
                            <a:schemeClr val="tx1"/>
                          </a:solidFill>
                          <a:effectLst/>
                          <a:latin typeface="Courier" pitchFamily="2" charset="0"/>
                          <a:ea typeface="+mn-ea"/>
                          <a:cs typeface="+mn-cs"/>
                        </a:rPr>
                        <a:t>(self, other, </a:t>
                      </a:r>
                      <a:r>
                        <a:rPr lang="en-US" sz="1400" b="1" i="0" u="none" strike="noStrike" kern="1200" dirty="0" err="1">
                          <a:solidFill>
                            <a:schemeClr val="tx1"/>
                          </a:solidFill>
                          <a:effectLst/>
                          <a:latin typeface="Courier" pitchFamily="2" charset="0"/>
                          <a:ea typeface="+mn-ea"/>
                          <a:cs typeface="+mn-cs"/>
                        </a:rPr>
                        <a:t>add_op</a:t>
                      </a:r>
                      <a:r>
                        <a:rPr lang="en-US" sz="1400" b="1" i="0" u="none" strike="noStrike" kern="1200" dirty="0">
                          <a:solidFill>
                            <a:schemeClr val="tx1"/>
                          </a:solidFill>
                          <a:effectLst/>
                          <a:latin typeface="Courier" pitchFamily="2" charset="0"/>
                          <a:ea typeface="+mn-ea"/>
                          <a:cs typeface="+mn-cs"/>
                        </a:rPr>
                        <a:t>=None, cast=None,</a:t>
                      </a:r>
                    </a:p>
                    <a:p>
                      <a:pPr marL="0" algn="l" defTabSz="914400" rtl="0" eaLnBrk="1" latinLnBrk="0" hangingPunct="1"/>
                      <a:r>
                        <a:rPr lang="en-US" sz="1400" b="1" i="0" u="none" strike="noStrike" kern="1200" dirty="0">
                          <a:solidFill>
                            <a:schemeClr val="tx1"/>
                          </a:solidFill>
                          <a:effectLst/>
                          <a:latin typeface="Courier" pitchFamily="2" charset="0"/>
                          <a:ea typeface="+mn-ea"/>
                          <a:cs typeface="+mn-cs"/>
                        </a:rPr>
                        <a:t>     out=None, mask=None, </a:t>
                      </a:r>
                      <a:r>
                        <a:rPr lang="en-US" sz="1400" b="1" i="0" u="none" strike="noStrike" kern="1200" dirty="0" err="1">
                          <a:solidFill>
                            <a:schemeClr val="tx1"/>
                          </a:solidFill>
                          <a:effectLst/>
                          <a:latin typeface="Courier" pitchFamily="2" charset="0"/>
                          <a:ea typeface="+mn-ea"/>
                          <a:cs typeface="+mn-cs"/>
                        </a:rPr>
                        <a:t>accum</a:t>
                      </a:r>
                      <a:r>
                        <a:rPr lang="en-US" sz="1400" b="1" i="0" u="none" strike="noStrike" kern="1200" dirty="0">
                          <a:solidFill>
                            <a:schemeClr val="tx1"/>
                          </a:solidFill>
                          <a:effectLst/>
                          <a:latin typeface="Courier" pitchFamily="2" charset="0"/>
                          <a:ea typeface="+mn-ea"/>
                          <a:cs typeface="+mn-cs"/>
                        </a:rPr>
                        <a:t>=None, desc=None)</a:t>
                      </a:r>
                    </a:p>
                    <a:p>
                      <a:pPr marL="0" algn="l" defTabSz="914400" rtl="0" eaLnBrk="1" latinLnBrk="0" hangingPunct="1"/>
                      <a:endParaRPr lang="en-US" sz="1400" b="1" i="0" u="none" strike="noStrike" kern="1200" dirty="0">
                        <a:solidFill>
                          <a:schemeClr val="tx1"/>
                        </a:solidFill>
                        <a:effectLst/>
                        <a:latin typeface="Courier" pitchFamily="2" charset="0"/>
                        <a:ea typeface="+mn-ea"/>
                        <a:cs typeface="+mn-cs"/>
                      </a:endParaRPr>
                    </a:p>
                    <a:p>
                      <a:pPr marL="0" algn="l" defTabSz="914400" rtl="0" eaLnBrk="1" latinLnBrk="0" hangingPunct="1"/>
                      <a:r>
                        <a:rPr lang="en-US" sz="1400" b="1" i="0" u="none" strike="noStrike" kern="1200" dirty="0" err="1">
                          <a:solidFill>
                            <a:schemeClr val="tx1"/>
                          </a:solidFill>
                          <a:effectLst/>
                          <a:latin typeface="Courier" pitchFamily="2" charset="0"/>
                          <a:ea typeface="+mn-ea"/>
                          <a:cs typeface="+mn-cs"/>
                        </a:rPr>
                        <a:t>eadd</a:t>
                      </a:r>
                      <a:r>
                        <a:rPr lang="en-US" sz="1400" b="1" i="0" u="none" strike="noStrike" kern="1200" dirty="0">
                          <a:solidFill>
                            <a:schemeClr val="tx1"/>
                          </a:solidFill>
                          <a:effectLst/>
                          <a:latin typeface="Courier" pitchFamily="2" charset="0"/>
                          <a:ea typeface="+mn-ea"/>
                          <a:cs typeface="+mn-cs"/>
                        </a:rPr>
                        <a:t>(self, other, </a:t>
                      </a:r>
                      <a:r>
                        <a:rPr lang="en-US" sz="1400" b="1" i="0" u="none" strike="noStrike" kern="1200" dirty="0" err="1">
                          <a:solidFill>
                            <a:schemeClr val="tx1"/>
                          </a:solidFill>
                          <a:effectLst/>
                          <a:latin typeface="Courier" pitchFamily="2" charset="0"/>
                          <a:ea typeface="+mn-ea"/>
                          <a:cs typeface="+mn-cs"/>
                        </a:rPr>
                        <a:t>add_op</a:t>
                      </a:r>
                      <a:r>
                        <a:rPr lang="en-US" sz="1400" b="1" i="0" u="none" strike="noStrike" kern="1200" dirty="0">
                          <a:solidFill>
                            <a:schemeClr val="tx1"/>
                          </a:solidFill>
                          <a:effectLst/>
                          <a:latin typeface="Courier" pitchFamily="2" charset="0"/>
                          <a:ea typeface="+mn-ea"/>
                          <a:cs typeface="+mn-cs"/>
                        </a:rPr>
                        <a:t>=None, cast=None,</a:t>
                      </a:r>
                    </a:p>
                    <a:p>
                      <a:pPr marL="0" algn="l" defTabSz="914400" rtl="0" eaLnBrk="1" latinLnBrk="0" hangingPunct="1"/>
                      <a:r>
                        <a:rPr lang="en-US" sz="1400" b="1" i="0" u="none" strike="noStrike" kern="1200" dirty="0">
                          <a:solidFill>
                            <a:schemeClr val="tx1"/>
                          </a:solidFill>
                          <a:effectLst/>
                          <a:latin typeface="Courier" pitchFamily="2" charset="0"/>
                          <a:ea typeface="+mn-ea"/>
                          <a:cs typeface="+mn-cs"/>
                        </a:rPr>
                        <a:t>     out=None, mask=None, </a:t>
                      </a:r>
                      <a:r>
                        <a:rPr lang="en-US" sz="1400" b="1" i="0" u="none" strike="noStrike" kern="1200" dirty="0" err="1">
                          <a:solidFill>
                            <a:schemeClr val="tx1"/>
                          </a:solidFill>
                          <a:effectLst/>
                          <a:latin typeface="Courier" pitchFamily="2" charset="0"/>
                          <a:ea typeface="+mn-ea"/>
                          <a:cs typeface="+mn-cs"/>
                        </a:rPr>
                        <a:t>accum</a:t>
                      </a:r>
                      <a:r>
                        <a:rPr lang="en-US" sz="1400" b="1" i="0" u="none" strike="noStrike" kern="1200" dirty="0">
                          <a:solidFill>
                            <a:schemeClr val="tx1"/>
                          </a:solidFill>
                          <a:effectLst/>
                          <a:latin typeface="Courier" pitchFamily="2" charset="0"/>
                          <a:ea typeface="+mn-ea"/>
                          <a:cs typeface="+mn-cs"/>
                        </a:rPr>
                        <a:t>=None, desc=None)</a:t>
                      </a:r>
                    </a:p>
                  </a:txBody>
                  <a:tcPr/>
                </a:tc>
                <a:extLst>
                  <a:ext uri="{0D108BD9-81ED-4DB2-BD59-A6C34878D82A}">
                    <a16:rowId xmlns:a16="http://schemas.microsoft.com/office/drawing/2014/main" val="2960216633"/>
                  </a:ext>
                </a:extLst>
              </a:tr>
              <a:tr h="370840">
                <a:tc>
                  <a:txBody>
                    <a:bodyPr/>
                    <a:lstStyle/>
                    <a:p>
                      <a:r>
                        <a:rPr lang="en-US" dirty="0"/>
                        <a:t>reduce</a:t>
                      </a:r>
                    </a:p>
                  </a:txBody>
                  <a:tcPr>
                    <a:solidFill>
                      <a:srgbClr val="FFE8D5"/>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w ⊙=   ⊕</a:t>
                      </a:r>
                      <a:r>
                        <a:rPr lang="en-US" sz="1400" baseline="-25000" dirty="0"/>
                        <a:t>j</a:t>
                      </a:r>
                      <a:r>
                        <a:rPr lang="en-US" sz="1400" dirty="0"/>
                        <a:t> A(:,j)</a:t>
                      </a:r>
                    </a:p>
                  </a:txBody>
                  <a:tcPr/>
                </a:tc>
                <a:tc>
                  <a:txBody>
                    <a:bodyPr/>
                    <a:lstStyle/>
                    <a:p>
                      <a:pPr marL="0" algn="l" defTabSz="914400" rtl="0" eaLnBrk="1" latinLnBrk="0" hangingPunct="1"/>
                      <a:r>
                        <a:rPr lang="en-US" sz="1400" b="1" i="0" u="none" strike="noStrike" kern="1200" dirty="0" err="1">
                          <a:solidFill>
                            <a:schemeClr val="tx1"/>
                          </a:solidFill>
                          <a:effectLst/>
                          <a:latin typeface="Courier" pitchFamily="2" charset="0"/>
                          <a:ea typeface="+mn-ea"/>
                          <a:cs typeface="+mn-cs"/>
                        </a:rPr>
                        <a:t>reduce_vector</a:t>
                      </a:r>
                      <a:r>
                        <a:rPr lang="en-US" sz="1400" b="1" i="0" u="none" strike="noStrike" kern="1200" dirty="0">
                          <a:solidFill>
                            <a:schemeClr val="tx1"/>
                          </a:solidFill>
                          <a:effectLst/>
                          <a:latin typeface="Courier" pitchFamily="2" charset="0"/>
                          <a:ea typeface="+mn-ea"/>
                          <a:cs typeface="+mn-cs"/>
                        </a:rPr>
                        <a:t>(self, mon=None, out=None,</a:t>
                      </a:r>
                    </a:p>
                    <a:p>
                      <a:pPr marL="0" algn="l" defTabSz="914400" rtl="0" eaLnBrk="1" latinLnBrk="0" hangingPunct="1"/>
                      <a:r>
                        <a:rPr lang="en-US" sz="1400" b="1" i="0" u="none" strike="noStrike" kern="1200" dirty="0">
                          <a:solidFill>
                            <a:schemeClr val="tx1"/>
                          </a:solidFill>
                          <a:effectLst/>
                          <a:latin typeface="Courier" pitchFamily="2" charset="0"/>
                          <a:ea typeface="+mn-ea"/>
                          <a:cs typeface="+mn-cs"/>
                        </a:rPr>
                        <a:t>              mask=None, </a:t>
                      </a:r>
                      <a:r>
                        <a:rPr lang="en-US" sz="1400" b="1" i="0" u="none" strike="noStrike" kern="1200" dirty="0" err="1">
                          <a:solidFill>
                            <a:schemeClr val="tx1"/>
                          </a:solidFill>
                          <a:effectLst/>
                          <a:latin typeface="Courier" pitchFamily="2" charset="0"/>
                          <a:ea typeface="+mn-ea"/>
                          <a:cs typeface="+mn-cs"/>
                        </a:rPr>
                        <a:t>accum</a:t>
                      </a:r>
                      <a:r>
                        <a:rPr lang="en-US" sz="1400" b="1" i="0" u="none" strike="noStrike" kern="1200" dirty="0">
                          <a:solidFill>
                            <a:schemeClr val="tx1"/>
                          </a:solidFill>
                          <a:effectLst/>
                          <a:latin typeface="Courier" pitchFamily="2" charset="0"/>
                          <a:ea typeface="+mn-ea"/>
                          <a:cs typeface="+mn-cs"/>
                        </a:rPr>
                        <a:t>=None, desc=None)</a:t>
                      </a:r>
                    </a:p>
                  </a:txBody>
                  <a:tcPr/>
                </a:tc>
                <a:extLst>
                  <a:ext uri="{0D108BD9-81ED-4DB2-BD59-A6C34878D82A}">
                    <a16:rowId xmlns:a16="http://schemas.microsoft.com/office/drawing/2014/main" val="4274637258"/>
                  </a:ext>
                </a:extLst>
              </a:tr>
            </a:tbl>
          </a:graphicData>
        </a:graphic>
      </p:graphicFrame>
    </p:spTree>
    <p:extLst>
      <p:ext uri="{BB962C8B-B14F-4D97-AF65-F5344CB8AC3E}">
        <p14:creationId xmlns:p14="http://schemas.microsoft.com/office/powerpoint/2010/main" val="1802954230"/>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GraphBLAS Operations </a:t>
            </a:r>
            <a:r>
              <a:rPr lang="en-US" sz="1800" dirty="0"/>
              <a:t>(a subset from the Math Spec*)</a:t>
            </a:r>
          </a:p>
        </p:txBody>
      </p:sp>
      <p:sp>
        <p:nvSpPr>
          <p:cNvPr id="4" name="Slide Number Placeholder 3"/>
          <p:cNvSpPr>
            <a:spLocks noGrp="1"/>
          </p:cNvSpPr>
          <p:nvPr>
            <p:ph type="sldNum" sz="quarter" idx="10"/>
          </p:nvPr>
        </p:nvSpPr>
        <p:spPr/>
        <p:txBody>
          <a:bodyPr/>
          <a:lstStyle/>
          <a:p>
            <a:pPr>
              <a:defRPr/>
            </a:pPr>
            <a:fld id="{0C933AAA-F64E-4748-8A99-DCC60F15C72A}" type="slidenum">
              <a:rPr lang="en-US" smtClean="0">
                <a:solidFill>
                  <a:srgbClr val="000000"/>
                </a:solidFill>
                <a:ea typeface="ＭＳ Ｐゴシック" pitchFamily="34" charset="-128"/>
              </a:rPr>
              <a:pPr>
                <a:defRPr/>
              </a:pPr>
              <a:t>64</a:t>
            </a:fld>
            <a:endParaRPr lang="en-US" dirty="0">
              <a:solidFill>
                <a:srgbClr val="000000"/>
              </a:solidFill>
              <a:ea typeface="ＭＳ Ｐゴシック" pitchFamily="34" charset="-128"/>
            </a:endParaRPr>
          </a:p>
        </p:txBody>
      </p:sp>
      <p:sp>
        <p:nvSpPr>
          <p:cNvPr id="5" name="TextBox 4">
            <a:extLst>
              <a:ext uri="{FF2B5EF4-FFF2-40B4-BE49-F238E27FC236}">
                <a16:creationId xmlns:a16="http://schemas.microsoft.com/office/drawing/2014/main" id="{5A3AF0DB-3E47-9A48-BF22-D8A17EBEB228}"/>
              </a:ext>
            </a:extLst>
          </p:cNvPr>
          <p:cNvSpPr txBox="1"/>
          <p:nvPr/>
        </p:nvSpPr>
        <p:spPr>
          <a:xfrm>
            <a:off x="166688" y="6358135"/>
            <a:ext cx="8561387" cy="307777"/>
          </a:xfrm>
          <a:prstGeom prst="rect">
            <a:avLst/>
          </a:prstGeom>
          <a:noFill/>
        </p:spPr>
        <p:txBody>
          <a:bodyPr wrap="square" rtlCol="0">
            <a:spAutoFit/>
          </a:bodyPr>
          <a:lstStyle/>
          <a:p>
            <a:r>
              <a:rPr lang="en-US" sz="1400" dirty="0"/>
              <a:t>* Mathematical foundations of the </a:t>
            </a:r>
            <a:r>
              <a:rPr lang="en-US" sz="1400" dirty="0" err="1"/>
              <a:t>GraphBLAS</a:t>
            </a:r>
            <a:r>
              <a:rPr lang="en-US" sz="1400" dirty="0"/>
              <a:t>, Kepner et. al. HPEC’2016</a:t>
            </a:r>
          </a:p>
        </p:txBody>
      </p:sp>
      <p:graphicFrame>
        <p:nvGraphicFramePr>
          <p:cNvPr id="6" name="Table 6">
            <a:extLst>
              <a:ext uri="{FF2B5EF4-FFF2-40B4-BE49-F238E27FC236}">
                <a16:creationId xmlns:a16="http://schemas.microsoft.com/office/drawing/2014/main" id="{ADD47D6A-7DBA-1E4F-836A-B2E98F7054DA}"/>
              </a:ext>
            </a:extLst>
          </p:cNvPr>
          <p:cNvGraphicFramePr>
            <a:graphicFrameLocks noGrp="1"/>
          </p:cNvGraphicFramePr>
          <p:nvPr>
            <p:extLst>
              <p:ext uri="{D42A27DB-BD31-4B8C-83A1-F6EECF244321}">
                <p14:modId xmlns:p14="http://schemas.microsoft.com/office/powerpoint/2010/main" val="1494647989"/>
              </p:ext>
            </p:extLst>
          </p:nvPr>
        </p:nvGraphicFramePr>
        <p:xfrm>
          <a:off x="152400" y="1018540"/>
          <a:ext cx="8824912" cy="4038600"/>
        </p:xfrm>
        <a:graphic>
          <a:graphicData uri="http://schemas.openxmlformats.org/drawingml/2006/table">
            <a:tbl>
              <a:tblPr firstRow="1" bandRow="1">
                <a:tableStyleId>{5940675A-B579-460E-94D1-54222C63F5DA}</a:tableStyleId>
              </a:tblPr>
              <a:tblGrid>
                <a:gridCol w="1352397">
                  <a:extLst>
                    <a:ext uri="{9D8B030D-6E8A-4147-A177-3AD203B41FA5}">
                      <a16:colId xmlns:a16="http://schemas.microsoft.com/office/drawing/2014/main" val="1050946330"/>
                    </a:ext>
                  </a:extLst>
                </a:gridCol>
                <a:gridCol w="1655915">
                  <a:extLst>
                    <a:ext uri="{9D8B030D-6E8A-4147-A177-3AD203B41FA5}">
                      <a16:colId xmlns:a16="http://schemas.microsoft.com/office/drawing/2014/main" val="712031196"/>
                    </a:ext>
                  </a:extLst>
                </a:gridCol>
                <a:gridCol w="5816600">
                  <a:extLst>
                    <a:ext uri="{9D8B030D-6E8A-4147-A177-3AD203B41FA5}">
                      <a16:colId xmlns:a16="http://schemas.microsoft.com/office/drawing/2014/main" val="702449658"/>
                    </a:ext>
                  </a:extLst>
                </a:gridCol>
              </a:tblGrid>
              <a:tr h="370840">
                <a:tc>
                  <a:txBody>
                    <a:bodyPr/>
                    <a:lstStyle/>
                    <a:p>
                      <a:pPr algn="ctr"/>
                      <a:r>
                        <a:rPr lang="en-US" dirty="0"/>
                        <a:t>Name</a:t>
                      </a:r>
                    </a:p>
                  </a:txBody>
                  <a:tcPr>
                    <a:solidFill>
                      <a:srgbClr val="FFE8D5"/>
                    </a:solidFill>
                  </a:tcPr>
                </a:tc>
                <a:tc>
                  <a:txBody>
                    <a:bodyPr/>
                    <a:lstStyle/>
                    <a:p>
                      <a:pPr algn="ctr"/>
                      <a:r>
                        <a:rPr lang="en-US" dirty="0"/>
                        <a:t>Math</a:t>
                      </a:r>
                    </a:p>
                  </a:txBody>
                  <a:tcPr>
                    <a:solidFill>
                      <a:srgbClr val="FFE8D5"/>
                    </a:solidFill>
                  </a:tcPr>
                </a:tc>
                <a:tc>
                  <a:txBody>
                    <a:bodyPr/>
                    <a:lstStyle/>
                    <a:p>
                      <a:pPr algn="ctr"/>
                      <a:r>
                        <a:rPr lang="en-US" dirty="0" err="1"/>
                        <a:t>pygraphblas</a:t>
                      </a:r>
                      <a:r>
                        <a:rPr lang="en-US" dirty="0"/>
                        <a:t> examples (</a:t>
                      </a:r>
                      <a:r>
                        <a:rPr lang="en-US" sz="1400" b="1" i="0" u="none" strike="noStrike" kern="1200" dirty="0">
                          <a:solidFill>
                            <a:schemeClr val="tx1"/>
                          </a:solidFill>
                          <a:effectLst/>
                          <a:latin typeface="Courier" pitchFamily="2" charset="0"/>
                          <a:ea typeface="+mn-ea"/>
                          <a:cs typeface="+mn-cs"/>
                        </a:rPr>
                        <a:t>import </a:t>
                      </a:r>
                      <a:r>
                        <a:rPr lang="en-US" sz="1400" b="1" i="0" u="none" strike="noStrike" kern="1200" dirty="0" err="1">
                          <a:solidFill>
                            <a:schemeClr val="tx1"/>
                          </a:solidFill>
                          <a:effectLst/>
                          <a:latin typeface="Courier" pitchFamily="2" charset="0"/>
                          <a:ea typeface="+mn-ea"/>
                          <a:cs typeface="+mn-cs"/>
                        </a:rPr>
                        <a:t>pygraphblas</a:t>
                      </a:r>
                      <a:r>
                        <a:rPr lang="en-US" sz="1400" b="1" i="0" u="none" strike="noStrike" kern="1200" dirty="0">
                          <a:solidFill>
                            <a:schemeClr val="tx1"/>
                          </a:solidFill>
                          <a:effectLst/>
                          <a:latin typeface="Courier" pitchFamily="2" charset="0"/>
                          <a:ea typeface="+mn-ea"/>
                          <a:cs typeface="+mn-cs"/>
                        </a:rPr>
                        <a:t> as </a:t>
                      </a:r>
                      <a:r>
                        <a:rPr lang="en-US" sz="1400" b="1" i="0" u="none" strike="noStrike" kern="1200" dirty="0" err="1">
                          <a:solidFill>
                            <a:schemeClr val="tx1"/>
                          </a:solidFill>
                          <a:effectLst/>
                          <a:latin typeface="Courier" pitchFamily="2" charset="0"/>
                          <a:ea typeface="+mn-ea"/>
                          <a:cs typeface="+mn-cs"/>
                        </a:rPr>
                        <a:t>grb</a:t>
                      </a:r>
                      <a:r>
                        <a:rPr lang="en-US" dirty="0"/>
                        <a:t>)</a:t>
                      </a:r>
                    </a:p>
                  </a:txBody>
                  <a:tcPr>
                    <a:solidFill>
                      <a:srgbClr val="FFE8D5"/>
                    </a:solidFill>
                  </a:tcPr>
                </a:tc>
                <a:extLst>
                  <a:ext uri="{0D108BD9-81ED-4DB2-BD59-A6C34878D82A}">
                    <a16:rowId xmlns:a16="http://schemas.microsoft.com/office/drawing/2014/main" val="451765608"/>
                  </a:ext>
                </a:extLst>
              </a:tr>
              <a:tr h="370840">
                <a:tc>
                  <a:txBody>
                    <a:bodyPr/>
                    <a:lstStyle/>
                    <a:p>
                      <a:r>
                        <a:rPr lang="en-US" dirty="0" err="1"/>
                        <a:t>mxm</a:t>
                      </a:r>
                      <a:endParaRPr lang="en-US" dirty="0"/>
                    </a:p>
                  </a:txBody>
                  <a:tcPr>
                    <a:solidFill>
                      <a:srgbClr val="FFE8D5"/>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kern="1200" dirty="0">
                          <a:solidFill>
                            <a:schemeClr val="tx1"/>
                          </a:solidFill>
                          <a:latin typeface="+mn-lt"/>
                          <a:ea typeface="+mn-ea"/>
                          <a:cs typeface="+mn-cs"/>
                        </a:rPr>
                        <a:t>C ⊙= A ⊕.⊗ B</a:t>
                      </a:r>
                    </a:p>
                  </a:txBody>
                  <a:tcPr/>
                </a:tc>
                <a:tc>
                  <a:txBody>
                    <a:bodyPr/>
                    <a:lstStyle/>
                    <a:p>
                      <a:r>
                        <a:rPr lang="en-US" sz="1400" b="1" i="0" u="none" strike="noStrike" kern="1200" dirty="0" err="1">
                          <a:solidFill>
                            <a:schemeClr val="tx1"/>
                          </a:solidFill>
                          <a:effectLst/>
                          <a:latin typeface="Courier" pitchFamily="2" charset="0"/>
                          <a:ea typeface="+mn-ea"/>
                          <a:cs typeface="+mn-cs"/>
                        </a:rPr>
                        <a:t>A.mxm</a:t>
                      </a:r>
                      <a:r>
                        <a:rPr lang="en-US" sz="1400" b="1" i="0" u="none" strike="noStrike" kern="1200" dirty="0">
                          <a:solidFill>
                            <a:schemeClr val="tx1"/>
                          </a:solidFill>
                          <a:effectLst/>
                          <a:latin typeface="Courier" pitchFamily="2" charset="0"/>
                          <a:ea typeface="+mn-ea"/>
                          <a:cs typeface="+mn-cs"/>
                        </a:rPr>
                        <a:t>(B, out=C, </a:t>
                      </a:r>
                      <a:r>
                        <a:rPr lang="en-US" sz="1400" b="1" i="0" u="none" strike="noStrike" kern="1200" dirty="0" err="1">
                          <a:solidFill>
                            <a:schemeClr val="tx1"/>
                          </a:solidFill>
                          <a:effectLst/>
                          <a:latin typeface="Courier" pitchFamily="2" charset="0"/>
                          <a:ea typeface="+mn-ea"/>
                          <a:cs typeface="+mn-cs"/>
                        </a:rPr>
                        <a:t>accum</a:t>
                      </a:r>
                      <a:r>
                        <a:rPr lang="en-US" sz="1400" b="1" i="0" u="none" strike="noStrike" kern="1200" dirty="0">
                          <a:solidFill>
                            <a:schemeClr val="tx1"/>
                          </a:solidFill>
                          <a:effectLst/>
                          <a:latin typeface="Courier" pitchFamily="2" charset="0"/>
                          <a:ea typeface="+mn-ea"/>
                          <a:cs typeface="+mn-cs"/>
                        </a:rPr>
                        <a:t>=grb.INT64.PLUS)</a:t>
                      </a:r>
                    </a:p>
                    <a:p>
                      <a:endParaRPr lang="en-US" sz="1400" b="1" i="0" u="none" strike="noStrike" kern="1200" dirty="0">
                        <a:solidFill>
                          <a:schemeClr val="tx1"/>
                        </a:solidFill>
                        <a:effectLst/>
                        <a:latin typeface="Courier" pitchFamily="2" charset="0"/>
                        <a:ea typeface="+mn-ea"/>
                        <a:cs typeface="+mn-cs"/>
                      </a:endParaRPr>
                    </a:p>
                    <a:p>
                      <a:r>
                        <a:rPr lang="en-US" sz="1400" b="1" i="0" u="none" strike="noStrike" kern="1200" dirty="0">
                          <a:solidFill>
                            <a:schemeClr val="tx1"/>
                          </a:solidFill>
                          <a:effectLst/>
                          <a:latin typeface="Courier" pitchFamily="2" charset="0"/>
                          <a:ea typeface="+mn-ea"/>
                          <a:cs typeface="+mn-cs"/>
                        </a:rPr>
                        <a:t>with </a:t>
                      </a:r>
                      <a:r>
                        <a:rPr lang="en-US" sz="1400" b="1" i="0" u="none" strike="noStrike" kern="1200" dirty="0" err="1">
                          <a:solidFill>
                            <a:schemeClr val="tx1"/>
                          </a:solidFill>
                          <a:effectLst/>
                          <a:latin typeface="Courier" pitchFamily="2" charset="0"/>
                          <a:ea typeface="+mn-ea"/>
                          <a:cs typeface="+mn-cs"/>
                        </a:rPr>
                        <a:t>Accum</a:t>
                      </a:r>
                      <a:r>
                        <a:rPr lang="en-US" sz="1400" b="1" i="0" u="none" strike="noStrike" kern="1200" dirty="0">
                          <a:solidFill>
                            <a:schemeClr val="tx1"/>
                          </a:solidFill>
                          <a:effectLst/>
                          <a:latin typeface="Courier" pitchFamily="2" charset="0"/>
                          <a:ea typeface="+mn-ea"/>
                          <a:cs typeface="+mn-cs"/>
                        </a:rPr>
                        <a:t>=grb.INT64.PLUS:</a:t>
                      </a:r>
                    </a:p>
                    <a:p>
                      <a:r>
                        <a:rPr lang="en-US" sz="1400" b="1" i="0" u="none" strike="noStrike" kern="1200" dirty="0">
                          <a:solidFill>
                            <a:schemeClr val="tx1"/>
                          </a:solidFill>
                          <a:effectLst/>
                          <a:latin typeface="Courier" pitchFamily="2" charset="0"/>
                          <a:ea typeface="+mn-ea"/>
                          <a:cs typeface="+mn-cs"/>
                        </a:rPr>
                        <a:t>    C = A@B</a:t>
                      </a:r>
                      <a:endParaRPr lang="en-US" sz="1400" b="1" i="0" dirty="0">
                        <a:latin typeface="Courier" pitchFamily="2" charset="0"/>
                      </a:endParaRPr>
                    </a:p>
                  </a:txBody>
                  <a:tcPr/>
                </a:tc>
                <a:extLst>
                  <a:ext uri="{0D108BD9-81ED-4DB2-BD59-A6C34878D82A}">
                    <a16:rowId xmlns:a16="http://schemas.microsoft.com/office/drawing/2014/main" val="1574523453"/>
                  </a:ext>
                </a:extLst>
              </a:tr>
              <a:tr h="370840">
                <a:tc>
                  <a:txBody>
                    <a:bodyPr/>
                    <a:lstStyle/>
                    <a:p>
                      <a:r>
                        <a:rPr lang="en-US" dirty="0"/>
                        <a:t>mxv</a:t>
                      </a:r>
                    </a:p>
                  </a:txBody>
                  <a:tcPr>
                    <a:solidFill>
                      <a:srgbClr val="FFE8D5"/>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w ⊙= A ⊕.⊗ v</a:t>
                      </a:r>
                    </a:p>
                  </a:txBody>
                  <a:tcPr/>
                </a:tc>
                <a:tc>
                  <a:txBody>
                    <a:bodyPr/>
                    <a:lstStyle/>
                    <a:p>
                      <a:pPr marL="0" algn="l" defTabSz="914400" rtl="0" eaLnBrk="1" latinLnBrk="0" hangingPunct="1"/>
                      <a:r>
                        <a:rPr lang="en-US" sz="1400" b="1" i="0" u="none" strike="noStrike" kern="1200" dirty="0">
                          <a:solidFill>
                            <a:schemeClr val="tx1"/>
                          </a:solidFill>
                          <a:effectLst/>
                          <a:latin typeface="Courier" pitchFamily="2" charset="0"/>
                          <a:ea typeface="+mn-ea"/>
                          <a:cs typeface="+mn-cs"/>
                        </a:rPr>
                        <a:t>with grb.INT64.PLUS_TIMES:</a:t>
                      </a:r>
                    </a:p>
                    <a:p>
                      <a:pPr marL="0" algn="l" defTabSz="914400" rtl="0" eaLnBrk="1" latinLnBrk="0" hangingPunct="1"/>
                      <a:r>
                        <a:rPr lang="en-US" sz="1400" b="1" i="0" u="none" strike="noStrike" kern="1200" dirty="0">
                          <a:solidFill>
                            <a:schemeClr val="tx1"/>
                          </a:solidFill>
                          <a:effectLst/>
                          <a:latin typeface="Courier" pitchFamily="2" charset="0"/>
                          <a:ea typeface="+mn-ea"/>
                          <a:cs typeface="+mn-cs"/>
                        </a:rPr>
                        <a:t>    w = </a:t>
                      </a:r>
                      <a:r>
                        <a:rPr lang="en-US" sz="1400" b="1" i="0" u="none" strike="noStrike" kern="1200" dirty="0" err="1">
                          <a:solidFill>
                            <a:schemeClr val="tx1"/>
                          </a:solidFill>
                          <a:effectLst/>
                          <a:latin typeface="Courier" pitchFamily="2" charset="0"/>
                          <a:ea typeface="+mn-ea"/>
                          <a:cs typeface="+mn-cs"/>
                        </a:rPr>
                        <a:t>A@v</a:t>
                      </a:r>
                      <a:endParaRPr lang="en-US" sz="1400" b="1" i="0" u="none" strike="noStrike" kern="1200" dirty="0">
                        <a:solidFill>
                          <a:schemeClr val="tx1"/>
                        </a:solidFill>
                        <a:effectLst/>
                        <a:latin typeface="Courier" pitchFamily="2" charset="0"/>
                        <a:ea typeface="+mn-ea"/>
                        <a:cs typeface="+mn-cs"/>
                      </a:endParaRPr>
                    </a:p>
                  </a:txBody>
                  <a:tcPr/>
                </a:tc>
                <a:extLst>
                  <a:ext uri="{0D108BD9-81ED-4DB2-BD59-A6C34878D82A}">
                    <a16:rowId xmlns:a16="http://schemas.microsoft.com/office/drawing/2014/main" val="2004527356"/>
                  </a:ext>
                </a:extLst>
              </a:tr>
              <a:tr h="370840">
                <a:tc>
                  <a:txBody>
                    <a:bodyPr/>
                    <a:lstStyle/>
                    <a:p>
                      <a:r>
                        <a:rPr lang="en-US" dirty="0" err="1"/>
                        <a:t>vxm</a:t>
                      </a:r>
                      <a:endParaRPr lang="en-US" dirty="0"/>
                    </a:p>
                  </a:txBody>
                  <a:tcPr>
                    <a:solidFill>
                      <a:srgbClr val="FFE8D5"/>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err="1"/>
                        <a:t>w</a:t>
                      </a:r>
                      <a:r>
                        <a:rPr lang="en-US" sz="1400" baseline="30000" dirty="0" err="1"/>
                        <a:t>T</a:t>
                      </a:r>
                      <a:r>
                        <a:rPr lang="en-US" sz="1400" dirty="0"/>
                        <a:t> ⊙= </a:t>
                      </a:r>
                      <a:r>
                        <a:rPr lang="en-US" sz="1400" dirty="0" err="1"/>
                        <a:t>v</a:t>
                      </a:r>
                      <a:r>
                        <a:rPr lang="en-US" sz="1400" baseline="30000" dirty="0" err="1"/>
                        <a:t>T</a:t>
                      </a:r>
                      <a:r>
                        <a:rPr lang="en-US" sz="1400" dirty="0"/>
                        <a:t> ⊕.⊗ A</a:t>
                      </a:r>
                    </a:p>
                  </a:txBody>
                  <a:tcPr/>
                </a:tc>
                <a:tc>
                  <a:txBody>
                    <a:bodyPr/>
                    <a:lstStyle/>
                    <a:p>
                      <a:pPr marL="0" algn="l" defTabSz="914400" rtl="0" eaLnBrk="1" latinLnBrk="0" hangingPunct="1"/>
                      <a:r>
                        <a:rPr lang="en-US" sz="1400" b="1" i="0" u="none" strike="noStrike" kern="1200" dirty="0">
                          <a:solidFill>
                            <a:schemeClr val="tx1"/>
                          </a:solidFill>
                          <a:effectLst/>
                          <a:latin typeface="Courier" pitchFamily="2" charset="0"/>
                          <a:ea typeface="+mn-ea"/>
                          <a:cs typeface="+mn-cs"/>
                        </a:rPr>
                        <a:t>w = </a:t>
                      </a:r>
                      <a:r>
                        <a:rPr lang="en-US" sz="1400" b="1" i="0" u="none" strike="noStrike" kern="1200" dirty="0" err="1">
                          <a:solidFill>
                            <a:schemeClr val="tx1"/>
                          </a:solidFill>
                          <a:effectLst/>
                          <a:latin typeface="Courier" pitchFamily="2" charset="0"/>
                          <a:ea typeface="+mn-ea"/>
                          <a:cs typeface="+mn-cs"/>
                        </a:rPr>
                        <a:t>v.vxm</a:t>
                      </a:r>
                      <a:r>
                        <a:rPr lang="en-US" sz="1400" b="1" i="0" u="none" strike="noStrike" kern="1200" dirty="0">
                          <a:solidFill>
                            <a:schemeClr val="tx1"/>
                          </a:solidFill>
                          <a:effectLst/>
                          <a:latin typeface="Courier" pitchFamily="2" charset="0"/>
                          <a:ea typeface="+mn-ea"/>
                          <a:cs typeface="+mn-cs"/>
                        </a:rPr>
                        <a:t>(A, mask=None, </a:t>
                      </a:r>
                      <a:r>
                        <a:rPr lang="en-US" sz="1400" b="1" i="0" u="none" strike="noStrike" kern="1200" dirty="0" err="1">
                          <a:solidFill>
                            <a:schemeClr val="tx1"/>
                          </a:solidFill>
                          <a:effectLst/>
                          <a:latin typeface="Courier" pitchFamily="2" charset="0"/>
                          <a:ea typeface="+mn-ea"/>
                          <a:cs typeface="+mn-cs"/>
                        </a:rPr>
                        <a:t>accum</a:t>
                      </a:r>
                      <a:r>
                        <a:rPr lang="en-US" sz="1400" b="1" i="0" u="none" strike="noStrike" kern="1200" dirty="0">
                          <a:solidFill>
                            <a:schemeClr val="tx1"/>
                          </a:solidFill>
                          <a:effectLst/>
                          <a:latin typeface="Courier" pitchFamily="2" charset="0"/>
                          <a:ea typeface="+mn-ea"/>
                          <a:cs typeface="+mn-cs"/>
                        </a:rPr>
                        <a:t>=grb.FP32.PLUS)</a:t>
                      </a:r>
                    </a:p>
                  </a:txBody>
                  <a:tcPr/>
                </a:tc>
                <a:extLst>
                  <a:ext uri="{0D108BD9-81ED-4DB2-BD59-A6C34878D82A}">
                    <a16:rowId xmlns:a16="http://schemas.microsoft.com/office/drawing/2014/main" val="252739563"/>
                  </a:ext>
                </a:extLst>
              </a:tr>
              <a:tr h="370840">
                <a:tc>
                  <a:txBody>
                    <a:bodyPr/>
                    <a:lstStyle/>
                    <a:p>
                      <a:r>
                        <a:rPr lang="en-US" dirty="0" err="1"/>
                        <a:t>eWiseMult</a:t>
                      </a:r>
                      <a:endParaRPr lang="en-US" dirty="0"/>
                    </a:p>
                  </a:txBody>
                  <a:tcPr>
                    <a:solidFill>
                      <a:srgbClr val="FFE8D5"/>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C ⊙= A ⊗ B</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w ⊙= u ⊗ v</a:t>
                      </a:r>
                    </a:p>
                  </a:txBody>
                  <a:tcPr/>
                </a:tc>
                <a:tc>
                  <a:txBody>
                    <a:bodyPr/>
                    <a:lstStyle/>
                    <a:p>
                      <a:r>
                        <a:rPr lang="en-US" sz="1400" b="1" i="0" u="none" strike="noStrike" kern="1200" dirty="0" err="1">
                          <a:solidFill>
                            <a:schemeClr val="tx1"/>
                          </a:solidFill>
                          <a:effectLst/>
                          <a:latin typeface="Courier" pitchFamily="2" charset="0"/>
                          <a:ea typeface="+mn-ea"/>
                          <a:cs typeface="+mn-cs"/>
                        </a:rPr>
                        <a:t>A.emult</a:t>
                      </a:r>
                      <a:r>
                        <a:rPr lang="en-US" sz="1400" b="1" i="0" u="none" strike="noStrike" kern="1200" dirty="0">
                          <a:solidFill>
                            <a:schemeClr val="tx1"/>
                          </a:solidFill>
                          <a:effectLst/>
                          <a:latin typeface="Courier" pitchFamily="2" charset="0"/>
                          <a:ea typeface="+mn-ea"/>
                          <a:cs typeface="+mn-cs"/>
                        </a:rPr>
                        <a:t>(B, out=C, </a:t>
                      </a:r>
                      <a:r>
                        <a:rPr lang="en-US" sz="1400" b="1" i="0" u="none" strike="noStrike" kern="1200" dirty="0" err="1">
                          <a:solidFill>
                            <a:schemeClr val="tx1"/>
                          </a:solidFill>
                          <a:effectLst/>
                          <a:latin typeface="Courier" pitchFamily="2" charset="0"/>
                          <a:ea typeface="+mn-ea"/>
                          <a:cs typeface="+mn-cs"/>
                        </a:rPr>
                        <a:t>accum</a:t>
                      </a:r>
                      <a:r>
                        <a:rPr lang="en-US" sz="1400" b="1" i="0" u="none" strike="noStrike" kern="1200" dirty="0">
                          <a:solidFill>
                            <a:schemeClr val="tx1"/>
                          </a:solidFill>
                          <a:effectLst/>
                          <a:latin typeface="Courier" pitchFamily="2" charset="0"/>
                          <a:ea typeface="+mn-ea"/>
                          <a:cs typeface="+mn-cs"/>
                        </a:rPr>
                        <a:t>=grb.INT32.PLUS</a:t>
                      </a:r>
                      <a:r>
                        <a:rPr lang="en-US" sz="1400" b="1" i="0" u="none" strike="noStrike" kern="1200" dirty="0">
                          <a:solidFill>
                            <a:schemeClr val="tx1"/>
                          </a:solidFill>
                          <a:effectLst/>
                          <a:latin typeface="Courier New" panose="02070309020205020404" pitchFamily="49" charset="0"/>
                          <a:ea typeface="+mn-ea"/>
                          <a:cs typeface="Courier New" panose="02070309020205020404" pitchFamily="49" charset="0"/>
                        </a:rPr>
                        <a:t>)</a:t>
                      </a:r>
                    </a:p>
                    <a:p>
                      <a:pPr marL="0" algn="l" defTabSz="914400" rtl="0" eaLnBrk="1" latinLnBrk="0" hangingPunct="1"/>
                      <a:endParaRPr lang="en-US" sz="1400" b="1" i="0" u="none" strike="noStrike" kern="1200" dirty="0">
                        <a:solidFill>
                          <a:schemeClr val="tx1"/>
                        </a:solidFill>
                        <a:effectLst/>
                        <a:latin typeface="Courier" pitchFamily="2" charset="0"/>
                        <a:ea typeface="+mn-ea"/>
                        <a:cs typeface="+mn-cs"/>
                      </a:endParaRPr>
                    </a:p>
                    <a:p>
                      <a:pPr marL="0" algn="l" defTabSz="914400" rtl="0" eaLnBrk="1" latinLnBrk="0" hangingPunct="1"/>
                      <a:r>
                        <a:rPr lang="en-US" sz="1400" b="1" i="0" u="none" strike="noStrike" kern="1200" dirty="0">
                          <a:solidFill>
                            <a:schemeClr val="tx1"/>
                          </a:solidFill>
                          <a:effectLst/>
                          <a:latin typeface="Courier" pitchFamily="2" charset="0"/>
                          <a:ea typeface="+mn-ea"/>
                          <a:cs typeface="+mn-cs"/>
                        </a:rPr>
                        <a:t>w=u*v</a:t>
                      </a:r>
                    </a:p>
                  </a:txBody>
                  <a:tcPr/>
                </a:tc>
                <a:extLst>
                  <a:ext uri="{0D108BD9-81ED-4DB2-BD59-A6C34878D82A}">
                    <a16:rowId xmlns:a16="http://schemas.microsoft.com/office/drawing/2014/main" val="222215988"/>
                  </a:ext>
                </a:extLst>
              </a:tr>
              <a:tr h="370840">
                <a:tc>
                  <a:txBody>
                    <a:bodyPr/>
                    <a:lstStyle/>
                    <a:p>
                      <a:r>
                        <a:rPr lang="en-US" dirty="0" err="1"/>
                        <a:t>eWiseAdd</a:t>
                      </a:r>
                      <a:endParaRPr lang="en-US" dirty="0"/>
                    </a:p>
                  </a:txBody>
                  <a:tcPr>
                    <a:solidFill>
                      <a:srgbClr val="FFE8D5"/>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C ⊙= A ⊕ B</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w ⊙= u ⊕ v</a:t>
                      </a:r>
                    </a:p>
                  </a:txBody>
                  <a:tcPr/>
                </a:tc>
                <a:tc>
                  <a:txBody>
                    <a:bodyPr/>
                    <a:lstStyle/>
                    <a:p>
                      <a:pPr marL="0" algn="l" defTabSz="914400" rtl="0" eaLnBrk="1" latinLnBrk="0" hangingPunct="1"/>
                      <a:r>
                        <a:rPr lang="en-US" sz="1400" b="1" i="0" u="none" strike="noStrike" kern="1200" dirty="0">
                          <a:solidFill>
                            <a:schemeClr val="tx1"/>
                          </a:solidFill>
                          <a:effectLst/>
                          <a:latin typeface="Courier" pitchFamily="2" charset="0"/>
                          <a:ea typeface="+mn-ea"/>
                          <a:cs typeface="+mn-cs"/>
                        </a:rPr>
                        <a:t>C = A+B</a:t>
                      </a:r>
                    </a:p>
                    <a:p>
                      <a:pPr marL="0" algn="l" defTabSz="914400" rtl="0" eaLnBrk="1" latinLnBrk="0" hangingPunct="1"/>
                      <a:endParaRPr lang="en-US" sz="1400" b="1" i="0" u="none" strike="noStrike" kern="1200" dirty="0">
                        <a:solidFill>
                          <a:schemeClr val="tx1"/>
                        </a:solidFill>
                        <a:effectLst/>
                        <a:latin typeface="Courier" pitchFamily="2" charset="0"/>
                        <a:ea typeface="+mn-ea"/>
                        <a:cs typeface="+mn-cs"/>
                      </a:endParaRPr>
                    </a:p>
                    <a:p>
                      <a:pPr marL="0" algn="l" defTabSz="914400" rtl="0" eaLnBrk="1" latinLnBrk="0" hangingPunct="1"/>
                      <a:r>
                        <a:rPr lang="en-US" sz="1400" b="1" i="0" u="none" strike="noStrike" kern="1200" dirty="0">
                          <a:solidFill>
                            <a:schemeClr val="tx1"/>
                          </a:solidFill>
                          <a:effectLst/>
                          <a:latin typeface="Courier" pitchFamily="2" charset="0"/>
                          <a:ea typeface="+mn-ea"/>
                          <a:cs typeface="+mn-cs"/>
                        </a:rPr>
                        <a:t>w=</a:t>
                      </a:r>
                      <a:r>
                        <a:rPr lang="en-US" sz="1400" b="1" i="0" u="none" strike="noStrike" kern="1200" dirty="0" err="1">
                          <a:solidFill>
                            <a:schemeClr val="tx1"/>
                          </a:solidFill>
                          <a:effectLst/>
                          <a:latin typeface="Courier" pitchFamily="2" charset="0"/>
                          <a:ea typeface="+mn-ea"/>
                          <a:cs typeface="+mn-cs"/>
                        </a:rPr>
                        <a:t>y.eadd</a:t>
                      </a:r>
                      <a:r>
                        <a:rPr lang="en-US" sz="1400" b="1" i="0" u="none" strike="noStrike" kern="1200" dirty="0">
                          <a:solidFill>
                            <a:schemeClr val="tx1"/>
                          </a:solidFill>
                          <a:effectLst/>
                          <a:latin typeface="Courier" pitchFamily="2" charset="0"/>
                          <a:ea typeface="+mn-ea"/>
                          <a:cs typeface="+mn-cs"/>
                        </a:rPr>
                        <a:t>(v, </a:t>
                      </a:r>
                      <a:r>
                        <a:rPr lang="en-US" sz="1400" b="1" i="0" u="none" strike="noStrike" kern="1200" dirty="0" err="1">
                          <a:solidFill>
                            <a:schemeClr val="tx1"/>
                          </a:solidFill>
                          <a:effectLst/>
                          <a:latin typeface="Courier" pitchFamily="2" charset="0"/>
                          <a:ea typeface="+mn-ea"/>
                          <a:cs typeface="+mn-cs"/>
                        </a:rPr>
                        <a:t>add_op</a:t>
                      </a:r>
                      <a:r>
                        <a:rPr lang="en-US" sz="1400" b="1" i="0" u="none" strike="noStrike" kern="1200" dirty="0">
                          <a:solidFill>
                            <a:schemeClr val="tx1"/>
                          </a:solidFill>
                          <a:effectLst/>
                          <a:latin typeface="Courier" pitchFamily="2" charset="0"/>
                          <a:ea typeface="+mn-ea"/>
                          <a:cs typeface="+mn-cs"/>
                        </a:rPr>
                        <a:t>=grb.FP64.DIV)</a:t>
                      </a:r>
                    </a:p>
                  </a:txBody>
                  <a:tcPr/>
                </a:tc>
                <a:extLst>
                  <a:ext uri="{0D108BD9-81ED-4DB2-BD59-A6C34878D82A}">
                    <a16:rowId xmlns:a16="http://schemas.microsoft.com/office/drawing/2014/main" val="2960216633"/>
                  </a:ext>
                </a:extLst>
              </a:tr>
              <a:tr h="370840">
                <a:tc>
                  <a:txBody>
                    <a:bodyPr/>
                    <a:lstStyle/>
                    <a:p>
                      <a:r>
                        <a:rPr lang="en-US" dirty="0"/>
                        <a:t>reduce</a:t>
                      </a:r>
                    </a:p>
                  </a:txBody>
                  <a:tcPr>
                    <a:solidFill>
                      <a:srgbClr val="FFE8D5"/>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w ⊙=   ⊕</a:t>
                      </a:r>
                      <a:r>
                        <a:rPr lang="en-US" sz="1400" baseline="-25000" dirty="0"/>
                        <a:t>j</a:t>
                      </a:r>
                      <a:r>
                        <a:rPr lang="en-US" sz="1400" dirty="0"/>
                        <a:t> A(:,j)</a:t>
                      </a:r>
                    </a:p>
                  </a:txBody>
                  <a:tcPr/>
                </a:tc>
                <a:tc>
                  <a:txBody>
                    <a:bodyPr/>
                    <a:lstStyle/>
                    <a:p>
                      <a:pPr marL="0" algn="l" defTabSz="914400" rtl="0" eaLnBrk="1" latinLnBrk="0" hangingPunct="1"/>
                      <a:r>
                        <a:rPr lang="en-US" sz="1400" b="1" i="0" u="none" strike="noStrike" kern="1200" dirty="0" err="1">
                          <a:solidFill>
                            <a:schemeClr val="tx1"/>
                          </a:solidFill>
                          <a:effectLst/>
                          <a:latin typeface="Courier" pitchFamily="2" charset="0"/>
                          <a:ea typeface="+mn-ea"/>
                          <a:cs typeface="+mn-cs"/>
                        </a:rPr>
                        <a:t>A.reduce_vector</a:t>
                      </a:r>
                      <a:r>
                        <a:rPr lang="en-US" sz="1400" b="1" i="0" u="none" strike="noStrike" kern="1200" dirty="0">
                          <a:solidFill>
                            <a:schemeClr val="tx1"/>
                          </a:solidFill>
                          <a:effectLst/>
                          <a:latin typeface="Courier" pitchFamily="2" charset="0"/>
                          <a:ea typeface="+mn-ea"/>
                          <a:cs typeface="+mn-cs"/>
                        </a:rPr>
                        <a:t>(out=w, </a:t>
                      </a:r>
                      <a:r>
                        <a:rPr lang="en-US" sz="1400" b="1" i="0" u="none" strike="noStrike" kern="1200" dirty="0" err="1">
                          <a:solidFill>
                            <a:schemeClr val="tx1"/>
                          </a:solidFill>
                          <a:effectLst/>
                          <a:latin typeface="Courier" pitchFamily="2" charset="0"/>
                          <a:ea typeface="+mn-ea"/>
                          <a:cs typeface="+mn-cs"/>
                        </a:rPr>
                        <a:t>accum</a:t>
                      </a:r>
                      <a:r>
                        <a:rPr lang="en-US" sz="1400" b="1" i="0" u="none" strike="noStrike" kern="1200" dirty="0">
                          <a:solidFill>
                            <a:schemeClr val="tx1"/>
                          </a:solidFill>
                          <a:effectLst/>
                          <a:latin typeface="Courier" pitchFamily="2" charset="0"/>
                          <a:ea typeface="+mn-ea"/>
                          <a:cs typeface="+mn-cs"/>
                        </a:rPr>
                        <a:t>=grb.FP32.PLUS)</a:t>
                      </a:r>
                    </a:p>
                  </a:txBody>
                  <a:tcPr/>
                </a:tc>
                <a:extLst>
                  <a:ext uri="{0D108BD9-81ED-4DB2-BD59-A6C34878D82A}">
                    <a16:rowId xmlns:a16="http://schemas.microsoft.com/office/drawing/2014/main" val="4274637258"/>
                  </a:ext>
                </a:extLst>
              </a:tr>
            </a:tbl>
          </a:graphicData>
        </a:graphic>
      </p:graphicFrame>
    </p:spTree>
    <p:extLst>
      <p:ext uri="{BB962C8B-B14F-4D97-AF65-F5344CB8AC3E}">
        <p14:creationId xmlns:p14="http://schemas.microsoft.com/office/powerpoint/2010/main" val="1780566177"/>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0D6EF6-5DFC-F245-A2F2-188F4519685B}"/>
              </a:ext>
            </a:extLst>
          </p:cNvPr>
          <p:cNvSpPr>
            <a:spLocks noGrp="1"/>
          </p:cNvSpPr>
          <p:nvPr>
            <p:ph type="title"/>
          </p:nvPr>
        </p:nvSpPr>
        <p:spPr/>
        <p:txBody>
          <a:bodyPr/>
          <a:lstStyle/>
          <a:p>
            <a:r>
              <a:rPr lang="en-US" dirty="0" err="1"/>
              <a:t>Pygraphblas</a:t>
            </a:r>
            <a:r>
              <a:rPr lang="en-US" dirty="0"/>
              <a:t> Documentation</a:t>
            </a:r>
          </a:p>
        </p:txBody>
      </p:sp>
      <p:sp>
        <p:nvSpPr>
          <p:cNvPr id="3" name="Content Placeholder 2">
            <a:extLst>
              <a:ext uri="{FF2B5EF4-FFF2-40B4-BE49-F238E27FC236}">
                <a16:creationId xmlns:a16="http://schemas.microsoft.com/office/drawing/2014/main" id="{5C9A1A4A-E788-6E47-ADC0-0963D356E899}"/>
              </a:ext>
            </a:extLst>
          </p:cNvPr>
          <p:cNvSpPr>
            <a:spLocks noGrp="1"/>
          </p:cNvSpPr>
          <p:nvPr>
            <p:ph idx="1"/>
          </p:nvPr>
        </p:nvSpPr>
        <p:spPr>
          <a:xfrm>
            <a:off x="455613" y="1201738"/>
            <a:ext cx="8414067" cy="5464174"/>
          </a:xfrm>
        </p:spPr>
        <p:txBody>
          <a:bodyPr/>
          <a:lstStyle/>
          <a:p>
            <a:r>
              <a:rPr lang="en-US" dirty="0"/>
              <a:t>We have only covered the common cases we work with in this tutorial.</a:t>
            </a:r>
          </a:p>
          <a:p>
            <a:r>
              <a:rPr lang="en-US" dirty="0"/>
              <a:t>The </a:t>
            </a:r>
            <a:r>
              <a:rPr lang="en-US" dirty="0" err="1"/>
              <a:t>pygraphblas</a:t>
            </a:r>
            <a:r>
              <a:rPr lang="en-US" dirty="0"/>
              <a:t> documentation describes:</a:t>
            </a:r>
          </a:p>
          <a:p>
            <a:pPr lvl="1"/>
            <a:r>
              <a:rPr lang="en-US" dirty="0"/>
              <a:t>Numerous additional semirings organized by type.</a:t>
            </a:r>
          </a:p>
          <a:p>
            <a:pPr lvl="1"/>
            <a:r>
              <a:rPr lang="en-US" dirty="0"/>
              <a:t>Numerous binary and unary functions so you can choose your own accumulators or build custom semirings.</a:t>
            </a:r>
          </a:p>
          <a:p>
            <a:pPr lvl="1"/>
            <a:r>
              <a:rPr lang="en-US" dirty="0"/>
              <a:t>The ability to create custom binary and unary operators using a JIT decorator.</a:t>
            </a:r>
          </a:p>
          <a:p>
            <a:pPr lvl="1"/>
            <a:r>
              <a:rPr lang="en-US" dirty="0"/>
              <a:t>Options to control multithreading and other internal features of the </a:t>
            </a:r>
            <a:r>
              <a:rPr lang="en-US" dirty="0" err="1"/>
              <a:t>SuiteSparse</a:t>
            </a:r>
            <a:r>
              <a:rPr lang="en-US" dirty="0"/>
              <a:t> </a:t>
            </a:r>
            <a:r>
              <a:rPr lang="en-US" dirty="0" err="1"/>
              <a:t>GraphBLAS</a:t>
            </a:r>
            <a:r>
              <a:rPr lang="en-US" dirty="0"/>
              <a:t> library</a:t>
            </a:r>
          </a:p>
          <a:p>
            <a:pPr lvl="1"/>
            <a:r>
              <a:rPr lang="en-US" dirty="0"/>
              <a:t>The </a:t>
            </a:r>
            <a:r>
              <a:rPr lang="en-US" dirty="0" err="1"/>
              <a:t>pygraphblas.gviz</a:t>
            </a:r>
            <a:r>
              <a:rPr lang="en-US" dirty="0"/>
              <a:t> sub-module which includes methods for looking at small graphs but also a binding to the </a:t>
            </a:r>
            <a:r>
              <a:rPr lang="en-US" dirty="0" err="1"/>
              <a:t>Cytoscape</a:t>
            </a:r>
            <a:r>
              <a:rPr lang="en-US" dirty="0"/>
              <a:t> module for working with large complex graphs</a:t>
            </a:r>
          </a:p>
        </p:txBody>
      </p:sp>
      <p:sp>
        <p:nvSpPr>
          <p:cNvPr id="4" name="Slide Number Placeholder 3">
            <a:extLst>
              <a:ext uri="{FF2B5EF4-FFF2-40B4-BE49-F238E27FC236}">
                <a16:creationId xmlns:a16="http://schemas.microsoft.com/office/drawing/2014/main" id="{F755F06E-C235-844C-A61A-2C57B497D9BE}"/>
              </a:ext>
            </a:extLst>
          </p:cNvPr>
          <p:cNvSpPr>
            <a:spLocks noGrp="1"/>
          </p:cNvSpPr>
          <p:nvPr>
            <p:ph type="sldNum" sz="quarter" idx="10"/>
          </p:nvPr>
        </p:nvSpPr>
        <p:spPr/>
        <p:txBody>
          <a:bodyPr/>
          <a:lstStyle/>
          <a:p>
            <a:pPr>
              <a:defRPr/>
            </a:pPr>
            <a:fld id="{0C933AAA-F64E-4748-8A99-DCC60F15C72A}" type="slidenum">
              <a:rPr lang="en-US" smtClean="0">
                <a:solidFill>
                  <a:srgbClr val="000000"/>
                </a:solidFill>
                <a:ea typeface="ＭＳ Ｐゴシック" pitchFamily="34" charset="-128"/>
              </a:rPr>
              <a:pPr>
                <a:defRPr/>
              </a:pPr>
              <a:t>65</a:t>
            </a:fld>
            <a:endParaRPr lang="en-US" dirty="0">
              <a:solidFill>
                <a:srgbClr val="000000"/>
              </a:solidFill>
              <a:ea typeface="ＭＳ Ｐゴシック" pitchFamily="34" charset="-128"/>
            </a:endParaRPr>
          </a:p>
        </p:txBody>
      </p:sp>
      <p:sp>
        <p:nvSpPr>
          <p:cNvPr id="5" name="TextBox 4">
            <a:extLst>
              <a:ext uri="{FF2B5EF4-FFF2-40B4-BE49-F238E27FC236}">
                <a16:creationId xmlns:a16="http://schemas.microsoft.com/office/drawing/2014/main" id="{E74D42FD-DF53-294C-A50B-83ED8B018F8F}"/>
              </a:ext>
            </a:extLst>
          </p:cNvPr>
          <p:cNvSpPr txBox="1"/>
          <p:nvPr/>
        </p:nvSpPr>
        <p:spPr>
          <a:xfrm>
            <a:off x="1287463" y="6043613"/>
            <a:ext cx="7116762" cy="369332"/>
          </a:xfrm>
          <a:prstGeom prst="rect">
            <a:avLst/>
          </a:prstGeom>
          <a:noFill/>
        </p:spPr>
        <p:txBody>
          <a:bodyPr wrap="square" rtlCol="0">
            <a:spAutoFit/>
          </a:bodyPr>
          <a:lstStyle/>
          <a:p>
            <a:r>
              <a:rPr lang="en-US" dirty="0">
                <a:hlinkClick r:id="rId2"/>
              </a:rPr>
              <a:t>https://graphegon.github.io/pygraphblas/pygraphblas/index.html</a:t>
            </a:r>
            <a:endParaRPr lang="en-US" dirty="0"/>
          </a:p>
        </p:txBody>
      </p:sp>
    </p:spTree>
    <p:extLst>
      <p:ext uri="{BB962C8B-B14F-4D97-AF65-F5344CB8AC3E}">
        <p14:creationId xmlns:p14="http://schemas.microsoft.com/office/powerpoint/2010/main" val="2964947595"/>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ctrTitle" sz="quarter"/>
          </p:nvPr>
        </p:nvSpPr>
        <p:spPr>
          <a:xfrm>
            <a:off x="1" y="1876240"/>
            <a:ext cx="9144000" cy="1443203"/>
          </a:xfrm>
        </p:spPr>
        <p:txBody>
          <a:bodyPr/>
          <a:lstStyle/>
          <a:p>
            <a:pPr algn="ctr" eaLnBrk="1" hangingPunct="1"/>
            <a:r>
              <a:rPr lang="en-US" dirty="0"/>
              <a:t>A Hands-On Introduction to GraphBLAS: </a:t>
            </a:r>
            <a:r>
              <a:rPr lang="en-US" sz="3200" dirty="0"/>
              <a:t>The Python Edition (DAY 2)</a:t>
            </a:r>
            <a:br>
              <a:rPr lang="en-US" sz="4000" dirty="0"/>
            </a:br>
            <a:r>
              <a:rPr lang="en-US" sz="2000" dirty="0"/>
              <a:t>http://graphblas.org</a:t>
            </a:r>
          </a:p>
        </p:txBody>
      </p:sp>
      <p:sp>
        <p:nvSpPr>
          <p:cNvPr id="7171" name="Rectangle 3"/>
          <p:cNvSpPr>
            <a:spLocks noGrp="1" noChangeArrowheads="1"/>
          </p:cNvSpPr>
          <p:nvPr>
            <p:ph type="subTitle" sz="quarter" idx="1"/>
          </p:nvPr>
        </p:nvSpPr>
        <p:spPr>
          <a:xfrm>
            <a:off x="5106029" y="3484999"/>
            <a:ext cx="3108029" cy="833842"/>
          </a:xfrm>
        </p:spPr>
        <p:txBody>
          <a:bodyPr/>
          <a:lstStyle/>
          <a:p>
            <a:pPr algn="ctr" eaLnBrk="1" hangingPunct="1"/>
            <a:r>
              <a:rPr lang="en-US" b="1" dirty="0"/>
              <a:t>Tim Mattson</a:t>
            </a:r>
          </a:p>
          <a:p>
            <a:pPr algn="ctr" eaLnBrk="1" hangingPunct="1"/>
            <a:r>
              <a:rPr lang="en-US" sz="1800" b="1" dirty="0"/>
              <a:t>Intel Labs</a:t>
            </a:r>
          </a:p>
        </p:txBody>
      </p:sp>
      <p:sp>
        <p:nvSpPr>
          <p:cNvPr id="4" name="Rectangle 6"/>
          <p:cNvSpPr>
            <a:spLocks noChangeArrowheads="1"/>
          </p:cNvSpPr>
          <p:nvPr/>
        </p:nvSpPr>
        <p:spPr bwMode="auto">
          <a:xfrm>
            <a:off x="270491" y="5255236"/>
            <a:ext cx="8720603" cy="8338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298" tIns="45649" rIns="91298" bIns="45649" anchor="ctr"/>
          <a:lstStyle/>
          <a:p>
            <a:pPr algn="ctr" defTabSz="457200">
              <a:spcBef>
                <a:spcPct val="20000"/>
              </a:spcBef>
            </a:pPr>
            <a:r>
              <a:rPr lang="en-US" sz="1600" dirty="0">
                <a:solidFill>
                  <a:srgbClr val="000000"/>
                </a:solidFill>
                <a:latin typeface="Arial" pitchFamily="34" charset="0"/>
                <a:cs typeface="+mn-cs"/>
              </a:rPr>
              <a:t>With a special thank you to </a:t>
            </a:r>
            <a:r>
              <a:rPr lang="en-US" sz="1600" b="1" dirty="0">
                <a:solidFill>
                  <a:srgbClr val="000000"/>
                </a:solidFill>
                <a:latin typeface="Arial" pitchFamily="34" charset="0"/>
                <a:cs typeface="+mn-cs"/>
              </a:rPr>
              <a:t>Tim Davis (Texas A&amp;M) </a:t>
            </a:r>
            <a:r>
              <a:rPr lang="en-US" sz="1600" dirty="0">
                <a:solidFill>
                  <a:srgbClr val="000000"/>
                </a:solidFill>
                <a:latin typeface="Arial" pitchFamily="34" charset="0"/>
                <a:cs typeface="+mn-cs"/>
              </a:rPr>
              <a:t>for </a:t>
            </a:r>
            <a:r>
              <a:rPr lang="en-US" sz="1600" dirty="0" err="1">
                <a:solidFill>
                  <a:srgbClr val="000000"/>
                </a:solidFill>
                <a:latin typeface="Arial" pitchFamily="34" charset="0"/>
                <a:cs typeface="+mn-cs"/>
              </a:rPr>
              <a:t>GraphBLAS</a:t>
            </a:r>
            <a:r>
              <a:rPr lang="en-US" sz="1600" dirty="0">
                <a:solidFill>
                  <a:srgbClr val="000000"/>
                </a:solidFill>
                <a:latin typeface="Arial" pitchFamily="34" charset="0"/>
                <a:cs typeface="+mn-cs"/>
              </a:rPr>
              <a:t> support in </a:t>
            </a:r>
            <a:r>
              <a:rPr lang="en-US" sz="1600" dirty="0" err="1">
                <a:solidFill>
                  <a:srgbClr val="000000"/>
                </a:solidFill>
                <a:latin typeface="Arial" pitchFamily="34" charset="0"/>
                <a:cs typeface="+mn-cs"/>
              </a:rPr>
              <a:t>SuiteSparse</a:t>
            </a:r>
            <a:r>
              <a:rPr lang="en-US" sz="1600" dirty="0">
                <a:solidFill>
                  <a:srgbClr val="000000"/>
                </a:solidFill>
                <a:latin typeface="Arial" pitchFamily="34" charset="0"/>
                <a:cs typeface="+mn-cs"/>
              </a:rPr>
              <a:t> and </a:t>
            </a:r>
            <a:r>
              <a:rPr lang="en-US" sz="1600" b="1" dirty="0">
                <a:solidFill>
                  <a:srgbClr val="000000"/>
                </a:solidFill>
                <a:latin typeface="Arial" pitchFamily="34" charset="0"/>
                <a:cs typeface="+mn-cs"/>
              </a:rPr>
              <a:t>Michel Pelletier (</a:t>
            </a:r>
            <a:r>
              <a:rPr lang="en-US" sz="1600" b="1" dirty="0" err="1">
                <a:solidFill>
                  <a:srgbClr val="000000"/>
                </a:solidFill>
                <a:latin typeface="Arial" pitchFamily="34" charset="0"/>
                <a:cs typeface="+mn-cs"/>
              </a:rPr>
              <a:t>Graphegon</a:t>
            </a:r>
            <a:r>
              <a:rPr lang="en-US" sz="1600" b="1" dirty="0">
                <a:solidFill>
                  <a:srgbClr val="000000"/>
                </a:solidFill>
                <a:latin typeface="Arial" pitchFamily="34" charset="0"/>
                <a:cs typeface="+mn-cs"/>
              </a:rPr>
              <a:t>) </a:t>
            </a:r>
            <a:r>
              <a:rPr lang="en-US" sz="1600" dirty="0">
                <a:solidFill>
                  <a:srgbClr val="000000"/>
                </a:solidFill>
                <a:latin typeface="Arial" pitchFamily="34" charset="0"/>
                <a:cs typeface="+mn-cs"/>
              </a:rPr>
              <a:t>for creating </a:t>
            </a:r>
            <a:r>
              <a:rPr lang="en-US" sz="1600" dirty="0" err="1">
                <a:solidFill>
                  <a:srgbClr val="000000"/>
                </a:solidFill>
                <a:latin typeface="Arial" pitchFamily="34" charset="0"/>
                <a:cs typeface="+mn-cs"/>
              </a:rPr>
              <a:t>pygraphblas</a:t>
            </a:r>
            <a:r>
              <a:rPr lang="en-US" sz="1600" dirty="0">
                <a:solidFill>
                  <a:srgbClr val="000000"/>
                </a:solidFill>
                <a:latin typeface="Arial" pitchFamily="34" charset="0"/>
                <a:cs typeface="+mn-cs"/>
              </a:rPr>
              <a:t>.</a:t>
            </a:r>
          </a:p>
        </p:txBody>
      </p:sp>
      <p:grpSp>
        <p:nvGrpSpPr>
          <p:cNvPr id="7172" name="Group 7171"/>
          <p:cNvGrpSpPr/>
          <p:nvPr/>
        </p:nvGrpSpPr>
        <p:grpSpPr>
          <a:xfrm>
            <a:off x="3144253" y="129861"/>
            <a:ext cx="3977544" cy="1510738"/>
            <a:chOff x="3144253" y="129861"/>
            <a:chExt cx="3977544" cy="1510738"/>
          </a:xfrm>
        </p:grpSpPr>
        <p:pic>
          <p:nvPicPr>
            <p:cNvPr id="2" name="Picture 1"/>
            <p:cNvPicPr>
              <a:picLocks noChangeAspect="1"/>
            </p:cNvPicPr>
            <p:nvPr/>
          </p:nvPicPr>
          <p:blipFill>
            <a:blip r:embed="rId3"/>
            <a:stretch>
              <a:fillRect/>
            </a:stretch>
          </p:blipFill>
          <p:spPr>
            <a:xfrm>
              <a:off x="5106029" y="129861"/>
              <a:ext cx="2015768" cy="1510738"/>
            </a:xfrm>
            <a:prstGeom prst="rect">
              <a:avLst/>
            </a:prstGeom>
          </p:spPr>
        </p:pic>
        <p:pic>
          <p:nvPicPr>
            <p:cNvPr id="3" name="Picture 2"/>
            <p:cNvPicPr>
              <a:picLocks noChangeAspect="1"/>
            </p:cNvPicPr>
            <p:nvPr/>
          </p:nvPicPr>
          <p:blipFill>
            <a:blip r:embed="rId4"/>
            <a:stretch>
              <a:fillRect/>
            </a:stretch>
          </p:blipFill>
          <p:spPr>
            <a:xfrm>
              <a:off x="3268439" y="390837"/>
              <a:ext cx="1311442" cy="988786"/>
            </a:xfrm>
            <a:prstGeom prst="rect">
              <a:avLst/>
            </a:prstGeom>
          </p:spPr>
        </p:pic>
        <p:sp>
          <p:nvSpPr>
            <p:cNvPr id="7168" name="TextBox 7167"/>
            <p:cNvSpPr txBox="1"/>
            <p:nvPr/>
          </p:nvSpPr>
          <p:spPr>
            <a:xfrm>
              <a:off x="4630793" y="626478"/>
              <a:ext cx="515201" cy="523220"/>
            </a:xfrm>
            <a:prstGeom prst="rect">
              <a:avLst/>
            </a:prstGeom>
            <a:noFill/>
          </p:spPr>
          <p:txBody>
            <a:bodyPr wrap="square" rtlCol="0">
              <a:spAutoFit/>
            </a:bodyPr>
            <a:lstStyle/>
            <a:p>
              <a:r>
                <a:rPr lang="en-US" sz="2800" dirty="0">
                  <a:sym typeface="Wingdings"/>
                </a:rPr>
                <a:t>≡</a:t>
              </a:r>
              <a:endParaRPr lang="en-US" sz="2800" dirty="0"/>
            </a:p>
          </p:txBody>
        </p:sp>
        <p:sp>
          <p:nvSpPr>
            <p:cNvPr id="7169" name="Rectangle 7168"/>
            <p:cNvSpPr/>
            <p:nvPr/>
          </p:nvSpPr>
          <p:spPr bwMode="auto">
            <a:xfrm>
              <a:off x="3144253" y="129861"/>
              <a:ext cx="3368842" cy="1510738"/>
            </a:xfrm>
            <a:prstGeom prst="rect">
              <a:avLst/>
            </a:prstGeom>
            <a:noFill/>
            <a:ln w="34925" cap="flat" cmpd="sng" algn="ctr">
              <a:solidFill>
                <a:srgbClr val="7030A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grpSp>
      <p:sp>
        <p:nvSpPr>
          <p:cNvPr id="10" name="Rectangle 3">
            <a:extLst>
              <a:ext uri="{FF2B5EF4-FFF2-40B4-BE49-F238E27FC236}">
                <a16:creationId xmlns:a16="http://schemas.microsoft.com/office/drawing/2014/main" id="{D3D784A1-E511-4946-84CC-E3AF7C8706E3}"/>
              </a:ext>
            </a:extLst>
          </p:cNvPr>
          <p:cNvSpPr txBox="1">
            <a:spLocks noChangeArrowheads="1"/>
          </p:cNvSpPr>
          <p:nvPr/>
        </p:nvSpPr>
        <p:spPr bwMode="auto">
          <a:xfrm>
            <a:off x="929942" y="3484999"/>
            <a:ext cx="3108029" cy="83384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0" indent="0" algn="r" rtl="0" eaLnBrk="0" fontAlgn="base" hangingPunct="0">
              <a:spcBef>
                <a:spcPct val="20000"/>
              </a:spcBef>
              <a:spcAft>
                <a:spcPct val="0"/>
              </a:spcAft>
              <a:buFontTx/>
              <a:buNone/>
              <a:defRPr sz="2400">
                <a:solidFill>
                  <a:schemeClr val="tx1"/>
                </a:solidFill>
                <a:latin typeface="Arial" pitchFamily="34" charset="0"/>
                <a:ea typeface="+mn-ea"/>
                <a:cs typeface="+mn-cs"/>
              </a:defRPr>
            </a:lvl1pPr>
            <a:lvl2pPr marL="576263" indent="-236538" algn="l" rtl="0" eaLnBrk="0" fontAlgn="base" hangingPunct="0">
              <a:spcBef>
                <a:spcPct val="20000"/>
              </a:spcBef>
              <a:spcAft>
                <a:spcPct val="0"/>
              </a:spcAft>
              <a:buFont typeface="Verdana" pitchFamily="34" charset="0"/>
              <a:buChar char="–"/>
              <a:defRPr sz="2000">
                <a:solidFill>
                  <a:schemeClr val="tx1"/>
                </a:solidFill>
                <a:latin typeface="Arial" pitchFamily="34" charset="0"/>
              </a:defRPr>
            </a:lvl2pPr>
            <a:lvl3pPr marL="914400" indent="-223838" algn="l" rtl="0" eaLnBrk="0" fontAlgn="base" hangingPunct="0">
              <a:spcBef>
                <a:spcPct val="20000"/>
              </a:spcBef>
              <a:spcAft>
                <a:spcPct val="0"/>
              </a:spcAft>
              <a:buFont typeface="Verdana" pitchFamily="34" charset="0"/>
              <a:buChar char="–"/>
              <a:defRPr>
                <a:solidFill>
                  <a:schemeClr val="tx1"/>
                </a:solidFill>
                <a:latin typeface="Arial" pitchFamily="34" charset="0"/>
              </a:defRPr>
            </a:lvl3pPr>
            <a:lvl4pPr marL="1265238" indent="-236538" algn="l" rtl="0" eaLnBrk="0" fontAlgn="base" hangingPunct="0">
              <a:spcBef>
                <a:spcPct val="20000"/>
              </a:spcBef>
              <a:spcAft>
                <a:spcPct val="0"/>
              </a:spcAft>
              <a:buFont typeface="Verdana" pitchFamily="34" charset="0"/>
              <a:buChar char="–"/>
              <a:defRPr sz="1600">
                <a:solidFill>
                  <a:schemeClr val="tx1"/>
                </a:solidFill>
                <a:latin typeface="Arial" pitchFamily="34" charset="0"/>
              </a:defRPr>
            </a:lvl4pPr>
            <a:lvl5pPr marL="1660525" indent="-234950" algn="l" rtl="0" eaLnBrk="0" fontAlgn="base" hangingPunct="0">
              <a:spcBef>
                <a:spcPct val="20000"/>
              </a:spcBef>
              <a:spcAft>
                <a:spcPct val="0"/>
              </a:spcAft>
              <a:buFont typeface="Verdana" pitchFamily="34" charset="0"/>
              <a:buChar char="–"/>
              <a:defRPr sz="1400">
                <a:solidFill>
                  <a:schemeClr val="tx1"/>
                </a:solidFill>
                <a:latin typeface="Arial" pitchFamily="34" charset="0"/>
              </a:defRPr>
            </a:lvl5pPr>
            <a:lvl6pPr marL="2117725" indent="-234950" algn="l" rtl="0" eaLnBrk="1" fontAlgn="base" hangingPunct="1">
              <a:spcBef>
                <a:spcPct val="20000"/>
              </a:spcBef>
              <a:spcAft>
                <a:spcPct val="0"/>
              </a:spcAft>
              <a:buFont typeface="Verdana" pitchFamily="96" charset="0"/>
              <a:buChar char="–"/>
              <a:defRPr sz="1400">
                <a:solidFill>
                  <a:schemeClr val="tx1"/>
                </a:solidFill>
                <a:latin typeface="+mn-lt"/>
              </a:defRPr>
            </a:lvl6pPr>
            <a:lvl7pPr marL="2574925" indent="-234950" algn="l" rtl="0" eaLnBrk="1" fontAlgn="base" hangingPunct="1">
              <a:spcBef>
                <a:spcPct val="20000"/>
              </a:spcBef>
              <a:spcAft>
                <a:spcPct val="0"/>
              </a:spcAft>
              <a:buFont typeface="Verdana" pitchFamily="96" charset="0"/>
              <a:buChar char="–"/>
              <a:defRPr sz="1400">
                <a:solidFill>
                  <a:schemeClr val="tx1"/>
                </a:solidFill>
                <a:latin typeface="+mn-lt"/>
              </a:defRPr>
            </a:lvl7pPr>
            <a:lvl8pPr marL="3032125" indent="-234950" algn="l" rtl="0" eaLnBrk="1" fontAlgn="base" hangingPunct="1">
              <a:spcBef>
                <a:spcPct val="20000"/>
              </a:spcBef>
              <a:spcAft>
                <a:spcPct val="0"/>
              </a:spcAft>
              <a:buFont typeface="Verdana" pitchFamily="96" charset="0"/>
              <a:buChar char="–"/>
              <a:defRPr sz="1400">
                <a:solidFill>
                  <a:schemeClr val="tx1"/>
                </a:solidFill>
                <a:latin typeface="+mn-lt"/>
              </a:defRPr>
            </a:lvl8pPr>
            <a:lvl9pPr marL="3489325" indent="-234950" algn="l" rtl="0" eaLnBrk="1" fontAlgn="base" hangingPunct="1">
              <a:spcBef>
                <a:spcPct val="20000"/>
              </a:spcBef>
              <a:spcAft>
                <a:spcPct val="0"/>
              </a:spcAft>
              <a:buFont typeface="Verdana" pitchFamily="96" charset="0"/>
              <a:buChar char="–"/>
              <a:defRPr sz="1400">
                <a:solidFill>
                  <a:schemeClr val="tx1"/>
                </a:solidFill>
                <a:latin typeface="+mn-lt"/>
              </a:defRPr>
            </a:lvl9pPr>
          </a:lstStyle>
          <a:p>
            <a:pPr algn="ctr" eaLnBrk="1" hangingPunct="1"/>
            <a:r>
              <a:rPr lang="en-US" b="1" kern="0" dirty="0"/>
              <a:t>Scott McMillan</a:t>
            </a:r>
          </a:p>
          <a:p>
            <a:pPr algn="ctr" eaLnBrk="1" hangingPunct="1"/>
            <a:r>
              <a:rPr lang="en-US" sz="1800" b="1" kern="0" dirty="0"/>
              <a:t>CMU/SEI</a:t>
            </a:r>
          </a:p>
        </p:txBody>
      </p:sp>
      <p:sp>
        <p:nvSpPr>
          <p:cNvPr id="11" name="Rectangle 6">
            <a:extLst>
              <a:ext uri="{FF2B5EF4-FFF2-40B4-BE49-F238E27FC236}">
                <a16:creationId xmlns:a16="http://schemas.microsoft.com/office/drawing/2014/main" id="{211912AB-A12A-CD4F-B85C-7BCBC0CBAB2F}"/>
              </a:ext>
            </a:extLst>
          </p:cNvPr>
          <p:cNvSpPr>
            <a:spLocks noChangeArrowheads="1"/>
          </p:cNvSpPr>
          <p:nvPr/>
        </p:nvSpPr>
        <p:spPr bwMode="auto">
          <a:xfrm>
            <a:off x="201701" y="4429770"/>
            <a:ext cx="8720603" cy="8338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298" tIns="45649" rIns="91298" bIns="45649" anchor="ctr"/>
          <a:lstStyle/>
          <a:p>
            <a:pPr algn="ctr" defTabSz="457200">
              <a:spcBef>
                <a:spcPct val="20000"/>
              </a:spcBef>
            </a:pPr>
            <a:r>
              <a:rPr lang="en-US" sz="1600" dirty="0">
                <a:solidFill>
                  <a:srgbClr val="000000"/>
                </a:solidFill>
                <a:latin typeface="Arial" pitchFamily="34" charset="0"/>
                <a:cs typeface="+mn-cs"/>
              </a:rPr>
              <a:t>… and the other members of the </a:t>
            </a:r>
            <a:r>
              <a:rPr lang="en-US" sz="1600" dirty="0" err="1">
                <a:solidFill>
                  <a:srgbClr val="000000"/>
                </a:solidFill>
                <a:latin typeface="Arial" pitchFamily="34" charset="0"/>
                <a:cs typeface="+mn-cs"/>
              </a:rPr>
              <a:t>GraphBLAS</a:t>
            </a:r>
            <a:r>
              <a:rPr lang="en-US" sz="1600" dirty="0">
                <a:solidFill>
                  <a:srgbClr val="000000"/>
                </a:solidFill>
                <a:latin typeface="Arial" pitchFamily="34" charset="0"/>
                <a:cs typeface="+mn-cs"/>
              </a:rPr>
              <a:t> specification group: </a:t>
            </a:r>
            <a:br>
              <a:rPr lang="en-US" sz="1600" dirty="0">
                <a:solidFill>
                  <a:srgbClr val="000000"/>
                </a:solidFill>
                <a:latin typeface="Arial" pitchFamily="34" charset="0"/>
                <a:cs typeface="+mn-cs"/>
              </a:rPr>
            </a:br>
            <a:r>
              <a:rPr lang="en-US" sz="1600" b="1" dirty="0" err="1">
                <a:solidFill>
                  <a:srgbClr val="000000"/>
                </a:solidFill>
                <a:latin typeface="Arial" pitchFamily="34" charset="0"/>
              </a:rPr>
              <a:t>Aydın</a:t>
            </a:r>
            <a:r>
              <a:rPr lang="en-US" sz="1600" b="1" dirty="0">
                <a:solidFill>
                  <a:srgbClr val="000000"/>
                </a:solidFill>
                <a:latin typeface="Arial" pitchFamily="34" charset="0"/>
              </a:rPr>
              <a:t> </a:t>
            </a:r>
            <a:r>
              <a:rPr lang="en-US" sz="1600" b="1" dirty="0" err="1">
                <a:solidFill>
                  <a:srgbClr val="000000"/>
                </a:solidFill>
                <a:latin typeface="Arial" pitchFamily="34" charset="0"/>
              </a:rPr>
              <a:t>Buluç</a:t>
            </a:r>
            <a:r>
              <a:rPr lang="en-US" sz="1600" b="1" dirty="0">
                <a:solidFill>
                  <a:srgbClr val="000000"/>
                </a:solidFill>
                <a:latin typeface="Arial" pitchFamily="34" charset="0"/>
              </a:rPr>
              <a:t> (UC Berkeley/LBNL), Jose Moreira (IBM), </a:t>
            </a:r>
            <a:r>
              <a:rPr lang="en-US" sz="1600" dirty="0">
                <a:solidFill>
                  <a:srgbClr val="000000"/>
                </a:solidFill>
                <a:latin typeface="Arial" pitchFamily="34" charset="0"/>
              </a:rPr>
              <a:t>and</a:t>
            </a:r>
            <a:r>
              <a:rPr lang="en-US" sz="1600" b="1" dirty="0">
                <a:solidFill>
                  <a:srgbClr val="000000"/>
                </a:solidFill>
                <a:latin typeface="Arial" pitchFamily="34" charset="0"/>
              </a:rPr>
              <a:t> Ben Brock (UC Berkeley). </a:t>
            </a:r>
            <a:endParaRPr lang="en-US" sz="1600" dirty="0">
              <a:solidFill>
                <a:srgbClr val="000000"/>
              </a:solidFill>
              <a:latin typeface="Arial" pitchFamily="34" charset="0"/>
              <a:cs typeface="+mn-cs"/>
            </a:endParaRPr>
          </a:p>
        </p:txBody>
      </p:sp>
      <p:sp>
        <p:nvSpPr>
          <p:cNvPr id="13" name="TextBox 12">
            <a:extLst>
              <a:ext uri="{FF2B5EF4-FFF2-40B4-BE49-F238E27FC236}">
                <a16:creationId xmlns:a16="http://schemas.microsoft.com/office/drawing/2014/main" id="{A31ED145-FAC6-4B0F-AA33-2D45969B4C77}"/>
              </a:ext>
            </a:extLst>
          </p:cNvPr>
          <p:cNvSpPr txBox="1"/>
          <p:nvPr/>
        </p:nvSpPr>
        <p:spPr>
          <a:xfrm>
            <a:off x="613010" y="6073727"/>
            <a:ext cx="8035563" cy="661720"/>
          </a:xfrm>
          <a:prstGeom prst="rect">
            <a:avLst/>
          </a:prstGeom>
          <a:solidFill>
            <a:schemeClr val="accent6">
              <a:lumMod val="20000"/>
              <a:lumOff val="80000"/>
            </a:schemeClr>
          </a:solidFill>
          <a:ln w="12700">
            <a:solidFill>
              <a:schemeClr val="tx1"/>
            </a:solidFill>
          </a:ln>
        </p:spPr>
        <p:txBody>
          <a:bodyPr wrap="square" rtlCol="0">
            <a:spAutoFit/>
          </a:bodyPr>
          <a:lstStyle/>
          <a:p>
            <a:r>
              <a:rPr lang="en-US"/>
              <a:t>To get course materials onto your laptop </a:t>
            </a:r>
            <a:r>
              <a:rPr lang="en-US">
                <a:solidFill>
                  <a:srgbClr val="C00000"/>
                </a:solidFill>
              </a:rPr>
              <a:t>(updated README, slides)</a:t>
            </a:r>
            <a:r>
              <a:rPr lang="en-US"/>
              <a:t>:</a:t>
            </a:r>
          </a:p>
          <a:p>
            <a:pPr>
              <a:spcBef>
                <a:spcPts val="600"/>
              </a:spcBef>
            </a:pPr>
            <a:r>
              <a:rPr lang="en-US" sz="1400" b="1">
                <a:latin typeface="Courier New" panose="02070309020205020404" pitchFamily="49" charset="0"/>
                <a:cs typeface="Courier New" panose="02070309020205020404" pitchFamily="49" charset="0"/>
              </a:rPr>
              <a:t>$ </a:t>
            </a:r>
            <a:r>
              <a:rPr lang="en-US" sz="1400" b="1" dirty="0">
                <a:latin typeface="Courier New" panose="02070309020205020404" pitchFamily="49" charset="0"/>
                <a:cs typeface="Courier New" panose="02070309020205020404" pitchFamily="49" charset="0"/>
              </a:rPr>
              <a:t>git clone -b classroom21 https://github.com/GraphBLAS/SIAM-Tutorial.git </a:t>
            </a:r>
          </a:p>
        </p:txBody>
      </p:sp>
    </p:spTree>
    <p:extLst>
      <p:ext uri="{BB962C8B-B14F-4D97-AF65-F5344CB8AC3E}">
        <p14:creationId xmlns:p14="http://schemas.microsoft.com/office/powerpoint/2010/main" val="2853999332"/>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7A3487-7D5E-490F-8EA8-EC2B14126362}"/>
              </a:ext>
            </a:extLst>
          </p:cNvPr>
          <p:cNvSpPr>
            <a:spLocks noGrp="1"/>
          </p:cNvSpPr>
          <p:nvPr>
            <p:ph type="title"/>
          </p:nvPr>
        </p:nvSpPr>
        <p:spPr/>
        <p:txBody>
          <a:bodyPr/>
          <a:lstStyle/>
          <a:p>
            <a:r>
              <a:rPr lang="en-US" dirty="0"/>
              <a:t>Reminders</a:t>
            </a:r>
          </a:p>
        </p:txBody>
      </p:sp>
      <p:sp>
        <p:nvSpPr>
          <p:cNvPr id="4" name="Slide Number Placeholder 3">
            <a:extLst>
              <a:ext uri="{FF2B5EF4-FFF2-40B4-BE49-F238E27FC236}">
                <a16:creationId xmlns:a16="http://schemas.microsoft.com/office/drawing/2014/main" id="{7C6C997F-E0BA-46CF-B9A2-47156826DA01}"/>
              </a:ext>
            </a:extLst>
          </p:cNvPr>
          <p:cNvSpPr>
            <a:spLocks noGrp="1"/>
          </p:cNvSpPr>
          <p:nvPr>
            <p:ph type="sldNum" sz="quarter" idx="10"/>
          </p:nvPr>
        </p:nvSpPr>
        <p:spPr/>
        <p:txBody>
          <a:bodyPr/>
          <a:lstStyle/>
          <a:p>
            <a:pPr>
              <a:defRPr/>
            </a:pPr>
            <a:fld id="{0C933AAA-F64E-4748-8A99-DCC60F15C72A}" type="slidenum">
              <a:rPr lang="en-US" smtClean="0">
                <a:solidFill>
                  <a:srgbClr val="000000"/>
                </a:solidFill>
                <a:ea typeface="ＭＳ Ｐゴシック" pitchFamily="34" charset="-128"/>
              </a:rPr>
              <a:pPr>
                <a:defRPr/>
              </a:pPr>
              <a:t>67</a:t>
            </a:fld>
            <a:endParaRPr lang="en-US" dirty="0">
              <a:solidFill>
                <a:srgbClr val="000000"/>
              </a:solidFill>
              <a:ea typeface="ＭＳ Ｐゴシック" pitchFamily="34" charset="-128"/>
            </a:endParaRPr>
          </a:p>
        </p:txBody>
      </p:sp>
      <p:sp>
        <p:nvSpPr>
          <p:cNvPr id="5" name="TextBox 4">
            <a:extLst>
              <a:ext uri="{FF2B5EF4-FFF2-40B4-BE49-F238E27FC236}">
                <a16:creationId xmlns:a16="http://schemas.microsoft.com/office/drawing/2014/main" id="{105F7711-4FED-4ED3-BD4A-1D0749E120EB}"/>
              </a:ext>
            </a:extLst>
          </p:cNvPr>
          <p:cNvSpPr txBox="1"/>
          <p:nvPr/>
        </p:nvSpPr>
        <p:spPr>
          <a:xfrm>
            <a:off x="478018" y="751708"/>
            <a:ext cx="8173857" cy="661720"/>
          </a:xfrm>
          <a:prstGeom prst="rect">
            <a:avLst/>
          </a:prstGeom>
          <a:solidFill>
            <a:schemeClr val="accent6">
              <a:lumMod val="20000"/>
              <a:lumOff val="80000"/>
            </a:schemeClr>
          </a:solidFill>
          <a:ln w="12700">
            <a:solidFill>
              <a:schemeClr val="tx1"/>
            </a:solidFill>
          </a:ln>
        </p:spPr>
        <p:txBody>
          <a:bodyPr wrap="square" rtlCol="0">
            <a:spAutoFit/>
          </a:bodyPr>
          <a:lstStyle/>
          <a:p>
            <a:r>
              <a:rPr lang="en-US" dirty="0"/>
              <a:t>To get course materials onto your laptop </a:t>
            </a:r>
            <a:r>
              <a:rPr lang="en-US" dirty="0">
                <a:solidFill>
                  <a:srgbClr val="C00000"/>
                </a:solidFill>
              </a:rPr>
              <a:t>(updated README, slides)</a:t>
            </a:r>
            <a:r>
              <a:rPr lang="en-US" dirty="0"/>
              <a:t>:</a:t>
            </a:r>
          </a:p>
          <a:p>
            <a:pPr>
              <a:spcBef>
                <a:spcPts val="600"/>
              </a:spcBef>
            </a:pPr>
            <a:r>
              <a:rPr lang="en-US" sz="1400" b="1" dirty="0">
                <a:latin typeface="Courier New" panose="02070309020205020404" pitchFamily="49" charset="0"/>
                <a:cs typeface="Courier New" panose="02070309020205020404" pitchFamily="49" charset="0"/>
              </a:rPr>
              <a:t>$ git clone -b classroom21 https://github.com/GraphBLAS/SIAM-Tutorial.git </a:t>
            </a:r>
          </a:p>
        </p:txBody>
      </p:sp>
      <p:sp>
        <p:nvSpPr>
          <p:cNvPr id="6" name="TextBox 5">
            <a:extLst>
              <a:ext uri="{FF2B5EF4-FFF2-40B4-BE49-F238E27FC236}">
                <a16:creationId xmlns:a16="http://schemas.microsoft.com/office/drawing/2014/main" id="{B9AF6F44-0699-4EBD-A99F-F7B5B9933A50}"/>
              </a:ext>
            </a:extLst>
          </p:cNvPr>
          <p:cNvSpPr txBox="1"/>
          <p:nvPr/>
        </p:nvSpPr>
        <p:spPr>
          <a:xfrm>
            <a:off x="478018" y="4623093"/>
            <a:ext cx="5217932" cy="523220"/>
          </a:xfrm>
          <a:prstGeom prst="rect">
            <a:avLst/>
          </a:prstGeom>
          <a:solidFill>
            <a:srgbClr val="FFFFEB"/>
          </a:solidFill>
          <a:ln w="22225">
            <a:solidFill>
              <a:schemeClr val="tx1"/>
            </a:solidFill>
          </a:ln>
        </p:spPr>
        <p:txBody>
          <a:bodyPr wrap="square" rtlCol="0">
            <a:spAutoFit/>
          </a:bodyPr>
          <a:lstStyle/>
          <a:p>
            <a:r>
              <a:rPr lang="en-US" sz="1400" dirty="0"/>
              <a:t>$ </a:t>
            </a:r>
            <a:r>
              <a:rPr lang="en-US" sz="1400" dirty="0" err="1"/>
              <a:t>ssh</a:t>
            </a:r>
            <a:r>
              <a:rPr lang="en-US" sz="1400" dirty="0"/>
              <a:t> </a:t>
            </a:r>
            <a:r>
              <a:rPr lang="en-US" sz="1400" dirty="0">
                <a:hlinkClick r:id="rId2">
                  <a:extLst>
                    <a:ext uri="{A12FA001-AC4F-418D-AE19-62706E023703}">
                      <ahyp:hlinkClr xmlns:ahyp="http://schemas.microsoft.com/office/drawing/2018/hyperlinkcolor" val="tx"/>
                    </a:ext>
                  </a:extLst>
                </a:hlinkClick>
              </a:rPr>
              <a:t>user@graphblas.tk</a:t>
            </a:r>
            <a:endParaRPr lang="en-US" sz="1400" dirty="0"/>
          </a:p>
          <a:p>
            <a:r>
              <a:rPr lang="en-US" sz="1400" dirty="0" err="1">
                <a:hlinkClick r:id="rId2" tooltip="mailto:user@graphblas.tk">
                  <a:extLst>
                    <a:ext uri="{A12FA001-AC4F-418D-AE19-62706E023703}">
                      <ahyp:hlinkClr xmlns:ahyp="http://schemas.microsoft.com/office/drawing/2018/hyperlinkcolor" val="tx"/>
                    </a:ext>
                  </a:extLst>
                </a:hlinkClick>
              </a:rPr>
              <a:t>user@graphblas.tk</a:t>
            </a:r>
            <a:r>
              <a:rPr lang="en-US" sz="1400" dirty="0" err="1"/>
              <a:t>'s</a:t>
            </a:r>
            <a:r>
              <a:rPr lang="en-US" sz="1400" dirty="0"/>
              <a:t> password: </a:t>
            </a:r>
            <a:r>
              <a:rPr lang="en-US" sz="1400" b="1" dirty="0"/>
              <a:t>graphblastutorial2021</a:t>
            </a:r>
            <a:r>
              <a:rPr lang="en-US" sz="1400" dirty="0"/>
              <a:t> </a:t>
            </a:r>
          </a:p>
        </p:txBody>
      </p:sp>
      <p:sp>
        <p:nvSpPr>
          <p:cNvPr id="7" name="TextBox 6">
            <a:extLst>
              <a:ext uri="{FF2B5EF4-FFF2-40B4-BE49-F238E27FC236}">
                <a16:creationId xmlns:a16="http://schemas.microsoft.com/office/drawing/2014/main" id="{973B5EEA-C1D3-4827-B1AB-3FDB57990508}"/>
              </a:ext>
            </a:extLst>
          </p:cNvPr>
          <p:cNvSpPr txBox="1"/>
          <p:nvPr/>
        </p:nvSpPr>
        <p:spPr>
          <a:xfrm>
            <a:off x="390525" y="4209843"/>
            <a:ext cx="8261350" cy="369332"/>
          </a:xfrm>
          <a:prstGeom prst="rect">
            <a:avLst/>
          </a:prstGeom>
          <a:noFill/>
        </p:spPr>
        <p:txBody>
          <a:bodyPr wrap="square" rtlCol="0">
            <a:spAutoFit/>
          </a:bodyPr>
          <a:lstStyle/>
          <a:p>
            <a:r>
              <a:rPr lang="en-US" dirty="0"/>
              <a:t>If you lost your URL, you can spin up a new server (code on next page):</a:t>
            </a:r>
          </a:p>
        </p:txBody>
      </p:sp>
      <p:sp>
        <p:nvSpPr>
          <p:cNvPr id="8" name="TextBox 7">
            <a:extLst>
              <a:ext uri="{FF2B5EF4-FFF2-40B4-BE49-F238E27FC236}">
                <a16:creationId xmlns:a16="http://schemas.microsoft.com/office/drawing/2014/main" id="{EADFB023-F1D2-45B6-A972-2409AA1E8E55}"/>
              </a:ext>
            </a:extLst>
          </p:cNvPr>
          <p:cNvSpPr txBox="1"/>
          <p:nvPr/>
        </p:nvSpPr>
        <p:spPr>
          <a:xfrm>
            <a:off x="478018" y="2307669"/>
            <a:ext cx="8173857" cy="1754326"/>
          </a:xfrm>
          <a:prstGeom prst="rect">
            <a:avLst/>
          </a:prstGeom>
          <a:solidFill>
            <a:srgbClr val="FFFFEB"/>
          </a:solidFill>
          <a:ln w="22225">
            <a:solidFill>
              <a:schemeClr val="tx1"/>
            </a:solidFill>
          </a:ln>
        </p:spPr>
        <p:txBody>
          <a:bodyPr wrap="square" rtlCol="0">
            <a:spAutoFit/>
          </a:bodyPr>
          <a:lstStyle/>
          <a:p>
            <a:pPr marL="0" indent="0">
              <a:buNone/>
            </a:pPr>
            <a:r>
              <a:rPr lang="en-US" sz="1200" dirty="0"/>
              <a:t>...</a:t>
            </a:r>
          </a:p>
          <a:p>
            <a:pPr marL="0" indent="0">
              <a:buNone/>
            </a:pPr>
            <a:r>
              <a:rPr lang="en-US" sz="1200" dirty="0"/>
              <a:t>Your Docker container should now be ready at:</a:t>
            </a:r>
          </a:p>
          <a:p>
            <a:pPr marL="0" indent="0">
              <a:buNone/>
            </a:pPr>
            <a:r>
              <a:rPr lang="en-US" sz="1200" dirty="0"/>
              <a:t>=====</a:t>
            </a:r>
            <a:endParaRPr lang="en-US" sz="1200" b="1" dirty="0"/>
          </a:p>
          <a:p>
            <a:pPr marL="0" indent="0">
              <a:buNone/>
            </a:pPr>
            <a:r>
              <a:rPr lang="en-US" sz="1200" dirty="0"/>
              <a:t>        </a:t>
            </a:r>
            <a:r>
              <a:rPr lang="en-US" sz="1200" b="1" dirty="0">
                <a:solidFill>
                  <a:srgbClr val="C00000"/>
                </a:solidFill>
              </a:rPr>
              <a:t>http://graphblas.tk</a:t>
            </a:r>
            <a:r>
              <a:rPr lang="en-US" sz="1200" b="1" dirty="0"/>
              <a:t>:98765/?token=1234567890abcdef1234567890abcdef1234567890abcdef</a:t>
            </a:r>
          </a:p>
          <a:p>
            <a:pPr marL="0" indent="0">
              <a:buNone/>
            </a:pPr>
            <a:r>
              <a:rPr lang="en-US" sz="1200" dirty="0"/>
              <a:t>=====</a:t>
            </a:r>
          </a:p>
          <a:p>
            <a:pPr marL="0" indent="0">
              <a:buNone/>
            </a:pPr>
            <a:r>
              <a:rPr lang="en-US" sz="1200" b="1" dirty="0"/>
              <a:t>****SAVE THIS URL!**** </a:t>
            </a:r>
            <a:r>
              <a:rPr lang="en-US" sz="1200" dirty="0"/>
              <a:t>You will also need it for Day 2 of the tutorial.</a:t>
            </a:r>
          </a:p>
          <a:p>
            <a:pPr marL="0" indent="0">
              <a:buNone/>
            </a:pPr>
            <a:endParaRPr lang="en-US" sz="1200" dirty="0"/>
          </a:p>
          <a:p>
            <a:pPr marL="0" indent="0">
              <a:buNone/>
            </a:pPr>
            <a:r>
              <a:rPr lang="en-US" sz="1200" dirty="0"/>
              <a:t>If you do not see a URL, or there otherwise appears to be an error, please alert the tutorial staff.</a:t>
            </a:r>
          </a:p>
          <a:p>
            <a:pPr marL="0" indent="0">
              <a:buNone/>
            </a:pPr>
            <a:r>
              <a:rPr lang="en-US" sz="1200" dirty="0"/>
              <a:t>Connection to graphblas.tk closed.</a:t>
            </a:r>
          </a:p>
        </p:txBody>
      </p:sp>
      <p:sp>
        <p:nvSpPr>
          <p:cNvPr id="9" name="TextBox 8">
            <a:extLst>
              <a:ext uri="{FF2B5EF4-FFF2-40B4-BE49-F238E27FC236}">
                <a16:creationId xmlns:a16="http://schemas.microsoft.com/office/drawing/2014/main" id="{9B35D9C5-7901-42F4-8F90-7B8C62BB87FD}"/>
              </a:ext>
            </a:extLst>
          </p:cNvPr>
          <p:cNvSpPr txBox="1"/>
          <p:nvPr/>
        </p:nvSpPr>
        <p:spPr>
          <a:xfrm>
            <a:off x="390525" y="1861266"/>
            <a:ext cx="3640069" cy="369332"/>
          </a:xfrm>
          <a:prstGeom prst="rect">
            <a:avLst/>
          </a:prstGeom>
          <a:noFill/>
        </p:spPr>
        <p:txBody>
          <a:bodyPr wrap="square" rtlCol="0">
            <a:spAutoFit/>
          </a:bodyPr>
          <a:lstStyle/>
          <a:p>
            <a:r>
              <a:rPr lang="en-US" dirty="0"/>
              <a:t>Reopen your tab from yesterday:</a:t>
            </a:r>
          </a:p>
        </p:txBody>
      </p:sp>
      <p:sp>
        <p:nvSpPr>
          <p:cNvPr id="10" name="Content Placeholder 2">
            <a:extLst>
              <a:ext uri="{FF2B5EF4-FFF2-40B4-BE49-F238E27FC236}">
                <a16:creationId xmlns:a16="http://schemas.microsoft.com/office/drawing/2014/main" id="{C674C94A-0929-402F-9CCC-8493431A67AC}"/>
              </a:ext>
            </a:extLst>
          </p:cNvPr>
          <p:cNvSpPr>
            <a:spLocks noGrp="1"/>
          </p:cNvSpPr>
          <p:nvPr>
            <p:ph idx="1"/>
          </p:nvPr>
        </p:nvSpPr>
        <p:spPr>
          <a:xfrm>
            <a:off x="478018" y="5741846"/>
            <a:ext cx="8374914" cy="718266"/>
          </a:xfrm>
          <a:solidFill>
            <a:schemeClr val="accent6">
              <a:lumMod val="20000"/>
              <a:lumOff val="80000"/>
            </a:schemeClr>
          </a:solidFill>
          <a:ln w="19050">
            <a:solidFill>
              <a:schemeClr val="tx1"/>
            </a:solidFill>
          </a:ln>
        </p:spPr>
        <p:txBody>
          <a:bodyPr/>
          <a:lstStyle/>
          <a:p>
            <a:pPr marL="0" indent="0">
              <a:spcBef>
                <a:spcPts val="600"/>
              </a:spcBef>
              <a:buNone/>
            </a:pPr>
            <a:r>
              <a:rPr lang="en-US" sz="1800" dirty="0"/>
              <a:t> Documentation for pygraphblas (with lots of examples) can be found here:</a:t>
            </a:r>
            <a:endParaRPr lang="en-US" sz="2000" dirty="0"/>
          </a:p>
          <a:p>
            <a:pPr marL="690562" lvl="2" indent="0">
              <a:buNone/>
            </a:pPr>
            <a:r>
              <a:rPr lang="en-US" sz="1600" dirty="0">
                <a:hlinkClick r:id="rId3"/>
              </a:rPr>
              <a:t>https://graphegon.github.io/pygraphblas/pygraphblas/index.html</a:t>
            </a:r>
            <a:endParaRPr lang="en-US" sz="1600" dirty="0"/>
          </a:p>
        </p:txBody>
      </p:sp>
    </p:spTree>
    <p:extLst>
      <p:ext uri="{BB962C8B-B14F-4D97-AF65-F5344CB8AC3E}">
        <p14:creationId xmlns:p14="http://schemas.microsoft.com/office/powerpoint/2010/main" val="3486209151"/>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21879066-2435-4CEB-B8F4-19E92E4678FE}"/>
              </a:ext>
            </a:extLst>
          </p:cNvPr>
          <p:cNvSpPr txBox="1"/>
          <p:nvPr/>
        </p:nvSpPr>
        <p:spPr>
          <a:xfrm>
            <a:off x="2343217" y="4281487"/>
            <a:ext cx="3560098" cy="2554545"/>
          </a:xfrm>
          <a:prstGeom prst="rect">
            <a:avLst/>
          </a:prstGeom>
          <a:noFill/>
        </p:spPr>
        <p:txBody>
          <a:bodyPr wrap="square" rtlCol="0">
            <a:spAutoFit/>
          </a:bodyPr>
          <a:lstStyle/>
          <a:p>
            <a:r>
              <a:rPr lang="en-US" sz="1600" b="1" dirty="0">
                <a:latin typeface="Courier New" panose="02070309020205020404" pitchFamily="49" charset="0"/>
                <a:cs typeface="Courier New" panose="02070309020205020404" pitchFamily="49" charset="0"/>
              </a:rPr>
              <a:t>            A</a:t>
            </a:r>
            <a:r>
              <a:rPr lang="en-US" sz="1600" b="1" baseline="30000" dirty="0">
                <a:latin typeface="Courier New" panose="02070309020205020404" pitchFamily="49" charset="0"/>
                <a:cs typeface="Courier New" panose="02070309020205020404" pitchFamily="49" charset="0"/>
              </a:rPr>
              <a:t>T</a:t>
            </a:r>
          </a:p>
          <a:p>
            <a:r>
              <a:rPr lang="en-US" sz="1600" b="1" dirty="0">
                <a:latin typeface="Courier New" panose="02070309020205020404" pitchFamily="49" charset="0"/>
                <a:cs typeface="Courier New" panose="02070309020205020404" pitchFamily="49" charset="0"/>
              </a:rPr>
              <a:t>    0  1  2  3  4  5  6</a:t>
            </a:r>
          </a:p>
          <a:p>
            <a:r>
              <a:rPr lang="en-US" sz="1600" b="1" dirty="0">
                <a:latin typeface="Courier New" panose="02070309020205020404" pitchFamily="49" charset="0"/>
                <a:cs typeface="Courier New" panose="02070309020205020404" pitchFamily="49" charset="0"/>
              </a:rPr>
              <a:t>0|           t         |  0</a:t>
            </a:r>
          </a:p>
          <a:p>
            <a:r>
              <a:rPr lang="en-US" sz="1600" b="1" dirty="0">
                <a:latin typeface="Courier New" panose="02070309020205020404" pitchFamily="49" charset="0"/>
                <a:cs typeface="Courier New" panose="02070309020205020404" pitchFamily="49" charset="0"/>
              </a:rPr>
              <a:t>1|  t                  |  1 </a:t>
            </a:r>
          </a:p>
          <a:p>
            <a:r>
              <a:rPr lang="en-US" sz="1600" b="1" dirty="0">
                <a:latin typeface="Courier New" panose="02070309020205020404" pitchFamily="49" charset="0"/>
                <a:cs typeface="Courier New" panose="02070309020205020404" pitchFamily="49" charset="0"/>
              </a:rPr>
              <a:t>2|           t     </a:t>
            </a:r>
            <a:r>
              <a:rPr lang="en-US" sz="1600" b="1" dirty="0" err="1">
                <a:latin typeface="Courier New" panose="02070309020205020404" pitchFamily="49" charset="0"/>
                <a:cs typeface="Courier New" panose="02070309020205020404" pitchFamily="49" charset="0"/>
              </a:rPr>
              <a:t>t</a:t>
            </a:r>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t</a:t>
            </a:r>
            <a:r>
              <a:rPr lang="en-US" sz="1600" b="1" dirty="0">
                <a:latin typeface="Courier New" panose="02070309020205020404" pitchFamily="49" charset="0"/>
                <a:cs typeface="Courier New" panose="02070309020205020404" pitchFamily="49" charset="0"/>
              </a:rPr>
              <a:t>|  2</a:t>
            </a:r>
          </a:p>
          <a:p>
            <a:r>
              <a:rPr lang="en-US" sz="1600" b="1" dirty="0">
                <a:latin typeface="Courier New" panose="02070309020205020404" pitchFamily="49" charset="0"/>
                <a:cs typeface="Courier New" panose="02070309020205020404" pitchFamily="49" charset="0"/>
              </a:rPr>
              <a:t>3|  t                 </a:t>
            </a:r>
            <a:r>
              <a:rPr lang="en-US" sz="1600" b="1" dirty="0" err="1">
                <a:latin typeface="Courier New" panose="02070309020205020404" pitchFamily="49" charset="0"/>
                <a:cs typeface="Courier New" panose="02070309020205020404" pitchFamily="49" charset="0"/>
              </a:rPr>
              <a:t>t</a:t>
            </a:r>
            <a:r>
              <a:rPr lang="en-US" sz="1600" b="1" dirty="0">
                <a:latin typeface="Courier New" panose="02070309020205020404" pitchFamily="49" charset="0"/>
                <a:cs typeface="Courier New" panose="02070309020205020404" pitchFamily="49" charset="0"/>
              </a:rPr>
              <a:t>|  3</a:t>
            </a:r>
          </a:p>
          <a:p>
            <a:r>
              <a:rPr lang="en-US" sz="1600" b="1" dirty="0">
                <a:latin typeface="Courier New" panose="02070309020205020404" pitchFamily="49" charset="0"/>
                <a:cs typeface="Courier New" panose="02070309020205020404" pitchFamily="49" charset="0"/>
              </a:rPr>
              <a:t>4|     t              </a:t>
            </a:r>
            <a:r>
              <a:rPr lang="en-US" sz="1600" b="1" dirty="0" err="1">
                <a:latin typeface="Courier New" panose="02070309020205020404" pitchFamily="49" charset="0"/>
                <a:cs typeface="Courier New" panose="02070309020205020404" pitchFamily="49" charset="0"/>
              </a:rPr>
              <a:t>t</a:t>
            </a:r>
            <a:r>
              <a:rPr lang="en-US" sz="1600" b="1" dirty="0">
                <a:latin typeface="Courier New" panose="02070309020205020404" pitchFamily="49" charset="0"/>
                <a:cs typeface="Courier New" panose="02070309020205020404" pitchFamily="49" charset="0"/>
              </a:rPr>
              <a:t>|  4</a:t>
            </a:r>
          </a:p>
          <a:p>
            <a:r>
              <a:rPr lang="en-US" sz="1600" b="1" dirty="0">
                <a:latin typeface="Courier New" panose="02070309020205020404" pitchFamily="49" charset="0"/>
                <a:cs typeface="Courier New" panose="02070309020205020404" pitchFamily="49" charset="0"/>
              </a:rPr>
              <a:t>5|        t     </a:t>
            </a:r>
            <a:r>
              <a:rPr lang="en-US" sz="1600" b="1" dirty="0" err="1">
                <a:latin typeface="Courier New" panose="02070309020205020404" pitchFamily="49" charset="0"/>
                <a:cs typeface="Courier New" panose="02070309020205020404" pitchFamily="49" charset="0"/>
              </a:rPr>
              <a:t>t</a:t>
            </a:r>
            <a:r>
              <a:rPr lang="en-US" sz="1600" b="1" dirty="0">
                <a:latin typeface="Courier New" panose="02070309020205020404" pitchFamily="49" charset="0"/>
                <a:cs typeface="Courier New" panose="02070309020205020404" pitchFamily="49" charset="0"/>
              </a:rPr>
              <a:t>      |  5</a:t>
            </a:r>
          </a:p>
          <a:p>
            <a:r>
              <a:rPr lang="en-US" sz="1600" b="1" dirty="0">
                <a:latin typeface="Courier New" panose="02070309020205020404" pitchFamily="49" charset="0"/>
                <a:cs typeface="Courier New" panose="02070309020205020404" pitchFamily="49" charset="0"/>
              </a:rPr>
              <a:t>6|     t               |  6</a:t>
            </a:r>
          </a:p>
          <a:p>
            <a:r>
              <a:rPr lang="en-US" sz="1600" b="1" dirty="0">
                <a:latin typeface="Courier New" panose="02070309020205020404" pitchFamily="49" charset="0"/>
                <a:cs typeface="Courier New" panose="02070309020205020404" pitchFamily="49" charset="0"/>
              </a:rPr>
              <a:t>    0  1  2  3  4  5  6</a:t>
            </a:r>
          </a:p>
        </p:txBody>
      </p:sp>
      <p:sp>
        <p:nvSpPr>
          <p:cNvPr id="2" name="Title 1">
            <a:extLst>
              <a:ext uri="{FF2B5EF4-FFF2-40B4-BE49-F238E27FC236}">
                <a16:creationId xmlns:a16="http://schemas.microsoft.com/office/drawing/2014/main" id="{D0348D73-6D27-6141-B3FC-73BB5C86AF7F}"/>
              </a:ext>
            </a:extLst>
          </p:cNvPr>
          <p:cNvSpPr>
            <a:spLocks noGrp="1"/>
          </p:cNvSpPr>
          <p:nvPr>
            <p:ph type="title"/>
          </p:nvPr>
        </p:nvSpPr>
        <p:spPr>
          <a:xfrm>
            <a:off x="238128" y="192088"/>
            <a:ext cx="8201022" cy="889000"/>
          </a:xfrm>
        </p:spPr>
        <p:txBody>
          <a:bodyPr/>
          <a:lstStyle/>
          <a:p>
            <a:r>
              <a:rPr lang="en-US" dirty="0"/>
              <a:t>Where we left off: Solution to exercise 7:  </a:t>
            </a:r>
            <a:r>
              <a:rPr lang="en-US" sz="2400" dirty="0"/>
              <a:t>Finding one-hop </a:t>
            </a:r>
            <a:r>
              <a:rPr lang="en-US" sz="2400" i="1" dirty="0">
                <a:solidFill>
                  <a:schemeClr val="tx2">
                    <a:lumMod val="60000"/>
                    <a:lumOff val="40000"/>
                  </a:schemeClr>
                </a:solidFill>
              </a:rPr>
              <a:t>out</a:t>
            </a:r>
            <a:r>
              <a:rPr lang="en-US" sz="2400" dirty="0"/>
              <a:t>-neighbors</a:t>
            </a:r>
          </a:p>
        </p:txBody>
      </p:sp>
      <p:sp>
        <p:nvSpPr>
          <p:cNvPr id="3" name="Content Placeholder 2">
            <a:extLst>
              <a:ext uri="{FF2B5EF4-FFF2-40B4-BE49-F238E27FC236}">
                <a16:creationId xmlns:a16="http://schemas.microsoft.com/office/drawing/2014/main" id="{D0EF4AC2-76CA-5342-8885-9916A5AEF109}"/>
              </a:ext>
            </a:extLst>
          </p:cNvPr>
          <p:cNvSpPr>
            <a:spLocks noGrp="1"/>
          </p:cNvSpPr>
          <p:nvPr>
            <p:ph idx="1"/>
          </p:nvPr>
        </p:nvSpPr>
        <p:spPr>
          <a:xfrm>
            <a:off x="238128" y="1200150"/>
            <a:ext cx="6349373" cy="3028950"/>
          </a:xfrm>
        </p:spPr>
        <p:txBody>
          <a:bodyPr/>
          <a:lstStyle/>
          <a:p>
            <a:pPr marL="0" indent="0">
              <a:spcBef>
                <a:spcPts val="0"/>
              </a:spcBef>
              <a:buNone/>
            </a:pPr>
            <a:r>
              <a:rPr lang="en-US" sz="1600" b="1" dirty="0">
                <a:latin typeface="Courier New" panose="02070309020205020404" pitchFamily="49" charset="0"/>
                <a:cs typeface="Courier New" panose="02070309020205020404" pitchFamily="49" charset="0"/>
              </a:rPr>
              <a:t>import pygraphblas as grb</a:t>
            </a:r>
          </a:p>
          <a:p>
            <a:pPr marL="0" indent="0">
              <a:spcBef>
                <a:spcPts val="0"/>
              </a:spcBef>
              <a:buNone/>
            </a:pPr>
            <a:endParaRPr lang="en-US" sz="1600" b="1" dirty="0">
              <a:latin typeface="Courier New" panose="02070309020205020404" pitchFamily="49" charset="0"/>
              <a:cs typeface="Courier New" panose="02070309020205020404" pitchFamily="49" charset="0"/>
            </a:endParaRPr>
          </a:p>
          <a:p>
            <a:pPr marL="0" indent="0">
              <a:spcBef>
                <a:spcPts val="0"/>
              </a:spcBef>
              <a:buNone/>
            </a:pPr>
            <a:r>
              <a:rPr lang="en-US" sz="1600" b="1" dirty="0" err="1">
                <a:latin typeface="Courier New" panose="02070309020205020404" pitchFamily="49" charset="0"/>
                <a:cs typeface="Courier New" panose="02070309020205020404" pitchFamily="49" charset="0"/>
              </a:rPr>
              <a:t>rowID</a:t>
            </a:r>
            <a:r>
              <a:rPr lang="en-US" sz="1600" b="1" dirty="0">
                <a:latin typeface="Courier New" panose="02070309020205020404" pitchFamily="49" charset="0"/>
                <a:cs typeface="Courier New" panose="02070309020205020404" pitchFamily="49" charset="0"/>
              </a:rPr>
              <a:t> = [0,0,1,1,2,3,3,4,5,6,6,6]</a:t>
            </a:r>
          </a:p>
          <a:p>
            <a:pPr marL="0" indent="0">
              <a:spcBef>
                <a:spcPts val="0"/>
              </a:spcBef>
              <a:buNone/>
            </a:pPr>
            <a:r>
              <a:rPr lang="en-US" sz="1600" b="1" dirty="0" err="1">
                <a:latin typeface="Courier New" panose="02070309020205020404" pitchFamily="49" charset="0"/>
                <a:cs typeface="Courier New" panose="02070309020205020404" pitchFamily="49" charset="0"/>
              </a:rPr>
              <a:t>colID</a:t>
            </a:r>
            <a:r>
              <a:rPr lang="en-US" sz="1600" b="1" dirty="0">
                <a:latin typeface="Courier New" panose="02070309020205020404" pitchFamily="49" charset="0"/>
                <a:cs typeface="Courier New" panose="02070309020205020404" pitchFamily="49" charset="0"/>
              </a:rPr>
              <a:t> = [1,3,4,6,5,0,2,5,2,2,3,4]</a:t>
            </a:r>
          </a:p>
          <a:p>
            <a:pPr marL="0" indent="0">
              <a:spcBef>
                <a:spcPts val="0"/>
              </a:spcBef>
              <a:buNone/>
            </a:pPr>
            <a:r>
              <a:rPr lang="en-US" sz="1600" b="1" dirty="0" err="1">
                <a:latin typeface="Courier New" panose="02070309020205020404" pitchFamily="49" charset="0"/>
                <a:cs typeface="Courier New" panose="02070309020205020404" pitchFamily="49" charset="0"/>
              </a:rPr>
              <a:t>vals</a:t>
            </a:r>
            <a:r>
              <a:rPr lang="en-US" sz="1600" b="1" dirty="0">
                <a:latin typeface="Courier New" panose="02070309020205020404" pitchFamily="49" charset="0"/>
                <a:cs typeface="Courier New" panose="02070309020205020404" pitchFamily="49" charset="0"/>
              </a:rPr>
              <a:t>  = [True]*</a:t>
            </a:r>
            <a:r>
              <a:rPr lang="en-US" sz="1600" b="1" dirty="0" err="1">
                <a:latin typeface="Courier New" panose="02070309020205020404" pitchFamily="49" charset="0"/>
                <a:cs typeface="Courier New" panose="02070309020205020404" pitchFamily="49" charset="0"/>
              </a:rPr>
              <a:t>len</a:t>
            </a:r>
            <a:r>
              <a:rPr lang="en-US" sz="1600" b="1" dirty="0">
                <a:latin typeface="Courier New" panose="02070309020205020404" pitchFamily="49" charset="0"/>
                <a:cs typeface="Courier New" panose="02070309020205020404" pitchFamily="49" charset="0"/>
              </a:rPr>
              <a:t>(</a:t>
            </a:r>
            <a:r>
              <a:rPr lang="en-US" sz="1600" b="1" dirty="0" err="1">
                <a:latin typeface="Courier New" panose="02070309020205020404" pitchFamily="49" charset="0"/>
                <a:cs typeface="Courier New" panose="02070309020205020404" pitchFamily="49" charset="0"/>
              </a:rPr>
              <a:t>rowID</a:t>
            </a:r>
            <a:r>
              <a:rPr lang="en-US" sz="1600" b="1" dirty="0">
                <a:latin typeface="Courier New" panose="02070309020205020404" pitchFamily="49" charset="0"/>
                <a:cs typeface="Courier New" panose="02070309020205020404" pitchFamily="49" charset="0"/>
              </a:rPr>
              <a:t>)</a:t>
            </a:r>
          </a:p>
          <a:p>
            <a:pPr marL="0" indent="0">
              <a:spcBef>
                <a:spcPts val="0"/>
              </a:spcBef>
              <a:buNone/>
            </a:pPr>
            <a:r>
              <a:rPr lang="en-US" sz="1600" b="1" dirty="0">
                <a:latin typeface="Courier New" panose="02070309020205020404" pitchFamily="49" charset="0"/>
                <a:cs typeface="Courier New" panose="02070309020205020404" pitchFamily="49" charset="0"/>
              </a:rPr>
              <a:t>A = </a:t>
            </a:r>
            <a:r>
              <a:rPr lang="en-US" sz="1600" b="1" dirty="0" err="1">
                <a:latin typeface="Courier New" panose="02070309020205020404" pitchFamily="49" charset="0"/>
                <a:cs typeface="Courier New" panose="02070309020205020404" pitchFamily="49" charset="0"/>
              </a:rPr>
              <a:t>grb.Matrix.from_lists</a:t>
            </a:r>
            <a:r>
              <a:rPr lang="en-US" sz="1600" b="1" dirty="0">
                <a:latin typeface="Courier New" panose="02070309020205020404" pitchFamily="49" charset="0"/>
                <a:cs typeface="Courier New" panose="02070309020205020404" pitchFamily="49" charset="0"/>
              </a:rPr>
              <a:t>(</a:t>
            </a:r>
            <a:r>
              <a:rPr lang="en-US" sz="1600" b="1" dirty="0" err="1">
                <a:latin typeface="Courier New" panose="02070309020205020404" pitchFamily="49" charset="0"/>
                <a:cs typeface="Courier New" panose="02070309020205020404" pitchFamily="49" charset="0"/>
              </a:rPr>
              <a:t>rowID</a:t>
            </a:r>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colID</a:t>
            </a:r>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vals</a:t>
            </a:r>
            <a:r>
              <a:rPr lang="en-US" sz="1600" b="1" dirty="0">
                <a:latin typeface="Courier New" panose="02070309020205020404" pitchFamily="49" charset="0"/>
                <a:cs typeface="Courier New" panose="02070309020205020404" pitchFamily="49" charset="0"/>
              </a:rPr>
              <a:t>)</a:t>
            </a:r>
          </a:p>
          <a:p>
            <a:pPr marL="0" indent="0">
              <a:spcBef>
                <a:spcPts val="0"/>
              </a:spcBef>
              <a:buNone/>
            </a:pPr>
            <a:endParaRPr lang="en-US" sz="1600" b="1" dirty="0">
              <a:latin typeface="Courier New" panose="02070309020205020404" pitchFamily="49" charset="0"/>
              <a:cs typeface="Courier New" panose="02070309020205020404" pitchFamily="49" charset="0"/>
            </a:endParaRPr>
          </a:p>
          <a:p>
            <a:pPr marL="0" indent="0">
              <a:spcBef>
                <a:spcPts val="0"/>
              </a:spcBef>
              <a:buNone/>
            </a:pPr>
            <a:r>
              <a:rPr lang="en-US" sz="1600" b="1" dirty="0">
                <a:latin typeface="Courier New" panose="02070309020205020404" pitchFamily="49" charset="0"/>
                <a:cs typeface="Courier New" panose="02070309020205020404" pitchFamily="49" charset="0"/>
              </a:rPr>
              <a:t>u = </a:t>
            </a:r>
            <a:r>
              <a:rPr lang="en-US" sz="1600" b="1" dirty="0" err="1">
                <a:latin typeface="Courier New" panose="02070309020205020404" pitchFamily="49" charset="0"/>
                <a:cs typeface="Courier New" panose="02070309020205020404" pitchFamily="49" charset="0"/>
              </a:rPr>
              <a:t>grb.Vector.sparse</a:t>
            </a:r>
            <a:r>
              <a:rPr lang="en-US" sz="1600" b="1" dirty="0">
                <a:latin typeface="Courier New" panose="02070309020205020404" pitchFamily="49" charset="0"/>
                <a:cs typeface="Courier New" panose="02070309020205020404" pitchFamily="49" charset="0"/>
              </a:rPr>
              <a:t>(</a:t>
            </a:r>
            <a:r>
              <a:rPr lang="en-US" sz="1600" b="1" dirty="0" err="1">
                <a:latin typeface="Courier New" panose="02070309020205020404" pitchFamily="49" charset="0"/>
                <a:cs typeface="Courier New" panose="02070309020205020404" pitchFamily="49" charset="0"/>
              </a:rPr>
              <a:t>grb.BOOL</a:t>
            </a:r>
            <a:r>
              <a:rPr lang="en-US" sz="1600" b="1" dirty="0">
                <a:latin typeface="Courier New" panose="02070309020205020404" pitchFamily="49" charset="0"/>
                <a:cs typeface="Courier New" panose="02070309020205020404" pitchFamily="49" charset="0"/>
              </a:rPr>
              <a:t>, </a:t>
            </a:r>
            <a:r>
              <a:rPr lang="en-US" sz="1600" b="1" dirty="0" err="1">
                <a:solidFill>
                  <a:srgbClr val="C00000"/>
                </a:solidFill>
                <a:latin typeface="Courier New" panose="02070309020205020404" pitchFamily="49" charset="0"/>
                <a:cs typeface="Courier New" panose="02070309020205020404" pitchFamily="49" charset="0"/>
              </a:rPr>
              <a:t>A.nrows</a:t>
            </a:r>
            <a:r>
              <a:rPr lang="en-US" sz="1600" b="1" dirty="0">
                <a:latin typeface="Courier New" panose="02070309020205020404" pitchFamily="49" charset="0"/>
                <a:cs typeface="Courier New" panose="02070309020205020404" pitchFamily="49" charset="0"/>
              </a:rPr>
              <a:t>)</a:t>
            </a:r>
          </a:p>
          <a:p>
            <a:pPr marL="0" indent="0">
              <a:spcBef>
                <a:spcPts val="0"/>
              </a:spcBef>
              <a:buNone/>
            </a:pPr>
            <a:r>
              <a:rPr lang="en-US" sz="1600" b="1" dirty="0">
                <a:latin typeface="Courier New" panose="02070309020205020404" pitchFamily="49" charset="0"/>
                <a:cs typeface="Courier New" panose="02070309020205020404" pitchFamily="49" charset="0"/>
              </a:rPr>
              <a:t>u[6] = True</a:t>
            </a:r>
          </a:p>
          <a:p>
            <a:pPr marL="0" indent="0">
              <a:spcBef>
                <a:spcPts val="0"/>
              </a:spcBef>
              <a:buNone/>
            </a:pPr>
            <a:r>
              <a:rPr lang="en-US" sz="1600" b="1" dirty="0">
                <a:latin typeface="Courier New" panose="02070309020205020404" pitchFamily="49" charset="0"/>
                <a:cs typeface="Courier New" panose="02070309020205020404" pitchFamily="49" charset="0"/>
              </a:rPr>
              <a:t>with </a:t>
            </a:r>
            <a:r>
              <a:rPr lang="en-US" sz="1600" b="1" dirty="0" err="1">
                <a:latin typeface="Courier New" panose="02070309020205020404" pitchFamily="49" charset="0"/>
                <a:cs typeface="Courier New" panose="02070309020205020404" pitchFamily="49" charset="0"/>
              </a:rPr>
              <a:t>grb.BOOL.LOR_LAND</a:t>
            </a:r>
            <a:r>
              <a:rPr lang="en-US" sz="1600" b="1" dirty="0">
                <a:latin typeface="Courier New" panose="02070309020205020404" pitchFamily="49" charset="0"/>
                <a:cs typeface="Courier New" panose="02070309020205020404" pitchFamily="49" charset="0"/>
              </a:rPr>
              <a:t>:</a:t>
            </a:r>
          </a:p>
          <a:p>
            <a:pPr marL="0" indent="0">
              <a:spcBef>
                <a:spcPts val="0"/>
              </a:spcBef>
              <a:buNone/>
            </a:pPr>
            <a:r>
              <a:rPr lang="en-US" sz="1600" b="1" dirty="0">
                <a:latin typeface="Courier New" panose="02070309020205020404" pitchFamily="49" charset="0"/>
                <a:cs typeface="Courier New" panose="02070309020205020404" pitchFamily="49" charset="0"/>
              </a:rPr>
              <a:t>    </a:t>
            </a:r>
            <a:r>
              <a:rPr lang="en-US" sz="1600" b="1" dirty="0">
                <a:solidFill>
                  <a:srgbClr val="008000"/>
                </a:solidFill>
                <a:latin typeface="Courier New" panose="02070309020205020404" pitchFamily="49" charset="0"/>
                <a:cs typeface="Courier New" panose="02070309020205020404" pitchFamily="49" charset="0"/>
              </a:rPr>
              <a:t># w = A.T @ u</a:t>
            </a:r>
          </a:p>
          <a:p>
            <a:pPr marL="0" indent="0">
              <a:spcBef>
                <a:spcPts val="0"/>
              </a:spcBef>
              <a:buNone/>
            </a:pPr>
            <a:r>
              <a:rPr lang="en-US" sz="1600" b="1" dirty="0">
                <a:latin typeface="Courier New" panose="02070309020205020404" pitchFamily="49" charset="0"/>
                <a:cs typeface="Courier New" panose="02070309020205020404" pitchFamily="49" charset="0"/>
              </a:rPr>
              <a:t>    w = </a:t>
            </a:r>
            <a:r>
              <a:rPr lang="en-US" sz="1600" b="1" dirty="0" err="1">
                <a:latin typeface="Courier New" panose="02070309020205020404" pitchFamily="49" charset="0"/>
                <a:cs typeface="Courier New" panose="02070309020205020404" pitchFamily="49" charset="0"/>
              </a:rPr>
              <a:t>A.mxv</a:t>
            </a:r>
            <a:r>
              <a:rPr lang="en-US" sz="1600" b="1" dirty="0">
                <a:latin typeface="Courier New" panose="02070309020205020404" pitchFamily="49" charset="0"/>
                <a:cs typeface="Courier New" panose="02070309020205020404" pitchFamily="49" charset="0"/>
              </a:rPr>
              <a:t>(u, desc = grb.descriptor.T0)</a:t>
            </a:r>
          </a:p>
          <a:p>
            <a:pPr marL="0" indent="0">
              <a:spcBef>
                <a:spcPts val="0"/>
              </a:spcBef>
              <a:buNone/>
            </a:pPr>
            <a:endParaRPr lang="en-US" sz="1600" b="1" dirty="0">
              <a:latin typeface="Courier New" panose="02070309020205020404" pitchFamily="49" charset="0"/>
              <a:cs typeface="Courier New" panose="02070309020205020404" pitchFamily="49" charset="0"/>
            </a:endParaRPr>
          </a:p>
          <a:p>
            <a:pPr marL="0" indent="0">
              <a:spcBef>
                <a:spcPts val="0"/>
              </a:spcBef>
              <a:buNone/>
            </a:pPr>
            <a:r>
              <a:rPr lang="en-US" sz="1600" b="1" dirty="0">
                <a:latin typeface="Courier New" panose="02070309020205020404" pitchFamily="49" charset="0"/>
                <a:cs typeface="Courier New" panose="02070309020205020404" pitchFamily="49" charset="0"/>
              </a:rPr>
              <a:t>print(w)</a:t>
            </a:r>
          </a:p>
        </p:txBody>
      </p:sp>
      <p:sp>
        <p:nvSpPr>
          <p:cNvPr id="4" name="Slide Number Placeholder 3">
            <a:extLst>
              <a:ext uri="{FF2B5EF4-FFF2-40B4-BE49-F238E27FC236}">
                <a16:creationId xmlns:a16="http://schemas.microsoft.com/office/drawing/2014/main" id="{96099601-BE5A-7146-9621-688B65E28564}"/>
              </a:ext>
            </a:extLst>
          </p:cNvPr>
          <p:cNvSpPr>
            <a:spLocks noGrp="1"/>
          </p:cNvSpPr>
          <p:nvPr>
            <p:ph type="sldNum" sz="quarter" idx="10"/>
          </p:nvPr>
        </p:nvSpPr>
        <p:spPr/>
        <p:txBody>
          <a:bodyPr/>
          <a:lstStyle/>
          <a:p>
            <a:pPr>
              <a:defRPr/>
            </a:pPr>
            <a:fld id="{0C933AAA-F64E-4748-8A99-DCC60F15C72A}" type="slidenum">
              <a:rPr lang="en-US" smtClean="0">
                <a:solidFill>
                  <a:srgbClr val="000000"/>
                </a:solidFill>
                <a:ea typeface="ＭＳ Ｐゴシック" pitchFamily="34" charset="-128"/>
              </a:rPr>
              <a:pPr>
                <a:defRPr/>
              </a:pPr>
              <a:t>68</a:t>
            </a:fld>
            <a:endParaRPr lang="en-US" dirty="0">
              <a:solidFill>
                <a:srgbClr val="000000"/>
              </a:solidFill>
              <a:ea typeface="ＭＳ Ｐゴシック" pitchFamily="34" charset="-128"/>
            </a:endParaRPr>
          </a:p>
        </p:txBody>
      </p:sp>
      <p:pic>
        <p:nvPicPr>
          <p:cNvPr id="61" name="Picture 60" descr="Calendar&#10;&#10;Description automatically generated">
            <a:extLst>
              <a:ext uri="{FF2B5EF4-FFF2-40B4-BE49-F238E27FC236}">
                <a16:creationId xmlns:a16="http://schemas.microsoft.com/office/drawing/2014/main" id="{6EA2B020-C9C9-6F45-8B73-A1B11152DA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75855" y="2436832"/>
            <a:ext cx="2261681" cy="1514018"/>
          </a:xfrm>
          <a:prstGeom prst="rect">
            <a:avLst/>
          </a:prstGeom>
        </p:spPr>
      </p:pic>
      <p:sp>
        <p:nvSpPr>
          <p:cNvPr id="62" name="TextBox 61">
            <a:extLst>
              <a:ext uri="{FF2B5EF4-FFF2-40B4-BE49-F238E27FC236}">
                <a16:creationId xmlns:a16="http://schemas.microsoft.com/office/drawing/2014/main" id="{E4727E3F-9043-8B4A-BB44-60BE3250E536}"/>
              </a:ext>
            </a:extLst>
          </p:cNvPr>
          <p:cNvSpPr txBox="1"/>
          <p:nvPr/>
        </p:nvSpPr>
        <p:spPr>
          <a:xfrm>
            <a:off x="7254848" y="5465071"/>
            <a:ext cx="623447" cy="338554"/>
          </a:xfrm>
          <a:prstGeom prst="rect">
            <a:avLst/>
          </a:prstGeom>
          <a:noFill/>
        </p:spPr>
        <p:txBody>
          <a:bodyPr wrap="square" rtlCol="0">
            <a:spAutoFit/>
          </a:bodyPr>
          <a:lstStyle/>
          <a:p>
            <a:r>
              <a:rPr lang="en-US" sz="1600" dirty="0">
                <a:sym typeface="Wingdings" panose="05000000000000000000" pitchFamily="2" charset="2"/>
              </a:rPr>
              <a:t></a:t>
            </a:r>
            <a:endParaRPr lang="en-US" sz="1600" dirty="0"/>
          </a:p>
        </p:txBody>
      </p:sp>
      <p:sp>
        <p:nvSpPr>
          <p:cNvPr id="64" name="TextBox 63">
            <a:extLst>
              <a:ext uri="{FF2B5EF4-FFF2-40B4-BE49-F238E27FC236}">
                <a16:creationId xmlns:a16="http://schemas.microsoft.com/office/drawing/2014/main" id="{54F4BA50-E9C4-504C-B304-6F71965B16A1}"/>
              </a:ext>
            </a:extLst>
          </p:cNvPr>
          <p:cNvSpPr txBox="1"/>
          <p:nvPr/>
        </p:nvSpPr>
        <p:spPr>
          <a:xfrm>
            <a:off x="5906390" y="5455328"/>
            <a:ext cx="549899" cy="338554"/>
          </a:xfrm>
          <a:prstGeom prst="rect">
            <a:avLst/>
          </a:prstGeom>
          <a:noFill/>
        </p:spPr>
        <p:txBody>
          <a:bodyPr wrap="square" rtlCol="0">
            <a:spAutoFit/>
          </a:bodyPr>
          <a:lstStyle/>
          <a:p>
            <a:r>
              <a:rPr lang="en-US" sz="1600" dirty="0"/>
              <a:t>@</a:t>
            </a:r>
          </a:p>
        </p:txBody>
      </p:sp>
      <p:pic>
        <p:nvPicPr>
          <p:cNvPr id="7" name="Picture 6">
            <a:extLst>
              <a:ext uri="{FF2B5EF4-FFF2-40B4-BE49-F238E27FC236}">
                <a16:creationId xmlns:a16="http://schemas.microsoft.com/office/drawing/2014/main" id="{C8637108-8336-F441-B9BB-6EEEFAD09EC6}"/>
              </a:ext>
            </a:extLst>
          </p:cNvPr>
          <p:cNvPicPr>
            <a:picLocks noChangeAspect="1"/>
          </p:cNvPicPr>
          <p:nvPr/>
        </p:nvPicPr>
        <p:blipFill>
          <a:blip r:embed="rId4"/>
          <a:stretch>
            <a:fillRect/>
          </a:stretch>
        </p:blipFill>
        <p:spPr>
          <a:xfrm>
            <a:off x="7075768" y="607767"/>
            <a:ext cx="1995207" cy="1667228"/>
          </a:xfrm>
          <a:prstGeom prst="rect">
            <a:avLst/>
          </a:prstGeom>
        </p:spPr>
      </p:pic>
      <p:cxnSp>
        <p:nvCxnSpPr>
          <p:cNvPr id="10" name="Straight Arrow Connector 9">
            <a:extLst>
              <a:ext uri="{FF2B5EF4-FFF2-40B4-BE49-F238E27FC236}">
                <a16:creationId xmlns:a16="http://schemas.microsoft.com/office/drawing/2014/main" id="{C8784B4B-487E-DC4F-8D25-A28C24D1A380}"/>
              </a:ext>
            </a:extLst>
          </p:cNvPr>
          <p:cNvCxnSpPr>
            <a:cxnSpLocks/>
          </p:cNvCxnSpPr>
          <p:nvPr/>
        </p:nvCxnSpPr>
        <p:spPr bwMode="auto">
          <a:xfrm>
            <a:off x="7976295" y="2022911"/>
            <a:ext cx="0" cy="390356"/>
          </a:xfrm>
          <a:prstGeom prst="straightConnector1">
            <a:avLst/>
          </a:prstGeom>
          <a:ln w="22225">
            <a:headEnd type="triangle" w="med" len="med"/>
            <a:tailEnd type="triangle"/>
          </a:ln>
        </p:spPr>
        <p:style>
          <a:lnRef idx="1">
            <a:schemeClr val="dk1"/>
          </a:lnRef>
          <a:fillRef idx="0">
            <a:schemeClr val="dk1"/>
          </a:fillRef>
          <a:effectRef idx="0">
            <a:schemeClr val="dk1"/>
          </a:effectRef>
          <a:fontRef idx="minor">
            <a:schemeClr val="tx1"/>
          </a:fontRef>
        </p:style>
      </p:cxnSp>
      <p:sp>
        <p:nvSpPr>
          <p:cNvPr id="163" name="TextBox 162">
            <a:extLst>
              <a:ext uri="{FF2B5EF4-FFF2-40B4-BE49-F238E27FC236}">
                <a16:creationId xmlns:a16="http://schemas.microsoft.com/office/drawing/2014/main" id="{0A4541FF-7ED1-D540-AA05-3DE1E07800CB}"/>
              </a:ext>
            </a:extLst>
          </p:cNvPr>
          <p:cNvSpPr txBox="1"/>
          <p:nvPr/>
        </p:nvSpPr>
        <p:spPr>
          <a:xfrm>
            <a:off x="6511581" y="3024564"/>
            <a:ext cx="320053" cy="338554"/>
          </a:xfrm>
          <a:prstGeom prst="rect">
            <a:avLst/>
          </a:prstGeom>
          <a:noFill/>
        </p:spPr>
        <p:txBody>
          <a:bodyPr wrap="square" rtlCol="0">
            <a:spAutoFit/>
          </a:bodyPr>
          <a:lstStyle/>
          <a:p>
            <a:r>
              <a:rPr lang="en-US" sz="1600" dirty="0"/>
              <a:t>A</a:t>
            </a:r>
            <a:endParaRPr lang="en-US" sz="1600" baseline="30000" dirty="0"/>
          </a:p>
        </p:txBody>
      </p:sp>
      <p:sp>
        <p:nvSpPr>
          <p:cNvPr id="16" name="TextBox 15">
            <a:extLst>
              <a:ext uri="{FF2B5EF4-FFF2-40B4-BE49-F238E27FC236}">
                <a16:creationId xmlns:a16="http://schemas.microsoft.com/office/drawing/2014/main" id="{2C48281E-5D3F-44BF-8E41-018F08D4511D}"/>
              </a:ext>
            </a:extLst>
          </p:cNvPr>
          <p:cNvSpPr txBox="1"/>
          <p:nvPr/>
        </p:nvSpPr>
        <p:spPr>
          <a:xfrm>
            <a:off x="7887820" y="4281487"/>
            <a:ext cx="742753" cy="2308324"/>
          </a:xfrm>
          <a:prstGeom prst="rect">
            <a:avLst/>
          </a:prstGeom>
          <a:noFill/>
        </p:spPr>
        <p:txBody>
          <a:bodyPr wrap="square" rtlCol="0">
            <a:spAutoFit/>
          </a:bodyPr>
          <a:lstStyle/>
          <a:p>
            <a:r>
              <a:rPr lang="en-US" sz="1600" b="1" dirty="0">
                <a:latin typeface="Courier New" panose="02070309020205020404" pitchFamily="49" charset="0"/>
                <a:cs typeface="Courier New" panose="02070309020205020404" pitchFamily="49" charset="0"/>
              </a:rPr>
              <a:t>w</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0| </a:t>
            </a:r>
          </a:p>
          <a:p>
            <a:r>
              <a:rPr lang="en-US" sz="1600" b="1" dirty="0">
                <a:latin typeface="Courier New" panose="02070309020205020404" pitchFamily="49" charset="0"/>
                <a:cs typeface="Courier New" panose="02070309020205020404" pitchFamily="49" charset="0"/>
              </a:rPr>
              <a:t>1| </a:t>
            </a:r>
          </a:p>
          <a:p>
            <a:r>
              <a:rPr lang="en-US" sz="1600" b="1" dirty="0">
                <a:latin typeface="Courier New" panose="02070309020205020404" pitchFamily="49" charset="0"/>
                <a:cs typeface="Courier New" panose="02070309020205020404" pitchFamily="49" charset="0"/>
              </a:rPr>
              <a:t>2| t </a:t>
            </a:r>
          </a:p>
          <a:p>
            <a:r>
              <a:rPr lang="en-US" sz="1600" b="1" dirty="0">
                <a:latin typeface="Courier New" panose="02070309020205020404" pitchFamily="49" charset="0"/>
                <a:cs typeface="Courier New" panose="02070309020205020404" pitchFamily="49" charset="0"/>
              </a:rPr>
              <a:t>3| t</a:t>
            </a:r>
          </a:p>
          <a:p>
            <a:r>
              <a:rPr lang="en-US" sz="1600" b="1" dirty="0">
                <a:latin typeface="Courier New" panose="02070309020205020404" pitchFamily="49" charset="0"/>
                <a:cs typeface="Courier New" panose="02070309020205020404" pitchFamily="49" charset="0"/>
              </a:rPr>
              <a:t>4| t </a:t>
            </a:r>
          </a:p>
          <a:p>
            <a:r>
              <a:rPr lang="en-US" sz="1600" b="1" dirty="0">
                <a:latin typeface="Courier New" panose="02070309020205020404" pitchFamily="49" charset="0"/>
                <a:cs typeface="Courier New" panose="02070309020205020404" pitchFamily="49" charset="0"/>
              </a:rPr>
              <a:t>5|</a:t>
            </a:r>
          </a:p>
          <a:p>
            <a:r>
              <a:rPr lang="en-US" sz="1600" b="1" dirty="0">
                <a:latin typeface="Courier New" panose="02070309020205020404" pitchFamily="49" charset="0"/>
                <a:cs typeface="Courier New" panose="02070309020205020404" pitchFamily="49" charset="0"/>
              </a:rPr>
              <a:t>6|</a:t>
            </a:r>
          </a:p>
        </p:txBody>
      </p:sp>
      <p:sp>
        <p:nvSpPr>
          <p:cNvPr id="17" name="TextBox 16">
            <a:extLst>
              <a:ext uri="{FF2B5EF4-FFF2-40B4-BE49-F238E27FC236}">
                <a16:creationId xmlns:a16="http://schemas.microsoft.com/office/drawing/2014/main" id="{E8A1E536-1758-49EC-A49F-738F854AD854}"/>
              </a:ext>
            </a:extLst>
          </p:cNvPr>
          <p:cNvSpPr txBox="1"/>
          <p:nvPr/>
        </p:nvSpPr>
        <p:spPr>
          <a:xfrm>
            <a:off x="6406834" y="4281487"/>
            <a:ext cx="742753" cy="2308324"/>
          </a:xfrm>
          <a:prstGeom prst="rect">
            <a:avLst/>
          </a:prstGeom>
          <a:noFill/>
        </p:spPr>
        <p:txBody>
          <a:bodyPr wrap="square" rtlCol="0">
            <a:spAutoFit/>
          </a:bodyPr>
          <a:lstStyle/>
          <a:p>
            <a:r>
              <a:rPr lang="en-US" sz="1600" b="1" dirty="0">
                <a:latin typeface="Courier New" panose="02070309020205020404" pitchFamily="49" charset="0"/>
                <a:cs typeface="Courier New" panose="02070309020205020404" pitchFamily="49" charset="0"/>
              </a:rPr>
              <a:t>u</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0| </a:t>
            </a:r>
          </a:p>
          <a:p>
            <a:r>
              <a:rPr lang="en-US" sz="1600" b="1" dirty="0">
                <a:latin typeface="Courier New" panose="02070309020205020404" pitchFamily="49" charset="0"/>
                <a:cs typeface="Courier New" panose="02070309020205020404" pitchFamily="49" charset="0"/>
              </a:rPr>
              <a:t>1| </a:t>
            </a:r>
          </a:p>
          <a:p>
            <a:r>
              <a:rPr lang="en-US" sz="1600" b="1" dirty="0">
                <a:latin typeface="Courier New" panose="02070309020205020404" pitchFamily="49" charset="0"/>
                <a:cs typeface="Courier New" panose="02070309020205020404" pitchFamily="49" charset="0"/>
              </a:rPr>
              <a:t>2|</a:t>
            </a:r>
          </a:p>
          <a:p>
            <a:r>
              <a:rPr lang="en-US" sz="1600" b="1" dirty="0">
                <a:latin typeface="Courier New" panose="02070309020205020404" pitchFamily="49" charset="0"/>
                <a:cs typeface="Courier New" panose="02070309020205020404" pitchFamily="49" charset="0"/>
              </a:rPr>
              <a:t>3|   </a:t>
            </a:r>
          </a:p>
          <a:p>
            <a:r>
              <a:rPr lang="en-US" sz="1600" b="1" dirty="0">
                <a:latin typeface="Courier New" panose="02070309020205020404" pitchFamily="49" charset="0"/>
                <a:cs typeface="Courier New" panose="02070309020205020404" pitchFamily="49" charset="0"/>
              </a:rPr>
              <a:t>4| </a:t>
            </a:r>
          </a:p>
          <a:p>
            <a:r>
              <a:rPr lang="en-US" sz="1600" b="1" dirty="0">
                <a:latin typeface="Courier New" panose="02070309020205020404" pitchFamily="49" charset="0"/>
                <a:cs typeface="Courier New" panose="02070309020205020404" pitchFamily="49" charset="0"/>
              </a:rPr>
              <a:t>5|   </a:t>
            </a:r>
          </a:p>
          <a:p>
            <a:r>
              <a:rPr lang="en-US" sz="1600" b="1" dirty="0">
                <a:latin typeface="Courier New" panose="02070309020205020404" pitchFamily="49" charset="0"/>
                <a:cs typeface="Courier New" panose="02070309020205020404" pitchFamily="49" charset="0"/>
              </a:rPr>
              <a:t>6| t </a:t>
            </a:r>
          </a:p>
        </p:txBody>
      </p:sp>
    </p:spTree>
    <p:extLst>
      <p:ext uri="{BB962C8B-B14F-4D97-AF65-F5344CB8AC3E}">
        <p14:creationId xmlns:p14="http://schemas.microsoft.com/office/powerpoint/2010/main" val="4098824436"/>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A8B1E-D375-3640-BC0A-705E4FF525E5}"/>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1F6FFE55-2A71-0F4C-85A6-109EFB0B6B3A}"/>
              </a:ext>
            </a:extLst>
          </p:cNvPr>
          <p:cNvSpPr>
            <a:spLocks noGrp="1"/>
          </p:cNvSpPr>
          <p:nvPr>
            <p:ph idx="1"/>
          </p:nvPr>
        </p:nvSpPr>
        <p:spPr>
          <a:xfrm>
            <a:off x="778342" y="1141413"/>
            <a:ext cx="8157839" cy="4840287"/>
          </a:xfrm>
        </p:spPr>
        <p:txBody>
          <a:bodyPr/>
          <a:lstStyle/>
          <a:p>
            <a:r>
              <a:rPr lang="en-US" dirty="0"/>
              <a:t>Graphs and Linear Algebra</a:t>
            </a:r>
          </a:p>
          <a:p>
            <a:r>
              <a:rPr lang="en-US" dirty="0"/>
              <a:t>The </a:t>
            </a:r>
            <a:r>
              <a:rPr lang="en-US" dirty="0" err="1"/>
              <a:t>GraphBLAS</a:t>
            </a:r>
            <a:r>
              <a:rPr lang="en-US" dirty="0"/>
              <a:t> API and Adjacency Matrices</a:t>
            </a:r>
          </a:p>
          <a:p>
            <a:r>
              <a:rPr lang="en-US" dirty="0" err="1"/>
              <a:t>GraphBLAS</a:t>
            </a:r>
            <a:r>
              <a:rPr lang="en-US" dirty="0"/>
              <a:t> Operations</a:t>
            </a:r>
          </a:p>
          <a:p>
            <a:r>
              <a:rPr lang="en-US" dirty="0" err="1"/>
              <a:t>Pygraphblas</a:t>
            </a:r>
            <a:r>
              <a:rPr lang="en-US" dirty="0"/>
              <a:t> and modifying the behavior of operations.</a:t>
            </a:r>
          </a:p>
          <a:p>
            <a:r>
              <a:rPr lang="en-US" dirty="0"/>
              <a:t>Graph Algorithms expressed with </a:t>
            </a:r>
            <a:r>
              <a:rPr lang="en-US" dirty="0" err="1"/>
              <a:t>GraphBLAS</a:t>
            </a:r>
            <a:endParaRPr lang="en-US" dirty="0"/>
          </a:p>
          <a:p>
            <a:pPr lvl="1"/>
            <a:r>
              <a:rPr lang="en-US" dirty="0"/>
              <a:t>Breadth-First Traversal</a:t>
            </a:r>
          </a:p>
          <a:p>
            <a:pPr lvl="1"/>
            <a:r>
              <a:rPr lang="en-US" dirty="0"/>
              <a:t>Connected Components</a:t>
            </a:r>
          </a:p>
        </p:txBody>
      </p:sp>
      <p:sp>
        <p:nvSpPr>
          <p:cNvPr id="4" name="Slide Number Placeholder 3">
            <a:extLst>
              <a:ext uri="{FF2B5EF4-FFF2-40B4-BE49-F238E27FC236}">
                <a16:creationId xmlns:a16="http://schemas.microsoft.com/office/drawing/2014/main" id="{47A0324B-610E-A749-B17A-8FD7E6D791BD}"/>
              </a:ext>
            </a:extLst>
          </p:cNvPr>
          <p:cNvSpPr>
            <a:spLocks noGrp="1"/>
          </p:cNvSpPr>
          <p:nvPr>
            <p:ph type="sldNum"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0C933AAA-F64E-4748-8A99-DCC60F15C72A}" type="slidenum">
              <a:rPr kumimoji="0" lang="en-US" sz="1200" b="0" i="0" u="none" strike="noStrike" kern="1200" cap="none" spc="0" normalizeH="0" baseline="0" noProof="0" smtClean="0">
                <a:ln>
                  <a:noFill/>
                </a:ln>
                <a:solidFill>
                  <a:srgbClr val="000000"/>
                </a:solidFill>
                <a:effectLst/>
                <a:uLnTx/>
                <a:uFillTx/>
                <a:latin typeface="Tahoma" pitchFamily="34" charset="0"/>
                <a:ea typeface="ＭＳ Ｐゴシック" pitchFamily="34" charset="-128"/>
                <a:cs typeface="Arial" pitchFamily="34" charset="0"/>
              </a:rPr>
              <a:pPr marL="0" marR="0" lvl="0" indent="0" algn="l" defTabSz="914400" rtl="0" eaLnBrk="1" fontAlgn="base" latinLnBrk="0" hangingPunct="1">
                <a:lnSpc>
                  <a:spcPct val="100000"/>
                </a:lnSpc>
                <a:spcBef>
                  <a:spcPct val="0"/>
                </a:spcBef>
                <a:spcAft>
                  <a:spcPct val="0"/>
                </a:spcAft>
                <a:buClrTx/>
                <a:buSzTx/>
                <a:buFontTx/>
                <a:buNone/>
                <a:tabLst/>
                <a:defRPr/>
              </a:pPr>
              <a:t>69</a:t>
            </a:fld>
            <a:endParaRPr kumimoji="0" lang="en-US" sz="1200" b="0" i="0" u="none" strike="noStrike" kern="1200" cap="none" spc="0" normalizeH="0" baseline="0" noProof="0" dirty="0">
              <a:ln>
                <a:noFill/>
              </a:ln>
              <a:solidFill>
                <a:srgbClr val="000000"/>
              </a:solidFill>
              <a:effectLst/>
              <a:uLnTx/>
              <a:uFillTx/>
              <a:latin typeface="Tahoma" pitchFamily="34" charset="0"/>
              <a:ea typeface="ＭＳ Ｐゴシック" pitchFamily="34" charset="-128"/>
              <a:cs typeface="Arial" pitchFamily="34" charset="0"/>
            </a:endParaRPr>
          </a:p>
        </p:txBody>
      </p:sp>
      <p:sp>
        <p:nvSpPr>
          <p:cNvPr id="5" name="Right Arrow 4">
            <a:extLst>
              <a:ext uri="{FF2B5EF4-FFF2-40B4-BE49-F238E27FC236}">
                <a16:creationId xmlns:a16="http://schemas.microsoft.com/office/drawing/2014/main" id="{8D529648-ED84-2A44-9090-39261BC0CCCB}"/>
              </a:ext>
            </a:extLst>
          </p:cNvPr>
          <p:cNvSpPr/>
          <p:nvPr/>
        </p:nvSpPr>
        <p:spPr bwMode="auto">
          <a:xfrm>
            <a:off x="529689" y="3312026"/>
            <a:ext cx="497305" cy="346659"/>
          </a:xfrm>
          <a:prstGeom prst="rightArrow">
            <a:avLst/>
          </a:prstGeom>
          <a:solidFill>
            <a:srgbClr val="7030A0"/>
          </a:solidFill>
          <a:ln w="19050" cap="flat" cmpd="sng" algn="ctr">
            <a:no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lvl="0" indent="0" algn="ctr" defTabSz="914400" rtl="0" eaLnBrk="0" fontAlgn="base" latinLnBrk="0" hangingPunct="0">
              <a:lnSpc>
                <a:spcPct val="80000"/>
              </a:lnSpc>
              <a:spcBef>
                <a:spcPct val="5000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Verdana" pitchFamily="96" charset="0"/>
              <a:ea typeface="+mn-ea"/>
              <a:cs typeface="Arial" pitchFamily="34" charset="0"/>
            </a:endParaRPr>
          </a:p>
        </p:txBody>
      </p:sp>
    </p:spTree>
    <p:extLst>
      <p:ext uri="{BB962C8B-B14F-4D97-AF65-F5344CB8AC3E}">
        <p14:creationId xmlns:p14="http://schemas.microsoft.com/office/powerpoint/2010/main" val="2839786774"/>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F34A0E-68B8-684C-BDB3-C4DE564675A3}"/>
              </a:ext>
            </a:extLst>
          </p:cNvPr>
          <p:cNvSpPr>
            <a:spLocks noGrp="1"/>
          </p:cNvSpPr>
          <p:nvPr>
            <p:ph type="title"/>
          </p:nvPr>
        </p:nvSpPr>
        <p:spPr/>
        <p:txBody>
          <a:bodyPr/>
          <a:lstStyle/>
          <a:p>
            <a:r>
              <a:rPr lang="en-US" dirty="0"/>
              <a:t>An </a:t>
            </a:r>
            <a:r>
              <a:rPr lang="en-US" u="sng" dirty="0"/>
              <a:t>Undirected</a:t>
            </a:r>
            <a:r>
              <a:rPr lang="en-US" dirty="0"/>
              <a:t> graph as a matrix</a:t>
            </a:r>
          </a:p>
        </p:txBody>
      </p:sp>
      <p:sp>
        <p:nvSpPr>
          <p:cNvPr id="3" name="Content Placeholder 2">
            <a:extLst>
              <a:ext uri="{FF2B5EF4-FFF2-40B4-BE49-F238E27FC236}">
                <a16:creationId xmlns:a16="http://schemas.microsoft.com/office/drawing/2014/main" id="{7F2F0489-0199-7049-A795-23EF37238E1A}"/>
              </a:ext>
            </a:extLst>
          </p:cNvPr>
          <p:cNvSpPr>
            <a:spLocks noGrp="1"/>
          </p:cNvSpPr>
          <p:nvPr>
            <p:ph idx="1"/>
          </p:nvPr>
        </p:nvSpPr>
        <p:spPr>
          <a:xfrm>
            <a:off x="334929" y="961515"/>
            <a:ext cx="8393146" cy="1013769"/>
          </a:xfrm>
        </p:spPr>
        <p:txBody>
          <a:bodyPr/>
          <a:lstStyle/>
          <a:p>
            <a:r>
              <a:rPr lang="en-US" sz="2000" dirty="0"/>
              <a:t>Adjacency Matrix: A square matrix (usually sparse) where rows and columns are labeled by vertices and non-empty values are edges from a row vertex to a column vertex</a:t>
            </a:r>
          </a:p>
        </p:txBody>
      </p:sp>
      <p:sp>
        <p:nvSpPr>
          <p:cNvPr id="4" name="Slide Number Placeholder 3">
            <a:extLst>
              <a:ext uri="{FF2B5EF4-FFF2-40B4-BE49-F238E27FC236}">
                <a16:creationId xmlns:a16="http://schemas.microsoft.com/office/drawing/2014/main" id="{96E44365-88D5-8D42-A82C-542EA6584288}"/>
              </a:ext>
            </a:extLst>
          </p:cNvPr>
          <p:cNvSpPr>
            <a:spLocks noGrp="1"/>
          </p:cNvSpPr>
          <p:nvPr>
            <p:ph type="sldNum" sz="quarter" idx="10"/>
          </p:nvPr>
        </p:nvSpPr>
        <p:spPr/>
        <p:txBody>
          <a:bodyPr/>
          <a:lstStyle/>
          <a:p>
            <a:pPr>
              <a:defRPr/>
            </a:pPr>
            <a:fld id="{0C933AAA-F64E-4748-8A99-DCC60F15C72A}" type="slidenum">
              <a:rPr lang="en-US" smtClean="0">
                <a:solidFill>
                  <a:srgbClr val="000000"/>
                </a:solidFill>
                <a:ea typeface="ＭＳ Ｐゴシック" pitchFamily="34" charset="-128"/>
              </a:rPr>
              <a:pPr>
                <a:defRPr/>
              </a:pPr>
              <a:t>7</a:t>
            </a:fld>
            <a:endParaRPr lang="en-US" dirty="0">
              <a:solidFill>
                <a:srgbClr val="000000"/>
              </a:solidFill>
              <a:ea typeface="ＭＳ Ｐゴシック" pitchFamily="34" charset="-128"/>
            </a:endParaRPr>
          </a:p>
        </p:txBody>
      </p:sp>
      <p:graphicFrame>
        <p:nvGraphicFramePr>
          <p:cNvPr id="9" name="Table 8">
            <a:extLst>
              <a:ext uri="{FF2B5EF4-FFF2-40B4-BE49-F238E27FC236}">
                <a16:creationId xmlns:a16="http://schemas.microsoft.com/office/drawing/2014/main" id="{C1C0B6F9-F85C-4440-9B92-EF9AC60A9971}"/>
              </a:ext>
            </a:extLst>
          </p:cNvPr>
          <p:cNvGraphicFramePr>
            <a:graphicFrameLocks noGrp="1"/>
          </p:cNvGraphicFramePr>
          <p:nvPr>
            <p:extLst>
              <p:ext uri="{D42A27DB-BD31-4B8C-83A1-F6EECF244321}">
                <p14:modId xmlns:p14="http://schemas.microsoft.com/office/powerpoint/2010/main" val="60147612"/>
              </p:ext>
            </p:extLst>
          </p:nvPr>
        </p:nvGraphicFramePr>
        <p:xfrm>
          <a:off x="5223533" y="2687747"/>
          <a:ext cx="3449457" cy="2595880"/>
        </p:xfrm>
        <a:graphic>
          <a:graphicData uri="http://schemas.openxmlformats.org/drawingml/2006/table">
            <a:tbl>
              <a:tblPr firstRow="1" bandRow="1">
                <a:tableStyleId>{2D5ABB26-0587-4C30-8999-92F81FD0307C}</a:tableStyleId>
              </a:tblPr>
              <a:tblGrid>
                <a:gridCol w="501541">
                  <a:extLst>
                    <a:ext uri="{9D8B030D-6E8A-4147-A177-3AD203B41FA5}">
                      <a16:colId xmlns:a16="http://schemas.microsoft.com/office/drawing/2014/main" val="20000"/>
                    </a:ext>
                  </a:extLst>
                </a:gridCol>
                <a:gridCol w="532263">
                  <a:extLst>
                    <a:ext uri="{9D8B030D-6E8A-4147-A177-3AD203B41FA5}">
                      <a16:colId xmlns:a16="http://schemas.microsoft.com/office/drawing/2014/main" val="20001"/>
                    </a:ext>
                  </a:extLst>
                </a:gridCol>
                <a:gridCol w="477671">
                  <a:extLst>
                    <a:ext uri="{9D8B030D-6E8A-4147-A177-3AD203B41FA5}">
                      <a16:colId xmlns:a16="http://schemas.microsoft.com/office/drawing/2014/main" val="20002"/>
                    </a:ext>
                  </a:extLst>
                </a:gridCol>
                <a:gridCol w="518615">
                  <a:extLst>
                    <a:ext uri="{9D8B030D-6E8A-4147-A177-3AD203B41FA5}">
                      <a16:colId xmlns:a16="http://schemas.microsoft.com/office/drawing/2014/main" val="20003"/>
                    </a:ext>
                  </a:extLst>
                </a:gridCol>
                <a:gridCol w="464024">
                  <a:extLst>
                    <a:ext uri="{9D8B030D-6E8A-4147-A177-3AD203B41FA5}">
                      <a16:colId xmlns:a16="http://schemas.microsoft.com/office/drawing/2014/main" val="20004"/>
                    </a:ext>
                  </a:extLst>
                </a:gridCol>
                <a:gridCol w="477672">
                  <a:extLst>
                    <a:ext uri="{9D8B030D-6E8A-4147-A177-3AD203B41FA5}">
                      <a16:colId xmlns:a16="http://schemas.microsoft.com/office/drawing/2014/main" val="20005"/>
                    </a:ext>
                  </a:extLst>
                </a:gridCol>
                <a:gridCol w="477671">
                  <a:extLst>
                    <a:ext uri="{9D8B030D-6E8A-4147-A177-3AD203B41FA5}">
                      <a16:colId xmlns:a16="http://schemas.microsoft.com/office/drawing/2014/main" val="20006"/>
                    </a:ext>
                  </a:extLst>
                </a:gridCol>
              </a:tblGrid>
              <a:tr h="370840">
                <a:tc>
                  <a:txBody>
                    <a:bodyPr/>
                    <a:lstStyle/>
                    <a:p>
                      <a:r>
                        <a:rPr lang="en-US" dirty="0"/>
                        <a:t> -</a:t>
                      </a:r>
                    </a:p>
                  </a:txBody>
                  <a:tcPr/>
                </a:tc>
                <a:tc>
                  <a:txBody>
                    <a:bodyPr/>
                    <a:lstStyle/>
                    <a:p>
                      <a:r>
                        <a:rPr lang="en-US" b="1" dirty="0">
                          <a:solidFill>
                            <a:srgbClr val="C00000"/>
                          </a:solidFill>
                        </a:rPr>
                        <a:t>★</a:t>
                      </a:r>
                    </a:p>
                  </a:txBody>
                  <a:tcPr/>
                </a:tc>
                <a:tc>
                  <a:txBody>
                    <a:bodyPr/>
                    <a:lstStyle/>
                    <a:p>
                      <a:r>
                        <a:rPr lang="en-US" baseline="0" dirty="0"/>
                        <a:t> -</a:t>
                      </a:r>
                      <a:endParaRPr lang="en-US" dirty="0"/>
                    </a:p>
                  </a:txBody>
                  <a:tcPr/>
                </a:tc>
                <a:tc>
                  <a:txBody>
                    <a:bodyPr/>
                    <a:lstStyle/>
                    <a:p>
                      <a:r>
                        <a:rPr lang="en-US" b="1" dirty="0">
                          <a:solidFill>
                            <a:srgbClr val="C00000"/>
                          </a:solidFill>
                        </a:rPr>
                        <a:t>★</a:t>
                      </a:r>
                    </a:p>
                  </a:txBody>
                  <a:tcPr/>
                </a:tc>
                <a:tc>
                  <a:txBody>
                    <a:bodyPr/>
                    <a:lstStyle/>
                    <a:p>
                      <a:r>
                        <a:rPr lang="en-US" baseline="0" dirty="0"/>
                        <a:t> -</a:t>
                      </a:r>
                      <a:endParaRPr lang="en-US" dirty="0"/>
                    </a:p>
                  </a:txBody>
                  <a:tcPr/>
                </a:tc>
                <a:tc>
                  <a:txBody>
                    <a:bodyPr/>
                    <a:lstStyle/>
                    <a:p>
                      <a:r>
                        <a:rPr lang="en-US" baseline="0" dirty="0"/>
                        <a:t> -</a:t>
                      </a:r>
                      <a:endParaRPr lang="en-US" dirty="0"/>
                    </a:p>
                  </a:txBody>
                  <a:tcPr/>
                </a:tc>
                <a:tc>
                  <a:txBody>
                    <a:bodyPr/>
                    <a:lstStyle/>
                    <a:p>
                      <a:r>
                        <a:rPr lang="en-US" baseline="0" dirty="0"/>
                        <a:t> -</a:t>
                      </a:r>
                      <a:endParaRPr lang="en-US" dirty="0"/>
                    </a:p>
                  </a:txBody>
                  <a:tcPr/>
                </a:tc>
                <a:extLst>
                  <a:ext uri="{0D108BD9-81ED-4DB2-BD59-A6C34878D82A}">
                    <a16:rowId xmlns:a16="http://schemas.microsoft.com/office/drawing/2014/main" val="10000"/>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 </a:t>
                      </a:r>
                      <a:r>
                        <a:rPr lang="en-US" b="1" dirty="0">
                          <a:solidFill>
                            <a:srgbClr val="C00000"/>
                          </a:solidFill>
                        </a:rPr>
                        <a:t>★</a:t>
                      </a:r>
                    </a:p>
                  </a:txBody>
                  <a:tcPr/>
                </a:tc>
                <a:tc>
                  <a:txBody>
                    <a:bodyPr/>
                    <a:lstStyle/>
                    <a:p>
                      <a:r>
                        <a:rPr lang="en-US" dirty="0"/>
                        <a:t> -</a:t>
                      </a:r>
                    </a:p>
                  </a:txBody>
                  <a:tcPr/>
                </a:tc>
                <a:tc>
                  <a:txBody>
                    <a:bodyPr/>
                    <a:lstStyle/>
                    <a:p>
                      <a:r>
                        <a:rPr lang="en-US" baseline="0" dirty="0"/>
                        <a:t> -</a:t>
                      </a:r>
                      <a:endParaRPr lang="en-US" dirty="0"/>
                    </a:p>
                  </a:txBody>
                  <a:tcPr/>
                </a:tc>
                <a:tc>
                  <a:txBody>
                    <a:bodyPr/>
                    <a:lstStyle/>
                    <a:p>
                      <a:r>
                        <a:rPr lang="en-US" baseline="0" dirty="0"/>
                        <a:t> -</a:t>
                      </a:r>
                      <a:endParaRPr lang="en-US" dirty="0"/>
                    </a:p>
                  </a:txBody>
                  <a:tcPr/>
                </a:tc>
                <a:tc>
                  <a:txBody>
                    <a:bodyPr/>
                    <a:lstStyle/>
                    <a:p>
                      <a:r>
                        <a:rPr lang="en-US" b="1" dirty="0">
                          <a:solidFill>
                            <a:srgbClr val="C00000"/>
                          </a:solidFill>
                        </a:rPr>
                        <a:t>★</a:t>
                      </a:r>
                    </a:p>
                  </a:txBody>
                  <a:tcPr/>
                </a:tc>
                <a:tc>
                  <a:txBody>
                    <a:bodyPr/>
                    <a:lstStyle/>
                    <a:p>
                      <a:r>
                        <a:rPr lang="en-US" baseline="0" dirty="0"/>
                        <a:t> -</a:t>
                      </a:r>
                      <a:endParaRPr lang="en-US" dirty="0"/>
                    </a:p>
                  </a:txBody>
                  <a:tcPr/>
                </a:tc>
                <a:tc>
                  <a:txBody>
                    <a:bodyPr/>
                    <a:lstStyle/>
                    <a:p>
                      <a:pPr algn="ctr"/>
                      <a:r>
                        <a:rPr lang="en-US" b="1" dirty="0">
                          <a:solidFill>
                            <a:srgbClr val="C00000"/>
                          </a:solidFill>
                        </a:rPr>
                        <a:t>★</a:t>
                      </a:r>
                    </a:p>
                  </a:txBody>
                  <a:tcPr/>
                </a:tc>
                <a:extLst>
                  <a:ext uri="{0D108BD9-81ED-4DB2-BD59-A6C34878D82A}">
                    <a16:rowId xmlns:a16="http://schemas.microsoft.com/office/drawing/2014/main" val="10001"/>
                  </a:ext>
                </a:extLst>
              </a:tr>
              <a:tr h="370840">
                <a:tc>
                  <a:txBody>
                    <a:bodyPr/>
                    <a:lstStyle/>
                    <a:p>
                      <a:r>
                        <a:rPr lang="en-US" dirty="0"/>
                        <a:t> -</a:t>
                      </a:r>
                    </a:p>
                  </a:txBody>
                  <a:tcPr/>
                </a:tc>
                <a:tc>
                  <a:txBody>
                    <a:bodyPr/>
                    <a:lstStyle/>
                    <a:p>
                      <a:r>
                        <a:rPr lang="en-US" dirty="0"/>
                        <a:t> -</a:t>
                      </a:r>
                    </a:p>
                  </a:txBody>
                  <a:tcPr/>
                </a:tc>
                <a:tc>
                  <a:txBody>
                    <a:bodyPr/>
                    <a:lstStyle/>
                    <a:p>
                      <a:r>
                        <a:rPr lang="en-US" baseline="0" dirty="0"/>
                        <a:t> -</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 </a:t>
                      </a:r>
                      <a:r>
                        <a:rPr lang="en-US" b="1" dirty="0">
                          <a:solidFill>
                            <a:srgbClr val="C00000"/>
                          </a:solidFill>
                        </a:rPr>
                        <a:t>★</a:t>
                      </a:r>
                    </a:p>
                  </a:txBody>
                  <a:tcPr/>
                </a:tc>
                <a:tc>
                  <a:txBody>
                    <a:bodyPr/>
                    <a:lstStyle/>
                    <a:p>
                      <a:r>
                        <a:rPr lang="en-US" baseline="0" dirty="0"/>
                        <a:t> -</a:t>
                      </a:r>
                      <a:endParaRPr lang="en-US" dirty="0"/>
                    </a:p>
                  </a:txBody>
                  <a:tcPr/>
                </a:tc>
                <a:tc>
                  <a:txBody>
                    <a:bodyPr/>
                    <a:lstStyle/>
                    <a:p>
                      <a:r>
                        <a:rPr lang="en-US" b="1" dirty="0">
                          <a:solidFill>
                            <a:srgbClr val="C00000"/>
                          </a:solidFill>
                        </a:rPr>
                        <a:t>★</a:t>
                      </a:r>
                    </a:p>
                  </a:txBody>
                  <a:tcPr/>
                </a:tc>
                <a:tc>
                  <a:txBody>
                    <a:bodyPr/>
                    <a:lstStyle/>
                    <a:p>
                      <a:r>
                        <a:rPr lang="en-US" baseline="0" dirty="0"/>
                        <a:t> </a:t>
                      </a:r>
                      <a:r>
                        <a:rPr lang="en-US" b="1" dirty="0">
                          <a:solidFill>
                            <a:srgbClr val="C00000"/>
                          </a:solidFill>
                        </a:rPr>
                        <a:t>★</a:t>
                      </a:r>
                      <a:endParaRPr lang="en-US" dirty="0"/>
                    </a:p>
                  </a:txBody>
                  <a:tcPr/>
                </a:tc>
                <a:extLst>
                  <a:ext uri="{0D108BD9-81ED-4DB2-BD59-A6C34878D82A}">
                    <a16:rowId xmlns:a16="http://schemas.microsoft.com/office/drawing/2014/main" val="10002"/>
                  </a:ext>
                </a:extLst>
              </a:tr>
              <a:tr h="370840">
                <a:tc>
                  <a:txBody>
                    <a:bodyPr/>
                    <a:lstStyle/>
                    <a:p>
                      <a:pPr algn="ctr"/>
                      <a:r>
                        <a:rPr lang="en-US" b="1" dirty="0">
                          <a:solidFill>
                            <a:srgbClr val="C00000"/>
                          </a:solidFill>
                        </a:rPr>
                        <a:t>★</a:t>
                      </a:r>
                    </a:p>
                  </a:txBody>
                  <a:tcPr/>
                </a:tc>
                <a:tc>
                  <a:txBody>
                    <a:bodyPr/>
                    <a:lstStyle/>
                    <a:p>
                      <a:r>
                        <a:rPr lang="en-US" dirty="0"/>
                        <a:t> -</a:t>
                      </a:r>
                    </a:p>
                  </a:txBody>
                  <a:tcPr/>
                </a:tc>
                <a:tc>
                  <a:txBody>
                    <a:bodyPr/>
                    <a:lstStyle/>
                    <a:p>
                      <a:r>
                        <a:rPr lang="en-US" b="1" dirty="0">
                          <a:solidFill>
                            <a:srgbClr val="C00000"/>
                          </a:solidFill>
                        </a:rPr>
                        <a:t>★</a:t>
                      </a:r>
                    </a:p>
                  </a:txBody>
                  <a:tcPr/>
                </a:tc>
                <a:tc>
                  <a:txBody>
                    <a:bodyPr/>
                    <a:lstStyle/>
                    <a:p>
                      <a:r>
                        <a:rPr lang="en-US" baseline="0" dirty="0"/>
                        <a:t> -</a:t>
                      </a:r>
                      <a:endParaRPr lang="en-US" dirty="0"/>
                    </a:p>
                  </a:txBody>
                  <a:tcPr/>
                </a:tc>
                <a:tc>
                  <a:txBody>
                    <a:bodyPr/>
                    <a:lstStyle/>
                    <a:p>
                      <a:r>
                        <a:rPr lang="en-US" baseline="0" dirty="0"/>
                        <a:t> -</a:t>
                      </a:r>
                      <a:endParaRPr lang="en-US" dirty="0"/>
                    </a:p>
                  </a:txBody>
                  <a:tcPr/>
                </a:tc>
                <a:tc>
                  <a:txBody>
                    <a:bodyPr/>
                    <a:lstStyle/>
                    <a:p>
                      <a:r>
                        <a:rPr lang="en-US" baseline="0" dirty="0"/>
                        <a:t> -</a:t>
                      </a:r>
                      <a:endParaRPr lang="en-US" dirty="0"/>
                    </a:p>
                  </a:txBody>
                  <a:tcPr/>
                </a:tc>
                <a:tc>
                  <a:txBody>
                    <a:bodyPr/>
                    <a:lstStyle/>
                    <a:p>
                      <a:r>
                        <a:rPr lang="en-US" b="0" baseline="0" dirty="0">
                          <a:solidFill>
                            <a:schemeClr val="tx1"/>
                          </a:solidFill>
                        </a:rPr>
                        <a:t> </a:t>
                      </a:r>
                      <a:r>
                        <a:rPr lang="en-US" b="1" dirty="0">
                          <a:solidFill>
                            <a:srgbClr val="C00000"/>
                          </a:solidFill>
                        </a:rPr>
                        <a:t>★</a:t>
                      </a:r>
                      <a:endParaRPr lang="en-US" b="0" dirty="0">
                        <a:solidFill>
                          <a:schemeClr val="tx1"/>
                        </a:solidFill>
                      </a:endParaRPr>
                    </a:p>
                  </a:txBody>
                  <a:tcPr/>
                </a:tc>
                <a:extLst>
                  <a:ext uri="{0D108BD9-81ED-4DB2-BD59-A6C34878D82A}">
                    <a16:rowId xmlns:a16="http://schemas.microsoft.com/office/drawing/2014/main" val="10003"/>
                  </a:ext>
                </a:extLst>
              </a:tr>
              <a:tr h="370840">
                <a:tc>
                  <a:txBody>
                    <a:bodyPr/>
                    <a:lstStyle/>
                    <a:p>
                      <a:r>
                        <a:rPr lang="en-US" dirty="0"/>
                        <a:t> -</a:t>
                      </a:r>
                    </a:p>
                  </a:txBody>
                  <a:tcPr/>
                </a:tc>
                <a:tc>
                  <a:txBody>
                    <a:bodyPr/>
                    <a:lstStyle/>
                    <a:p>
                      <a:r>
                        <a:rPr lang="en-US" dirty="0"/>
                        <a:t> </a:t>
                      </a:r>
                      <a:r>
                        <a:rPr lang="en-US" b="1" dirty="0">
                          <a:solidFill>
                            <a:srgbClr val="C00000"/>
                          </a:solidFill>
                        </a:rPr>
                        <a:t>★</a:t>
                      </a:r>
                      <a:endParaRPr lang="en-US" dirty="0"/>
                    </a:p>
                  </a:txBody>
                  <a:tcPr/>
                </a:tc>
                <a:tc>
                  <a:txBody>
                    <a:bodyPr/>
                    <a:lstStyle/>
                    <a:p>
                      <a:r>
                        <a:rPr lang="en-US" baseline="0" dirty="0"/>
                        <a:t> -</a:t>
                      </a:r>
                      <a:endParaRPr lang="en-US" dirty="0"/>
                    </a:p>
                  </a:txBody>
                  <a:tcPr/>
                </a:tc>
                <a:tc>
                  <a:txBody>
                    <a:bodyPr/>
                    <a:lstStyle/>
                    <a:p>
                      <a:r>
                        <a:rPr lang="en-US" baseline="0" dirty="0"/>
                        <a:t> -</a:t>
                      </a:r>
                      <a:endParaRPr lang="en-US" dirty="0"/>
                    </a:p>
                  </a:txBody>
                  <a:tcPr/>
                </a:tc>
                <a:tc>
                  <a:txBody>
                    <a:bodyPr/>
                    <a:lstStyle/>
                    <a:p>
                      <a:r>
                        <a:rPr lang="en-US" baseline="0" dirty="0"/>
                        <a:t> -</a:t>
                      </a:r>
                      <a:endParaRPr lang="en-US" dirty="0"/>
                    </a:p>
                  </a:txBody>
                  <a:tcPr/>
                </a:tc>
                <a:tc>
                  <a:txBody>
                    <a:bodyPr/>
                    <a:lstStyle/>
                    <a:p>
                      <a:r>
                        <a:rPr lang="en-US" b="1" dirty="0">
                          <a:solidFill>
                            <a:srgbClr val="C00000"/>
                          </a:solidFill>
                        </a:rPr>
                        <a:t>★</a:t>
                      </a:r>
                    </a:p>
                  </a:txBody>
                  <a:tcPr/>
                </a:tc>
                <a:tc>
                  <a:txBody>
                    <a:bodyPr/>
                    <a:lstStyle/>
                    <a:p>
                      <a:r>
                        <a:rPr lang="en-US" baseline="0" dirty="0"/>
                        <a:t> </a:t>
                      </a:r>
                      <a:r>
                        <a:rPr lang="en-US" b="1" dirty="0">
                          <a:solidFill>
                            <a:srgbClr val="C00000"/>
                          </a:solidFill>
                        </a:rPr>
                        <a:t>★</a:t>
                      </a:r>
                      <a:endParaRPr lang="en-US" dirty="0"/>
                    </a:p>
                  </a:txBody>
                  <a:tcPr/>
                </a:tc>
                <a:extLst>
                  <a:ext uri="{0D108BD9-81ED-4DB2-BD59-A6C34878D82A}">
                    <a16:rowId xmlns:a16="http://schemas.microsoft.com/office/drawing/2014/main" val="10004"/>
                  </a:ext>
                </a:extLst>
              </a:tr>
              <a:tr h="370840">
                <a:tc>
                  <a:txBody>
                    <a:bodyPr/>
                    <a:lstStyle/>
                    <a:p>
                      <a:r>
                        <a:rPr lang="en-US" dirty="0"/>
                        <a:t> -</a:t>
                      </a:r>
                    </a:p>
                  </a:txBody>
                  <a:tcPr/>
                </a:tc>
                <a:tc>
                  <a:txBody>
                    <a:bodyPr/>
                    <a:lstStyle/>
                    <a:p>
                      <a:r>
                        <a:rPr lang="en-US" dirty="0"/>
                        <a:t> -</a:t>
                      </a:r>
                    </a:p>
                  </a:txBody>
                  <a:tcPr/>
                </a:tc>
                <a:tc>
                  <a:txBody>
                    <a:bodyPr/>
                    <a:lstStyle/>
                    <a:p>
                      <a:r>
                        <a:rPr lang="en-US" b="1" dirty="0">
                          <a:solidFill>
                            <a:srgbClr val="C00000"/>
                          </a:solidFill>
                        </a:rPr>
                        <a:t>★</a:t>
                      </a:r>
                    </a:p>
                  </a:txBody>
                  <a:tcPr/>
                </a:tc>
                <a:tc>
                  <a:txBody>
                    <a:bodyPr/>
                    <a:lstStyle/>
                    <a:p>
                      <a:r>
                        <a:rPr lang="en-US" baseline="0" dirty="0"/>
                        <a:t> -</a:t>
                      </a:r>
                      <a:endParaRPr lang="en-US" dirty="0"/>
                    </a:p>
                  </a:txBody>
                  <a:tcPr/>
                </a:tc>
                <a:tc>
                  <a:txBody>
                    <a:bodyPr/>
                    <a:lstStyle/>
                    <a:p>
                      <a:r>
                        <a:rPr lang="en-US" baseline="0" dirty="0"/>
                        <a:t> </a:t>
                      </a:r>
                      <a:r>
                        <a:rPr lang="en-US" b="1" dirty="0">
                          <a:solidFill>
                            <a:srgbClr val="C00000"/>
                          </a:solidFill>
                        </a:rPr>
                        <a:t>★</a:t>
                      </a:r>
                      <a:endParaRPr lang="en-US" dirty="0"/>
                    </a:p>
                  </a:txBody>
                  <a:tcPr/>
                </a:tc>
                <a:tc>
                  <a:txBody>
                    <a:bodyPr/>
                    <a:lstStyle/>
                    <a:p>
                      <a:r>
                        <a:rPr lang="en-US" baseline="0" dirty="0"/>
                        <a:t> -</a:t>
                      </a:r>
                      <a:endParaRPr lang="en-US" dirty="0"/>
                    </a:p>
                  </a:txBody>
                  <a:tcPr/>
                </a:tc>
                <a:tc>
                  <a:txBody>
                    <a:bodyPr/>
                    <a:lstStyle/>
                    <a:p>
                      <a:r>
                        <a:rPr lang="en-US" baseline="0" dirty="0"/>
                        <a:t> -</a:t>
                      </a:r>
                      <a:endParaRPr lang="en-US" dirty="0"/>
                    </a:p>
                  </a:txBody>
                  <a:tcPr/>
                </a:tc>
                <a:extLst>
                  <a:ext uri="{0D108BD9-81ED-4DB2-BD59-A6C34878D82A}">
                    <a16:rowId xmlns:a16="http://schemas.microsoft.com/office/drawing/2014/main" val="10005"/>
                  </a:ext>
                </a:extLst>
              </a:tr>
              <a:tr h="370840">
                <a:tc>
                  <a:txBody>
                    <a:bodyPr/>
                    <a:lstStyle/>
                    <a:p>
                      <a:r>
                        <a:rPr lang="en-US" dirty="0"/>
                        <a:t> -</a:t>
                      </a:r>
                    </a:p>
                  </a:txBody>
                  <a:tcPr/>
                </a:tc>
                <a:tc>
                  <a:txBody>
                    <a:bodyPr/>
                    <a:lstStyle/>
                    <a:p>
                      <a:r>
                        <a:rPr lang="en-US" dirty="0"/>
                        <a:t> </a:t>
                      </a:r>
                      <a:r>
                        <a:rPr lang="en-US" b="1" dirty="0">
                          <a:solidFill>
                            <a:srgbClr val="C00000"/>
                          </a:solidFill>
                        </a:rPr>
                        <a:t>★</a:t>
                      </a:r>
                      <a:endParaRPr lang="en-US" dirty="0"/>
                    </a:p>
                  </a:txBody>
                  <a:tcPr/>
                </a:tc>
                <a:tc>
                  <a:txBody>
                    <a:bodyPr/>
                    <a:lstStyle/>
                    <a:p>
                      <a:r>
                        <a:rPr lang="en-US" b="1" dirty="0">
                          <a:solidFill>
                            <a:srgbClr val="C00000"/>
                          </a:solidFill>
                        </a:rPr>
                        <a:t>★</a:t>
                      </a:r>
                    </a:p>
                  </a:txBody>
                  <a:tcPr/>
                </a:tc>
                <a:tc>
                  <a:txBody>
                    <a:bodyPr/>
                    <a:lstStyle/>
                    <a:p>
                      <a:r>
                        <a:rPr lang="en-US" b="1" dirty="0">
                          <a:solidFill>
                            <a:srgbClr val="C00000"/>
                          </a:solidFill>
                        </a:rPr>
                        <a:t>★</a:t>
                      </a:r>
                    </a:p>
                  </a:txBody>
                  <a:tcPr/>
                </a:tc>
                <a:tc>
                  <a:txBody>
                    <a:bodyPr/>
                    <a:lstStyle/>
                    <a:p>
                      <a:r>
                        <a:rPr lang="en-US" b="1" dirty="0">
                          <a:solidFill>
                            <a:srgbClr val="C00000"/>
                          </a:solidFill>
                        </a:rPr>
                        <a:t>★</a:t>
                      </a:r>
                    </a:p>
                  </a:txBody>
                  <a:tcPr/>
                </a:tc>
                <a:tc>
                  <a:txBody>
                    <a:bodyPr/>
                    <a:lstStyle/>
                    <a:p>
                      <a:r>
                        <a:rPr lang="en-US" baseline="0" dirty="0"/>
                        <a:t> -</a:t>
                      </a:r>
                      <a:endParaRPr lang="en-US" dirty="0"/>
                    </a:p>
                  </a:txBody>
                  <a:tcPr/>
                </a:tc>
                <a:tc>
                  <a:txBody>
                    <a:bodyPr/>
                    <a:lstStyle/>
                    <a:p>
                      <a:r>
                        <a:rPr lang="en-US" baseline="0" dirty="0"/>
                        <a:t> -</a:t>
                      </a:r>
                      <a:endParaRPr lang="en-US" dirty="0"/>
                    </a:p>
                  </a:txBody>
                  <a:tcPr/>
                </a:tc>
                <a:extLst>
                  <a:ext uri="{0D108BD9-81ED-4DB2-BD59-A6C34878D82A}">
                    <a16:rowId xmlns:a16="http://schemas.microsoft.com/office/drawing/2014/main" val="10006"/>
                  </a:ext>
                </a:extLst>
              </a:tr>
            </a:tbl>
          </a:graphicData>
        </a:graphic>
      </p:graphicFrame>
      <p:sp>
        <p:nvSpPr>
          <p:cNvPr id="10" name="TextBox 9">
            <a:extLst>
              <a:ext uri="{FF2B5EF4-FFF2-40B4-BE49-F238E27FC236}">
                <a16:creationId xmlns:a16="http://schemas.microsoft.com/office/drawing/2014/main" id="{EC78E749-030C-C749-BFA7-78DAEEC97B17}"/>
              </a:ext>
            </a:extLst>
          </p:cNvPr>
          <p:cNvSpPr txBox="1"/>
          <p:nvPr/>
        </p:nvSpPr>
        <p:spPr>
          <a:xfrm>
            <a:off x="4316277" y="3720183"/>
            <a:ext cx="801132" cy="523220"/>
          </a:xfrm>
          <a:prstGeom prst="rect">
            <a:avLst/>
          </a:prstGeom>
          <a:noFill/>
        </p:spPr>
        <p:txBody>
          <a:bodyPr wrap="square" rtlCol="0">
            <a:spAutoFit/>
          </a:bodyPr>
          <a:lstStyle/>
          <a:p>
            <a:pPr algn="ctr"/>
            <a:r>
              <a:rPr lang="en-US" sz="2800" dirty="0">
                <a:solidFill>
                  <a:prstClr val="black"/>
                </a:solidFill>
              </a:rPr>
              <a:t>A =</a:t>
            </a:r>
          </a:p>
        </p:txBody>
      </p:sp>
      <p:sp>
        <p:nvSpPr>
          <p:cNvPr id="11" name="Double Bracket 10">
            <a:extLst>
              <a:ext uri="{FF2B5EF4-FFF2-40B4-BE49-F238E27FC236}">
                <a16:creationId xmlns:a16="http://schemas.microsoft.com/office/drawing/2014/main" id="{EB9CD5BD-855B-644A-A800-A5E4B08D6C4F}"/>
              </a:ext>
            </a:extLst>
          </p:cNvPr>
          <p:cNvSpPr/>
          <p:nvPr/>
        </p:nvSpPr>
        <p:spPr>
          <a:xfrm>
            <a:off x="5130813" y="2371357"/>
            <a:ext cx="3560600" cy="3220872"/>
          </a:xfrm>
          <a:prstGeom prst="bracketPair">
            <a:avLst/>
          </a:prstGeom>
          <a:ln w="31750">
            <a:solidFill>
              <a:srgbClr val="00206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prstClr val="black"/>
              </a:solidFill>
            </a:endParaRPr>
          </a:p>
        </p:txBody>
      </p:sp>
      <p:sp>
        <p:nvSpPr>
          <p:cNvPr id="6" name="TextBox 5">
            <a:extLst>
              <a:ext uri="{FF2B5EF4-FFF2-40B4-BE49-F238E27FC236}">
                <a16:creationId xmlns:a16="http://schemas.microsoft.com/office/drawing/2014/main" id="{5346EB2D-C05D-AB45-AB93-3F37CB4EA605}"/>
              </a:ext>
            </a:extLst>
          </p:cNvPr>
          <p:cNvSpPr txBox="1"/>
          <p:nvPr/>
        </p:nvSpPr>
        <p:spPr>
          <a:xfrm>
            <a:off x="3986814" y="4363761"/>
            <a:ext cx="1288012" cy="923330"/>
          </a:xfrm>
          <a:prstGeom prst="rect">
            <a:avLst/>
          </a:prstGeom>
          <a:noFill/>
        </p:spPr>
        <p:txBody>
          <a:bodyPr wrap="square" rtlCol="0">
            <a:spAutoFit/>
          </a:bodyPr>
          <a:lstStyle/>
          <a:p>
            <a:pPr algn="ctr"/>
            <a:r>
              <a:rPr lang="en-US" dirty="0"/>
              <a:t>From vertex (rows)</a:t>
            </a:r>
          </a:p>
        </p:txBody>
      </p:sp>
      <p:sp>
        <p:nvSpPr>
          <p:cNvPr id="13" name="TextBox 12">
            <a:extLst>
              <a:ext uri="{FF2B5EF4-FFF2-40B4-BE49-F238E27FC236}">
                <a16:creationId xmlns:a16="http://schemas.microsoft.com/office/drawing/2014/main" id="{E209B6E0-EC74-A54F-AF01-E4EE39D7C1C4}"/>
              </a:ext>
            </a:extLst>
          </p:cNvPr>
          <p:cNvSpPr txBox="1"/>
          <p:nvPr/>
        </p:nvSpPr>
        <p:spPr>
          <a:xfrm>
            <a:off x="6061324" y="1725026"/>
            <a:ext cx="1772901" cy="646331"/>
          </a:xfrm>
          <a:prstGeom prst="rect">
            <a:avLst/>
          </a:prstGeom>
          <a:noFill/>
        </p:spPr>
        <p:txBody>
          <a:bodyPr wrap="square" rtlCol="0">
            <a:spAutoFit/>
          </a:bodyPr>
          <a:lstStyle/>
          <a:p>
            <a:pPr algn="ctr"/>
            <a:r>
              <a:rPr lang="en-US" dirty="0"/>
              <a:t>To vertex (columns)</a:t>
            </a:r>
          </a:p>
        </p:txBody>
      </p:sp>
      <p:sp>
        <p:nvSpPr>
          <p:cNvPr id="7" name="TextBox 6">
            <a:extLst>
              <a:ext uri="{FF2B5EF4-FFF2-40B4-BE49-F238E27FC236}">
                <a16:creationId xmlns:a16="http://schemas.microsoft.com/office/drawing/2014/main" id="{778F842A-7E46-6946-AC53-A0752A7B645E}"/>
              </a:ext>
            </a:extLst>
          </p:cNvPr>
          <p:cNvSpPr txBox="1"/>
          <p:nvPr/>
        </p:nvSpPr>
        <p:spPr>
          <a:xfrm>
            <a:off x="555570" y="5888955"/>
            <a:ext cx="7912005" cy="830997"/>
          </a:xfrm>
          <a:prstGeom prst="rect">
            <a:avLst/>
          </a:prstGeom>
          <a:solidFill>
            <a:srgbClr val="FFFFEB"/>
          </a:solidFill>
          <a:ln w="28575">
            <a:solidFill>
              <a:schemeClr val="tx1"/>
            </a:solidFill>
          </a:ln>
        </p:spPr>
        <p:txBody>
          <a:bodyPr wrap="square" rtlCol="0">
            <a:spAutoFit/>
          </a:bodyPr>
          <a:lstStyle/>
          <a:p>
            <a:pPr algn="ctr"/>
            <a:r>
              <a:rPr lang="en-US" sz="2400" dirty="0">
                <a:latin typeface="Arial" pitchFamily="34" charset="0"/>
                <a:cs typeface="+mn-cs"/>
              </a:rPr>
              <a:t>This is an undirected graph (no arrows on the edges) and the Adjacency matrix is symmetric</a:t>
            </a:r>
          </a:p>
        </p:txBody>
      </p:sp>
      <p:sp>
        <p:nvSpPr>
          <p:cNvPr id="62" name="Freeform 25"/>
          <p:cNvSpPr>
            <a:spLocks/>
          </p:cNvSpPr>
          <p:nvPr/>
        </p:nvSpPr>
        <p:spPr bwMode="auto">
          <a:xfrm>
            <a:off x="482593" y="2808309"/>
            <a:ext cx="293811" cy="962444"/>
          </a:xfrm>
          <a:custGeom>
            <a:avLst/>
            <a:gdLst>
              <a:gd name="T0" fmla="*/ 152 w 152"/>
              <a:gd name="T1" fmla="*/ 513 h 513"/>
              <a:gd name="T2" fmla="*/ 38 w 152"/>
              <a:gd name="T3" fmla="*/ 371 h 513"/>
              <a:gd name="T4" fmla="*/ 19 w 152"/>
              <a:gd name="T5" fmla="*/ 212 h 513"/>
              <a:gd name="T6" fmla="*/ 152 w 152"/>
              <a:gd name="T7" fmla="*/ 0 h 513"/>
            </a:gdLst>
            <a:ahLst/>
            <a:cxnLst>
              <a:cxn ang="0">
                <a:pos x="T0" y="T1"/>
              </a:cxn>
              <a:cxn ang="0">
                <a:pos x="T2" y="T3"/>
              </a:cxn>
              <a:cxn ang="0">
                <a:pos x="T4" y="T5"/>
              </a:cxn>
              <a:cxn ang="0">
                <a:pos x="T6" y="T7"/>
              </a:cxn>
            </a:cxnLst>
            <a:rect l="0" t="0" r="r" b="b"/>
            <a:pathLst>
              <a:path w="152" h="513">
                <a:moveTo>
                  <a:pt x="152" y="513"/>
                </a:moveTo>
                <a:cubicBezTo>
                  <a:pt x="106" y="467"/>
                  <a:pt x="60" y="421"/>
                  <a:pt x="38" y="371"/>
                </a:cubicBezTo>
                <a:cubicBezTo>
                  <a:pt x="16" y="321"/>
                  <a:pt x="0" y="274"/>
                  <a:pt x="19" y="212"/>
                </a:cubicBezTo>
                <a:cubicBezTo>
                  <a:pt x="38" y="150"/>
                  <a:pt x="95" y="75"/>
                  <a:pt x="152"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58" name="Freeform 31"/>
          <p:cNvSpPr>
            <a:spLocks/>
          </p:cNvSpPr>
          <p:nvPr/>
        </p:nvSpPr>
        <p:spPr bwMode="auto">
          <a:xfrm>
            <a:off x="820536" y="2568684"/>
            <a:ext cx="1501910" cy="249523"/>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56" name="Freeform 35"/>
          <p:cNvSpPr>
            <a:spLocks/>
          </p:cNvSpPr>
          <p:nvPr/>
        </p:nvSpPr>
        <p:spPr bwMode="auto">
          <a:xfrm>
            <a:off x="787714" y="3801533"/>
            <a:ext cx="1501910" cy="981206"/>
          </a:xfrm>
          <a:custGeom>
            <a:avLst/>
            <a:gdLst>
              <a:gd name="T0" fmla="*/ 0 w 777"/>
              <a:gd name="T1" fmla="*/ 514 h 523"/>
              <a:gd name="T2" fmla="*/ 6 w 777"/>
              <a:gd name="T3" fmla="*/ 523 h 523"/>
              <a:gd name="T4" fmla="*/ 176 w 777"/>
              <a:gd name="T5" fmla="*/ 343 h 523"/>
              <a:gd name="T6" fmla="*/ 615 w 777"/>
              <a:gd name="T7" fmla="*/ 247 h 523"/>
              <a:gd name="T8" fmla="*/ 777 w 777"/>
              <a:gd name="T9" fmla="*/ 0 h 523"/>
            </a:gdLst>
            <a:ahLst/>
            <a:cxnLst>
              <a:cxn ang="0">
                <a:pos x="T0" y="T1"/>
              </a:cxn>
              <a:cxn ang="0">
                <a:pos x="T2" y="T3"/>
              </a:cxn>
              <a:cxn ang="0">
                <a:pos x="T4" y="T5"/>
              </a:cxn>
              <a:cxn ang="0">
                <a:pos x="T6" y="T7"/>
              </a:cxn>
              <a:cxn ang="0">
                <a:pos x="T8" y="T9"/>
              </a:cxn>
            </a:cxnLst>
            <a:rect l="0" t="0" r="r" b="b"/>
            <a:pathLst>
              <a:path w="777" h="523">
                <a:moveTo>
                  <a:pt x="0" y="514"/>
                </a:moveTo>
                <a:lnTo>
                  <a:pt x="6" y="523"/>
                </a:lnTo>
                <a:cubicBezTo>
                  <a:pt x="35" y="495"/>
                  <a:pt x="74" y="389"/>
                  <a:pt x="176" y="343"/>
                </a:cubicBezTo>
                <a:cubicBezTo>
                  <a:pt x="278" y="297"/>
                  <a:pt x="515" y="304"/>
                  <a:pt x="615" y="247"/>
                </a:cubicBezTo>
                <a:cubicBezTo>
                  <a:pt x="715" y="190"/>
                  <a:pt x="746" y="95"/>
                  <a:pt x="777"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20" name="Freeform 47"/>
          <p:cNvSpPr>
            <a:spLocks/>
          </p:cNvSpPr>
          <p:nvPr/>
        </p:nvSpPr>
        <p:spPr bwMode="auto">
          <a:xfrm>
            <a:off x="2307022" y="3553436"/>
            <a:ext cx="1501910" cy="249523"/>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52" name="Freeform 53"/>
          <p:cNvSpPr>
            <a:spLocks/>
          </p:cNvSpPr>
          <p:nvPr/>
        </p:nvSpPr>
        <p:spPr bwMode="auto">
          <a:xfrm flipH="1" flipV="1">
            <a:off x="768385" y="4809004"/>
            <a:ext cx="1501910" cy="249523"/>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50" name="Freeform 56"/>
          <p:cNvSpPr>
            <a:spLocks/>
          </p:cNvSpPr>
          <p:nvPr/>
        </p:nvSpPr>
        <p:spPr bwMode="auto">
          <a:xfrm flipH="1" flipV="1">
            <a:off x="799313" y="3803410"/>
            <a:ext cx="1501910" cy="249523"/>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48" name="Freeform 59"/>
          <p:cNvSpPr>
            <a:spLocks/>
          </p:cNvSpPr>
          <p:nvPr/>
        </p:nvSpPr>
        <p:spPr bwMode="auto">
          <a:xfrm flipV="1">
            <a:off x="494239" y="3839056"/>
            <a:ext cx="293811" cy="962444"/>
          </a:xfrm>
          <a:custGeom>
            <a:avLst/>
            <a:gdLst>
              <a:gd name="T0" fmla="*/ 152 w 152"/>
              <a:gd name="T1" fmla="*/ 513 h 513"/>
              <a:gd name="T2" fmla="*/ 38 w 152"/>
              <a:gd name="T3" fmla="*/ 371 h 513"/>
              <a:gd name="T4" fmla="*/ 19 w 152"/>
              <a:gd name="T5" fmla="*/ 212 h 513"/>
              <a:gd name="T6" fmla="*/ 152 w 152"/>
              <a:gd name="T7" fmla="*/ 0 h 513"/>
            </a:gdLst>
            <a:ahLst/>
            <a:cxnLst>
              <a:cxn ang="0">
                <a:pos x="T0" y="T1"/>
              </a:cxn>
              <a:cxn ang="0">
                <a:pos x="T2" y="T3"/>
              </a:cxn>
              <a:cxn ang="0">
                <a:pos x="T4" y="T5"/>
              </a:cxn>
              <a:cxn ang="0">
                <a:pos x="T6" y="T7"/>
              </a:cxn>
            </a:cxnLst>
            <a:rect l="0" t="0" r="r" b="b"/>
            <a:pathLst>
              <a:path w="152" h="513">
                <a:moveTo>
                  <a:pt x="152" y="513"/>
                </a:moveTo>
                <a:cubicBezTo>
                  <a:pt x="106" y="467"/>
                  <a:pt x="60" y="421"/>
                  <a:pt x="38" y="371"/>
                </a:cubicBezTo>
                <a:cubicBezTo>
                  <a:pt x="16" y="321"/>
                  <a:pt x="0" y="274"/>
                  <a:pt x="19" y="212"/>
                </a:cubicBezTo>
                <a:cubicBezTo>
                  <a:pt x="38" y="150"/>
                  <a:pt x="95" y="75"/>
                  <a:pt x="152"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26" name="Freeform 25"/>
          <p:cNvSpPr>
            <a:spLocks/>
          </p:cNvSpPr>
          <p:nvPr/>
        </p:nvSpPr>
        <p:spPr bwMode="auto">
          <a:xfrm flipH="1" flipV="1">
            <a:off x="2281726" y="2818453"/>
            <a:ext cx="293811" cy="962444"/>
          </a:xfrm>
          <a:custGeom>
            <a:avLst/>
            <a:gdLst>
              <a:gd name="T0" fmla="*/ 152 w 152"/>
              <a:gd name="T1" fmla="*/ 513 h 513"/>
              <a:gd name="T2" fmla="*/ 38 w 152"/>
              <a:gd name="T3" fmla="*/ 371 h 513"/>
              <a:gd name="T4" fmla="*/ 19 w 152"/>
              <a:gd name="T5" fmla="*/ 212 h 513"/>
              <a:gd name="T6" fmla="*/ 152 w 152"/>
              <a:gd name="T7" fmla="*/ 0 h 513"/>
            </a:gdLst>
            <a:ahLst/>
            <a:cxnLst>
              <a:cxn ang="0">
                <a:pos x="T0" y="T1"/>
              </a:cxn>
              <a:cxn ang="0">
                <a:pos x="T2" y="T3"/>
              </a:cxn>
              <a:cxn ang="0">
                <a:pos x="T4" y="T5"/>
              </a:cxn>
              <a:cxn ang="0">
                <a:pos x="T6" y="T7"/>
              </a:cxn>
            </a:cxnLst>
            <a:rect l="0" t="0" r="r" b="b"/>
            <a:pathLst>
              <a:path w="152" h="513">
                <a:moveTo>
                  <a:pt x="152" y="513"/>
                </a:moveTo>
                <a:cubicBezTo>
                  <a:pt x="106" y="467"/>
                  <a:pt x="60" y="421"/>
                  <a:pt x="38" y="371"/>
                </a:cubicBezTo>
                <a:cubicBezTo>
                  <a:pt x="16" y="321"/>
                  <a:pt x="0" y="274"/>
                  <a:pt x="19" y="212"/>
                </a:cubicBezTo>
                <a:cubicBezTo>
                  <a:pt x="38" y="150"/>
                  <a:pt x="95" y="75"/>
                  <a:pt x="152"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46" name="Freeform 65"/>
          <p:cNvSpPr>
            <a:spLocks/>
          </p:cNvSpPr>
          <p:nvPr/>
        </p:nvSpPr>
        <p:spPr bwMode="auto">
          <a:xfrm>
            <a:off x="2278028" y="3790277"/>
            <a:ext cx="1476782" cy="1018727"/>
          </a:xfrm>
          <a:custGeom>
            <a:avLst/>
            <a:gdLst>
              <a:gd name="T0" fmla="*/ 753 w 764"/>
              <a:gd name="T1" fmla="*/ 0 h 543"/>
              <a:gd name="T2" fmla="*/ 764 w 764"/>
              <a:gd name="T3" fmla="*/ 14 h 543"/>
              <a:gd name="T4" fmla="*/ 485 w 764"/>
              <a:gd name="T5" fmla="*/ 380 h 543"/>
              <a:gd name="T6" fmla="*/ 0 w 764"/>
              <a:gd name="T7" fmla="*/ 543 h 543"/>
            </a:gdLst>
            <a:ahLst/>
            <a:cxnLst>
              <a:cxn ang="0">
                <a:pos x="T0" y="T1"/>
              </a:cxn>
              <a:cxn ang="0">
                <a:pos x="T2" y="T3"/>
              </a:cxn>
              <a:cxn ang="0">
                <a:pos x="T4" y="T5"/>
              </a:cxn>
              <a:cxn ang="0">
                <a:pos x="T6" y="T7"/>
              </a:cxn>
            </a:cxnLst>
            <a:rect l="0" t="0" r="r" b="b"/>
            <a:pathLst>
              <a:path w="764" h="543">
                <a:moveTo>
                  <a:pt x="753" y="0"/>
                </a:moveTo>
                <a:lnTo>
                  <a:pt x="764" y="14"/>
                </a:lnTo>
                <a:cubicBezTo>
                  <a:pt x="719" y="77"/>
                  <a:pt x="612" y="292"/>
                  <a:pt x="485" y="380"/>
                </a:cubicBezTo>
                <a:cubicBezTo>
                  <a:pt x="358" y="468"/>
                  <a:pt x="179" y="505"/>
                  <a:pt x="0" y="54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44" name="Freeform 68"/>
          <p:cNvSpPr>
            <a:spLocks/>
          </p:cNvSpPr>
          <p:nvPr/>
        </p:nvSpPr>
        <p:spPr bwMode="auto">
          <a:xfrm rot="10800000" flipH="1">
            <a:off x="2318620" y="2833913"/>
            <a:ext cx="1476782" cy="1018727"/>
          </a:xfrm>
          <a:custGeom>
            <a:avLst/>
            <a:gdLst>
              <a:gd name="T0" fmla="*/ 753 w 764"/>
              <a:gd name="T1" fmla="*/ 0 h 543"/>
              <a:gd name="T2" fmla="*/ 764 w 764"/>
              <a:gd name="T3" fmla="*/ 14 h 543"/>
              <a:gd name="T4" fmla="*/ 485 w 764"/>
              <a:gd name="T5" fmla="*/ 380 h 543"/>
              <a:gd name="T6" fmla="*/ 0 w 764"/>
              <a:gd name="T7" fmla="*/ 543 h 543"/>
            </a:gdLst>
            <a:ahLst/>
            <a:cxnLst>
              <a:cxn ang="0">
                <a:pos x="T0" y="T1"/>
              </a:cxn>
              <a:cxn ang="0">
                <a:pos x="T2" y="T3"/>
              </a:cxn>
              <a:cxn ang="0">
                <a:pos x="T4" y="T5"/>
              </a:cxn>
              <a:cxn ang="0">
                <a:pos x="T6" y="T7"/>
              </a:cxn>
            </a:cxnLst>
            <a:rect l="0" t="0" r="r" b="b"/>
            <a:pathLst>
              <a:path w="764" h="543">
                <a:moveTo>
                  <a:pt x="753" y="0"/>
                </a:moveTo>
                <a:lnTo>
                  <a:pt x="764" y="14"/>
                </a:lnTo>
                <a:cubicBezTo>
                  <a:pt x="719" y="77"/>
                  <a:pt x="612" y="292"/>
                  <a:pt x="485" y="380"/>
                </a:cubicBezTo>
                <a:cubicBezTo>
                  <a:pt x="358" y="468"/>
                  <a:pt x="179" y="505"/>
                  <a:pt x="0" y="54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29" name="Rectangle 28"/>
          <p:cNvSpPr>
            <a:spLocks noChangeArrowheads="1"/>
          </p:cNvSpPr>
          <p:nvPr/>
        </p:nvSpPr>
        <p:spPr bwMode="auto">
          <a:xfrm>
            <a:off x="2287267" y="4854315"/>
            <a:ext cx="312862" cy="3693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r>
              <a:rPr lang="en-US" sz="1800" b="1" dirty="0">
                <a:solidFill>
                  <a:srgbClr val="C00000"/>
                </a:solidFill>
                <a:latin typeface="Helvetica"/>
                <a:cs typeface="Helvetica"/>
              </a:rPr>
              <a:t>5</a:t>
            </a:r>
          </a:p>
        </p:txBody>
      </p:sp>
      <p:sp>
        <p:nvSpPr>
          <p:cNvPr id="30" name="Rectangle 104"/>
          <p:cNvSpPr>
            <a:spLocks noChangeArrowheads="1"/>
          </p:cNvSpPr>
          <p:nvPr/>
        </p:nvSpPr>
        <p:spPr bwMode="auto">
          <a:xfrm>
            <a:off x="332273" y="3534922"/>
            <a:ext cx="312862" cy="3693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r>
              <a:rPr lang="en-US" sz="1800" b="1" dirty="0">
                <a:solidFill>
                  <a:srgbClr val="C00000"/>
                </a:solidFill>
                <a:latin typeface="Helvetica"/>
                <a:cs typeface="Helvetica"/>
              </a:rPr>
              <a:t>3</a:t>
            </a:r>
          </a:p>
        </p:txBody>
      </p:sp>
      <p:sp>
        <p:nvSpPr>
          <p:cNvPr id="31" name="Rectangle 105"/>
          <p:cNvSpPr>
            <a:spLocks noChangeArrowheads="1"/>
          </p:cNvSpPr>
          <p:nvPr/>
        </p:nvSpPr>
        <p:spPr bwMode="auto">
          <a:xfrm>
            <a:off x="393220" y="4698991"/>
            <a:ext cx="312862" cy="3693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r>
              <a:rPr lang="en-US" sz="1800" b="1" dirty="0">
                <a:solidFill>
                  <a:srgbClr val="C00000"/>
                </a:solidFill>
                <a:latin typeface="Helvetica"/>
                <a:cs typeface="Helvetica"/>
              </a:rPr>
              <a:t>2</a:t>
            </a:r>
          </a:p>
        </p:txBody>
      </p:sp>
      <p:sp>
        <p:nvSpPr>
          <p:cNvPr id="32" name="Rectangle 31"/>
          <p:cNvSpPr>
            <a:spLocks noChangeArrowheads="1"/>
          </p:cNvSpPr>
          <p:nvPr/>
        </p:nvSpPr>
        <p:spPr bwMode="auto">
          <a:xfrm>
            <a:off x="2271234" y="2295135"/>
            <a:ext cx="312862" cy="3693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r>
              <a:rPr lang="en-US" sz="1800" b="1" dirty="0">
                <a:solidFill>
                  <a:srgbClr val="C00000"/>
                </a:solidFill>
                <a:latin typeface="Helvetica"/>
                <a:cs typeface="Helvetica"/>
              </a:rPr>
              <a:t>1</a:t>
            </a:r>
          </a:p>
        </p:txBody>
      </p:sp>
      <p:sp>
        <p:nvSpPr>
          <p:cNvPr id="33" name="Oval 32"/>
          <p:cNvSpPr>
            <a:spLocks noChangeArrowheads="1"/>
          </p:cNvSpPr>
          <p:nvPr/>
        </p:nvSpPr>
        <p:spPr bwMode="auto">
          <a:xfrm>
            <a:off x="683335" y="2700258"/>
            <a:ext cx="220450" cy="225133"/>
          </a:xfrm>
          <a:prstGeom prst="ellipse">
            <a:avLst/>
          </a:prstGeom>
          <a:solidFill>
            <a:schemeClr val="tx1"/>
          </a:solidFill>
          <a:ln w="12700">
            <a:solidFill>
              <a:schemeClr val="tx1"/>
            </a:solidFill>
            <a:round/>
            <a:headEnd/>
            <a:tailEnd/>
          </a:ln>
          <a:effectLst/>
        </p:spPr>
        <p:txBody>
          <a:bodyPr wrap="none" anchor="ctr"/>
          <a:lstStyle/>
          <a:p>
            <a:pPr eaLnBrk="1" hangingPunct="1">
              <a:spcBef>
                <a:spcPct val="45000"/>
              </a:spcBef>
              <a:defRPr/>
            </a:pPr>
            <a:endParaRPr lang="en-US" sz="2400" b="1">
              <a:solidFill>
                <a:srgbClr val="C00000"/>
              </a:solidFill>
              <a:latin typeface="Verdana" charset="0"/>
            </a:endParaRPr>
          </a:p>
        </p:txBody>
      </p:sp>
      <p:sp>
        <p:nvSpPr>
          <p:cNvPr id="34" name="Oval 33"/>
          <p:cNvSpPr>
            <a:spLocks noChangeArrowheads="1"/>
          </p:cNvSpPr>
          <p:nvPr/>
        </p:nvSpPr>
        <p:spPr bwMode="auto">
          <a:xfrm>
            <a:off x="2167848" y="4681429"/>
            <a:ext cx="220450" cy="225133"/>
          </a:xfrm>
          <a:prstGeom prst="ellipse">
            <a:avLst/>
          </a:prstGeom>
          <a:solidFill>
            <a:schemeClr val="tx1"/>
          </a:solidFill>
          <a:ln w="12700">
            <a:solidFill>
              <a:srgbClr val="0000FF"/>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sz="1800" b="1">
              <a:solidFill>
                <a:srgbClr val="C00000"/>
              </a:solidFill>
            </a:endParaRPr>
          </a:p>
        </p:txBody>
      </p:sp>
      <p:sp>
        <p:nvSpPr>
          <p:cNvPr id="35" name="Oval 34"/>
          <p:cNvSpPr>
            <a:spLocks noChangeArrowheads="1"/>
          </p:cNvSpPr>
          <p:nvPr/>
        </p:nvSpPr>
        <p:spPr bwMode="auto">
          <a:xfrm>
            <a:off x="2167848" y="2700258"/>
            <a:ext cx="220450" cy="225133"/>
          </a:xfrm>
          <a:prstGeom prst="ellipse">
            <a:avLst/>
          </a:prstGeom>
          <a:solidFill>
            <a:schemeClr val="tx1"/>
          </a:solidFill>
          <a:ln w="12700">
            <a:solidFill>
              <a:srgbClr val="0000FF"/>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sz="1800" b="1">
              <a:solidFill>
                <a:srgbClr val="C00000"/>
              </a:solidFill>
            </a:endParaRPr>
          </a:p>
        </p:txBody>
      </p:sp>
      <p:sp>
        <p:nvSpPr>
          <p:cNvPr id="36" name="Oval 35"/>
          <p:cNvSpPr>
            <a:spLocks noChangeArrowheads="1"/>
          </p:cNvSpPr>
          <p:nvPr/>
        </p:nvSpPr>
        <p:spPr bwMode="auto">
          <a:xfrm>
            <a:off x="2167848" y="3690844"/>
            <a:ext cx="220450" cy="225133"/>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sz="1800" b="1">
              <a:solidFill>
                <a:srgbClr val="C00000"/>
              </a:solidFill>
            </a:endParaRPr>
          </a:p>
        </p:txBody>
      </p:sp>
      <p:sp>
        <p:nvSpPr>
          <p:cNvPr id="37" name="Oval 36"/>
          <p:cNvSpPr>
            <a:spLocks noChangeArrowheads="1"/>
          </p:cNvSpPr>
          <p:nvPr/>
        </p:nvSpPr>
        <p:spPr bwMode="auto">
          <a:xfrm>
            <a:off x="3612337" y="3680837"/>
            <a:ext cx="220450" cy="225133"/>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sz="1800" b="1">
              <a:solidFill>
                <a:srgbClr val="C00000"/>
              </a:solidFill>
            </a:endParaRPr>
          </a:p>
        </p:txBody>
      </p:sp>
      <p:sp>
        <p:nvSpPr>
          <p:cNvPr id="38" name="Oval 71"/>
          <p:cNvSpPr>
            <a:spLocks noChangeArrowheads="1"/>
          </p:cNvSpPr>
          <p:nvPr/>
        </p:nvSpPr>
        <p:spPr bwMode="auto">
          <a:xfrm>
            <a:off x="683335" y="3690844"/>
            <a:ext cx="220450" cy="225133"/>
          </a:xfrm>
          <a:prstGeom prst="ellipse">
            <a:avLst/>
          </a:prstGeom>
          <a:solidFill>
            <a:schemeClr val="tx1"/>
          </a:solidFill>
          <a:ln>
            <a:solidFill>
              <a:srgbClr val="0000FF"/>
            </a:solidFill>
          </a:ln>
          <a:effectLst/>
        </p:spPr>
        <p:txBody>
          <a:bodyPr wrap="none" anchor="ctr"/>
          <a:lstStyle/>
          <a:p>
            <a:pPr>
              <a:defRPr/>
            </a:pPr>
            <a:endParaRPr lang="en-US" sz="1800" b="1">
              <a:solidFill>
                <a:srgbClr val="C00000"/>
              </a:solidFill>
            </a:endParaRPr>
          </a:p>
        </p:txBody>
      </p:sp>
      <p:sp>
        <p:nvSpPr>
          <p:cNvPr id="39" name="Oval 72"/>
          <p:cNvSpPr>
            <a:spLocks noChangeArrowheads="1"/>
          </p:cNvSpPr>
          <p:nvPr/>
        </p:nvSpPr>
        <p:spPr bwMode="auto">
          <a:xfrm>
            <a:off x="683335" y="4681429"/>
            <a:ext cx="220450" cy="225133"/>
          </a:xfrm>
          <a:prstGeom prst="ellipse">
            <a:avLst/>
          </a:prstGeom>
          <a:solidFill>
            <a:schemeClr val="tx1"/>
          </a:solidFill>
          <a:ln w="12700">
            <a:solidFill>
              <a:schemeClr val="tx1"/>
            </a:solidFill>
            <a:round/>
            <a:headEnd/>
            <a:tailEnd/>
          </a:ln>
          <a:effectLst/>
        </p:spPr>
        <p:txBody>
          <a:bodyPr wrap="none" anchor="ctr"/>
          <a:lstStyle/>
          <a:p>
            <a:pPr>
              <a:defRPr/>
            </a:pPr>
            <a:endParaRPr lang="en-US" sz="1800" b="1">
              <a:solidFill>
                <a:srgbClr val="C00000"/>
              </a:solidFill>
            </a:endParaRPr>
          </a:p>
        </p:txBody>
      </p:sp>
      <p:sp>
        <p:nvSpPr>
          <p:cNvPr id="40" name="Rectangle 39"/>
          <p:cNvSpPr>
            <a:spLocks noChangeArrowheads="1"/>
          </p:cNvSpPr>
          <p:nvPr/>
        </p:nvSpPr>
        <p:spPr bwMode="auto">
          <a:xfrm>
            <a:off x="470802" y="2401305"/>
            <a:ext cx="312862" cy="3693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r>
              <a:rPr lang="en-US" sz="1800" b="1" dirty="0">
                <a:solidFill>
                  <a:srgbClr val="C00000"/>
                </a:solidFill>
                <a:latin typeface="Helvetica"/>
                <a:cs typeface="Helvetica"/>
              </a:rPr>
              <a:t>0</a:t>
            </a:r>
          </a:p>
        </p:txBody>
      </p:sp>
      <p:sp>
        <p:nvSpPr>
          <p:cNvPr id="41" name="Rectangle 40"/>
          <p:cNvSpPr>
            <a:spLocks noChangeArrowheads="1"/>
          </p:cNvSpPr>
          <p:nvPr/>
        </p:nvSpPr>
        <p:spPr bwMode="auto">
          <a:xfrm>
            <a:off x="3757771" y="3484284"/>
            <a:ext cx="312862" cy="3693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r>
              <a:rPr lang="en-US" sz="1800" b="1" dirty="0">
                <a:solidFill>
                  <a:srgbClr val="C00000"/>
                </a:solidFill>
                <a:latin typeface="Helvetica"/>
                <a:cs typeface="Helvetica"/>
              </a:rPr>
              <a:t>4</a:t>
            </a:r>
          </a:p>
        </p:txBody>
      </p:sp>
      <p:sp>
        <p:nvSpPr>
          <p:cNvPr id="42" name="Rectangle 41"/>
          <p:cNvSpPr>
            <a:spLocks noChangeArrowheads="1"/>
          </p:cNvSpPr>
          <p:nvPr/>
        </p:nvSpPr>
        <p:spPr bwMode="auto">
          <a:xfrm>
            <a:off x="1984781" y="3319273"/>
            <a:ext cx="312862" cy="3693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r>
              <a:rPr lang="en-US" sz="1800" b="1" dirty="0">
                <a:solidFill>
                  <a:srgbClr val="C00000"/>
                </a:solidFill>
                <a:latin typeface="Helvetica"/>
                <a:cs typeface="Helvetica"/>
              </a:rPr>
              <a:t>6</a:t>
            </a:r>
          </a:p>
        </p:txBody>
      </p:sp>
    </p:spTree>
    <p:extLst>
      <p:ext uri="{BB962C8B-B14F-4D97-AF65-F5344CB8AC3E}">
        <p14:creationId xmlns:p14="http://schemas.microsoft.com/office/powerpoint/2010/main" val="450566363"/>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7B7950-7664-0141-BDA3-1FDF7B398F4C}"/>
              </a:ext>
            </a:extLst>
          </p:cNvPr>
          <p:cNvSpPr>
            <a:spLocks noGrp="1"/>
          </p:cNvSpPr>
          <p:nvPr>
            <p:ph type="title"/>
          </p:nvPr>
        </p:nvSpPr>
        <p:spPr/>
        <p:txBody>
          <a:bodyPr/>
          <a:lstStyle/>
          <a:p>
            <a:r>
              <a:rPr lang="en-US" dirty="0"/>
              <a:t>Breadth First Traversal  (aka BFS)</a:t>
            </a:r>
          </a:p>
        </p:txBody>
      </p:sp>
      <p:sp>
        <p:nvSpPr>
          <p:cNvPr id="3" name="Content Placeholder 2">
            <a:extLst>
              <a:ext uri="{FF2B5EF4-FFF2-40B4-BE49-F238E27FC236}">
                <a16:creationId xmlns:a16="http://schemas.microsoft.com/office/drawing/2014/main" id="{9D829274-63FF-E14F-ABB2-B1A90B014658}"/>
              </a:ext>
            </a:extLst>
          </p:cNvPr>
          <p:cNvSpPr>
            <a:spLocks noGrp="1"/>
          </p:cNvSpPr>
          <p:nvPr>
            <p:ph idx="1"/>
          </p:nvPr>
        </p:nvSpPr>
        <p:spPr>
          <a:xfrm>
            <a:off x="490538" y="922769"/>
            <a:ext cx="8389991" cy="5349875"/>
          </a:xfrm>
        </p:spPr>
        <p:txBody>
          <a:bodyPr/>
          <a:lstStyle/>
          <a:p>
            <a:r>
              <a:rPr lang="en-US" dirty="0"/>
              <a:t>The Breadth First Traversal:</a:t>
            </a:r>
          </a:p>
          <a:p>
            <a:pPr lvl="1"/>
            <a:r>
              <a:rPr lang="en-US" dirty="0"/>
              <a:t>Start from one or more initial vertices</a:t>
            </a:r>
          </a:p>
          <a:p>
            <a:pPr lvl="1"/>
            <a:r>
              <a:rPr lang="en-US" dirty="0"/>
              <a:t>Visit all accessible one hop neighbors</a:t>
            </a:r>
          </a:p>
          <a:p>
            <a:pPr lvl="1"/>
            <a:r>
              <a:rPr lang="en-US" dirty="0"/>
              <a:t>Visit all accessible unique two hop neighbors</a:t>
            </a:r>
          </a:p>
          <a:p>
            <a:pPr lvl="1"/>
            <a:r>
              <a:rPr lang="en-US" dirty="0"/>
              <a:t>Continue until there are no more unique vertices to visit</a:t>
            </a:r>
          </a:p>
          <a:p>
            <a:pPr lvl="1"/>
            <a:r>
              <a:rPr lang="en-US" dirty="0"/>
              <a:t>Note: Need to keep track of vertices visited so you don’t visit the same vertex more than once</a:t>
            </a:r>
          </a:p>
          <a:p>
            <a:pPr marL="0" indent="0">
              <a:buNone/>
            </a:pPr>
            <a:endParaRPr lang="en-US" sz="1400" dirty="0"/>
          </a:p>
          <a:p>
            <a:r>
              <a:rPr lang="en-US" dirty="0"/>
              <a:t>Breadth first traversal is a common pattern used in a variety of graph algorithms</a:t>
            </a:r>
          </a:p>
          <a:p>
            <a:pPr lvl="1"/>
            <a:r>
              <a:rPr lang="en-US" dirty="0"/>
              <a:t>Build a spanning tree that contains all vertices and minimal number of edges</a:t>
            </a:r>
          </a:p>
          <a:p>
            <a:pPr lvl="1"/>
            <a:r>
              <a:rPr lang="en-US" dirty="0"/>
              <a:t>Search for accessible vertices with certain properties.</a:t>
            </a:r>
          </a:p>
          <a:p>
            <a:pPr lvl="1"/>
            <a:r>
              <a:rPr lang="en-US" dirty="0"/>
              <a:t>Find shortest paths between vertices. </a:t>
            </a:r>
          </a:p>
          <a:p>
            <a:pPr lvl="1"/>
            <a:r>
              <a:rPr lang="en-US" dirty="0"/>
              <a:t>Other more advanced algorithms such as maxflow and betweenness centrality</a:t>
            </a:r>
          </a:p>
          <a:p>
            <a:endParaRPr lang="en-US" dirty="0"/>
          </a:p>
        </p:txBody>
      </p:sp>
      <p:sp>
        <p:nvSpPr>
          <p:cNvPr id="4" name="Slide Number Placeholder 3">
            <a:extLst>
              <a:ext uri="{FF2B5EF4-FFF2-40B4-BE49-F238E27FC236}">
                <a16:creationId xmlns:a16="http://schemas.microsoft.com/office/drawing/2014/main" id="{B1FB2B83-0299-7945-A361-1C70E0A3AAD0}"/>
              </a:ext>
            </a:extLst>
          </p:cNvPr>
          <p:cNvSpPr>
            <a:spLocks noGrp="1"/>
          </p:cNvSpPr>
          <p:nvPr>
            <p:ph type="sldNum"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0C933AAA-F64E-4748-8A99-DCC60F15C72A}" type="slidenum">
              <a:rPr kumimoji="0" lang="en-US" sz="1200" b="0" i="0" u="none" strike="noStrike" kern="1200" cap="none" spc="0" normalizeH="0" baseline="0" noProof="0" smtClean="0">
                <a:ln>
                  <a:noFill/>
                </a:ln>
                <a:solidFill>
                  <a:srgbClr val="000000"/>
                </a:solidFill>
                <a:effectLst/>
                <a:uLnTx/>
                <a:uFillTx/>
                <a:latin typeface="Tahoma" pitchFamily="34" charset="0"/>
                <a:ea typeface="ＭＳ Ｐゴシック" pitchFamily="34" charset="-128"/>
                <a:cs typeface="Arial" pitchFamily="34" charset="0"/>
              </a:rPr>
              <a:pPr marL="0" marR="0" lvl="0" indent="0" algn="l" defTabSz="914400" rtl="0" eaLnBrk="1" fontAlgn="base" latinLnBrk="0" hangingPunct="1">
                <a:lnSpc>
                  <a:spcPct val="100000"/>
                </a:lnSpc>
                <a:spcBef>
                  <a:spcPct val="0"/>
                </a:spcBef>
                <a:spcAft>
                  <a:spcPct val="0"/>
                </a:spcAft>
                <a:buClrTx/>
                <a:buSzTx/>
                <a:buFontTx/>
                <a:buNone/>
                <a:tabLst/>
                <a:defRPr/>
              </a:pPr>
              <a:t>70</a:t>
            </a:fld>
            <a:endParaRPr kumimoji="0" lang="en-US" sz="1200" b="0" i="0" u="none" strike="noStrike" kern="1200" cap="none" spc="0" normalizeH="0" baseline="0" noProof="0" dirty="0">
              <a:ln>
                <a:noFill/>
              </a:ln>
              <a:solidFill>
                <a:srgbClr val="000000"/>
              </a:solidFill>
              <a:effectLst/>
              <a:uLnTx/>
              <a:uFillTx/>
              <a:latin typeface="Tahoma" pitchFamily="34" charset="0"/>
              <a:ea typeface="ＭＳ Ｐゴシック" pitchFamily="34" charset="-128"/>
              <a:cs typeface="Arial" pitchFamily="34" charset="0"/>
            </a:endParaRPr>
          </a:p>
        </p:txBody>
      </p:sp>
    </p:spTree>
    <p:extLst>
      <p:ext uri="{BB962C8B-B14F-4D97-AF65-F5344CB8AC3E}">
        <p14:creationId xmlns:p14="http://schemas.microsoft.com/office/powerpoint/2010/main" val="1898872305"/>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42FF9F-CE9A-3644-BBB1-9A19AE3EE3A5}"/>
              </a:ext>
            </a:extLst>
          </p:cNvPr>
          <p:cNvSpPr>
            <a:spLocks noGrp="1"/>
          </p:cNvSpPr>
          <p:nvPr>
            <p:ph type="title"/>
          </p:nvPr>
        </p:nvSpPr>
        <p:spPr/>
        <p:txBody>
          <a:bodyPr/>
          <a:lstStyle/>
          <a:p>
            <a:r>
              <a:rPr lang="en-US" dirty="0"/>
              <a:t>Our Breadth First Traversal plan</a:t>
            </a:r>
          </a:p>
        </p:txBody>
      </p:sp>
      <p:sp>
        <p:nvSpPr>
          <p:cNvPr id="3" name="Content Placeholder 2">
            <a:extLst>
              <a:ext uri="{FF2B5EF4-FFF2-40B4-BE49-F238E27FC236}">
                <a16:creationId xmlns:a16="http://schemas.microsoft.com/office/drawing/2014/main" id="{50D4FA75-3494-7F46-9F31-7FF1C7EABCBE}"/>
              </a:ext>
            </a:extLst>
          </p:cNvPr>
          <p:cNvSpPr>
            <a:spLocks noGrp="1"/>
          </p:cNvSpPr>
          <p:nvPr>
            <p:ph idx="1"/>
          </p:nvPr>
        </p:nvSpPr>
        <p:spPr/>
        <p:txBody>
          <a:bodyPr/>
          <a:lstStyle/>
          <a:p>
            <a:r>
              <a:rPr lang="en-US" dirty="0"/>
              <a:t>We will build up this algorithm using the GraphBLAS through a series of exercises:</a:t>
            </a:r>
          </a:p>
          <a:p>
            <a:pPr lvl="1"/>
            <a:endParaRPr lang="en-US" dirty="0"/>
          </a:p>
          <a:p>
            <a:pPr lvl="1"/>
            <a:r>
              <a:rPr lang="en-US" dirty="0"/>
              <a:t>Wavefronts and how to move from one wavefront to the next.</a:t>
            </a:r>
          </a:p>
          <a:p>
            <a:pPr lvl="1"/>
            <a:r>
              <a:rPr lang="en-US" dirty="0"/>
              <a:t>Iteration across wavefronts</a:t>
            </a:r>
          </a:p>
          <a:p>
            <a:pPr lvl="1"/>
            <a:r>
              <a:rPr lang="en-US" dirty="0"/>
              <a:t>Track which vertices have been visited</a:t>
            </a:r>
          </a:p>
          <a:p>
            <a:pPr lvl="1"/>
            <a:r>
              <a:rPr lang="en-US" dirty="0"/>
              <a:t>Avoid revisiting vertices</a:t>
            </a:r>
          </a:p>
          <a:p>
            <a:pPr marL="339725" lvl="1" indent="0">
              <a:buNone/>
            </a:pPr>
            <a:endParaRPr lang="en-US" dirty="0"/>
          </a:p>
          <a:p>
            <a:pPr marL="339725" lvl="1" indent="0">
              <a:buNone/>
            </a:pPr>
            <a:r>
              <a:rPr lang="en-US" dirty="0"/>
              <a:t>         *** At this point you have a basic BFS algorithm. ***</a:t>
            </a:r>
          </a:p>
          <a:p>
            <a:pPr marL="339725" lvl="1" indent="0">
              <a:buNone/>
            </a:pPr>
            <a:endParaRPr lang="en-US" dirty="0"/>
          </a:p>
          <a:p>
            <a:pPr lvl="1"/>
            <a:r>
              <a:rPr lang="en-US" dirty="0"/>
              <a:t>Use this to construct a Connected Components algorithm</a:t>
            </a:r>
          </a:p>
        </p:txBody>
      </p:sp>
      <p:sp>
        <p:nvSpPr>
          <p:cNvPr id="4" name="Slide Number Placeholder 3">
            <a:extLst>
              <a:ext uri="{FF2B5EF4-FFF2-40B4-BE49-F238E27FC236}">
                <a16:creationId xmlns:a16="http://schemas.microsoft.com/office/drawing/2014/main" id="{169B3871-C4F8-0845-A0E0-D77C917C8E02}"/>
              </a:ext>
            </a:extLst>
          </p:cNvPr>
          <p:cNvSpPr>
            <a:spLocks noGrp="1"/>
          </p:cNvSpPr>
          <p:nvPr>
            <p:ph type="sldNum"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0C933AAA-F64E-4748-8A99-DCC60F15C72A}" type="slidenum">
              <a:rPr kumimoji="0" lang="en-US" sz="1200" b="0" i="0" u="none" strike="noStrike" kern="1200" cap="none" spc="0" normalizeH="0" baseline="0" noProof="0" smtClean="0">
                <a:ln>
                  <a:noFill/>
                </a:ln>
                <a:solidFill>
                  <a:srgbClr val="000000"/>
                </a:solidFill>
                <a:effectLst/>
                <a:uLnTx/>
                <a:uFillTx/>
                <a:latin typeface="Tahoma" pitchFamily="34" charset="0"/>
                <a:ea typeface="ＭＳ Ｐゴシック" pitchFamily="34" charset="-128"/>
                <a:cs typeface="Arial" pitchFamily="34" charset="0"/>
              </a:rPr>
              <a:pPr marL="0" marR="0" lvl="0" indent="0" algn="l" defTabSz="914400" rtl="0" eaLnBrk="1" fontAlgn="base" latinLnBrk="0" hangingPunct="1">
                <a:lnSpc>
                  <a:spcPct val="100000"/>
                </a:lnSpc>
                <a:spcBef>
                  <a:spcPct val="0"/>
                </a:spcBef>
                <a:spcAft>
                  <a:spcPct val="0"/>
                </a:spcAft>
                <a:buClrTx/>
                <a:buSzTx/>
                <a:buFontTx/>
                <a:buNone/>
                <a:tabLst/>
                <a:defRPr/>
              </a:pPr>
              <a:t>71</a:t>
            </a:fld>
            <a:endParaRPr kumimoji="0" lang="en-US" sz="1200" b="0" i="0" u="none" strike="noStrike" kern="1200" cap="none" spc="0" normalizeH="0" baseline="0" noProof="0" dirty="0">
              <a:ln>
                <a:noFill/>
              </a:ln>
              <a:solidFill>
                <a:srgbClr val="000000"/>
              </a:solidFill>
              <a:effectLst/>
              <a:uLnTx/>
              <a:uFillTx/>
              <a:latin typeface="Tahoma" pitchFamily="34" charset="0"/>
              <a:ea typeface="ＭＳ Ｐゴシック" pitchFamily="34" charset="-128"/>
              <a:cs typeface="Arial" pitchFamily="34" charset="0"/>
            </a:endParaRPr>
          </a:p>
        </p:txBody>
      </p:sp>
    </p:spTree>
    <p:extLst>
      <p:ext uri="{BB962C8B-B14F-4D97-AF65-F5344CB8AC3E}">
        <p14:creationId xmlns:p14="http://schemas.microsoft.com/office/powerpoint/2010/main" val="352414048"/>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Wavefronts</a:t>
            </a:r>
          </a:p>
        </p:txBody>
      </p:sp>
      <p:sp>
        <p:nvSpPr>
          <p:cNvPr id="3" name="Content Placeholder 2"/>
          <p:cNvSpPr>
            <a:spLocks noGrp="1"/>
          </p:cNvSpPr>
          <p:nvPr>
            <p:ph idx="1"/>
          </p:nvPr>
        </p:nvSpPr>
        <p:spPr>
          <a:xfrm>
            <a:off x="377031" y="737562"/>
            <a:ext cx="8237537" cy="1277449"/>
          </a:xfrm>
        </p:spPr>
        <p:txBody>
          <a:bodyPr/>
          <a:lstStyle/>
          <a:p>
            <a:r>
              <a:rPr lang="en-US" dirty="0"/>
              <a:t>A subset of vertices accessed at one stage in a breadth first search pattern … for example ….</a:t>
            </a:r>
          </a:p>
          <a:p>
            <a:pPr lvl="1"/>
            <a:r>
              <a:rPr lang="en-US" dirty="0"/>
              <a:t>“You tell two friends, and they tell two friends…”</a:t>
            </a:r>
          </a:p>
        </p:txBody>
      </p:sp>
      <p:sp>
        <p:nvSpPr>
          <p:cNvPr id="4" name="Slide Number Placeholder 3"/>
          <p:cNvSpPr>
            <a:spLocks noGrp="1"/>
          </p:cNvSpPr>
          <p:nvPr>
            <p:ph type="sldNum"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0C933AAA-F64E-4748-8A99-DCC60F15C72A}" type="slidenum">
              <a:rPr kumimoji="0" lang="en-US" sz="1200" b="0" i="0" u="none" strike="noStrike" kern="1200" cap="none" spc="0" normalizeH="0" baseline="0" noProof="0" smtClean="0">
                <a:ln>
                  <a:noFill/>
                </a:ln>
                <a:solidFill>
                  <a:srgbClr val="000000"/>
                </a:solidFill>
                <a:effectLst/>
                <a:uLnTx/>
                <a:uFillTx/>
                <a:latin typeface="Tahoma" pitchFamily="34" charset="0"/>
                <a:ea typeface="ＭＳ Ｐゴシック" pitchFamily="34" charset="-128"/>
                <a:cs typeface="Arial" pitchFamily="34" charset="0"/>
              </a:rPr>
              <a:pPr marL="0" marR="0" lvl="0" indent="0" algn="l" defTabSz="914400" rtl="0" eaLnBrk="1" fontAlgn="base" latinLnBrk="0" hangingPunct="1">
                <a:lnSpc>
                  <a:spcPct val="100000"/>
                </a:lnSpc>
                <a:spcBef>
                  <a:spcPct val="0"/>
                </a:spcBef>
                <a:spcAft>
                  <a:spcPct val="0"/>
                </a:spcAft>
                <a:buClrTx/>
                <a:buSzTx/>
                <a:buFontTx/>
                <a:buNone/>
                <a:tabLst/>
                <a:defRPr/>
              </a:pPr>
              <a:t>72</a:t>
            </a:fld>
            <a:endParaRPr kumimoji="0" lang="en-US" sz="1200" b="0" i="0" u="none" strike="noStrike" kern="1200" cap="none" spc="0" normalizeH="0" baseline="0" noProof="0" dirty="0">
              <a:ln>
                <a:noFill/>
              </a:ln>
              <a:solidFill>
                <a:srgbClr val="000000"/>
              </a:solidFill>
              <a:effectLst/>
              <a:uLnTx/>
              <a:uFillTx/>
              <a:latin typeface="Tahoma" pitchFamily="34" charset="0"/>
              <a:ea typeface="ＭＳ Ｐゴシック" pitchFamily="34" charset="-128"/>
              <a:cs typeface="Arial" pitchFamily="34" charset="0"/>
            </a:endParaRPr>
          </a:p>
        </p:txBody>
      </p:sp>
      <p:grpSp>
        <p:nvGrpSpPr>
          <p:cNvPr id="5" name="Group 4"/>
          <p:cNvGrpSpPr/>
          <p:nvPr/>
        </p:nvGrpSpPr>
        <p:grpSpPr>
          <a:xfrm>
            <a:off x="1348088" y="2107736"/>
            <a:ext cx="3214954" cy="2488491"/>
            <a:chOff x="1223785" y="3766524"/>
            <a:chExt cx="2833253" cy="2193040"/>
          </a:xfrm>
        </p:grpSpPr>
        <p:grpSp>
          <p:nvGrpSpPr>
            <p:cNvPr id="6" name="Group 5"/>
            <p:cNvGrpSpPr/>
            <p:nvPr/>
          </p:nvGrpSpPr>
          <p:grpSpPr>
            <a:xfrm>
              <a:off x="1335803" y="4157242"/>
              <a:ext cx="219364" cy="718577"/>
              <a:chOff x="1335803" y="4157242"/>
              <a:chExt cx="219364" cy="718577"/>
            </a:xfrm>
          </p:grpSpPr>
          <p:sp>
            <p:nvSpPr>
              <p:cNvPr id="52" name="Line 24"/>
              <p:cNvSpPr>
                <a:spLocks noChangeAspect="1" noChangeShapeType="1"/>
              </p:cNvSpPr>
              <p:nvPr/>
            </p:nvSpPr>
            <p:spPr bwMode="auto">
              <a:xfrm rot="1855532" flipH="1" flipV="1">
                <a:off x="1410849" y="4293113"/>
                <a:ext cx="1443" cy="123265"/>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53" name="Freeform 25"/>
              <p:cNvSpPr>
                <a:spLocks/>
              </p:cNvSpPr>
              <p:nvPr/>
            </p:nvSpPr>
            <p:spPr bwMode="auto">
              <a:xfrm>
                <a:off x="1335803" y="4157242"/>
                <a:ext cx="219364" cy="718577"/>
              </a:xfrm>
              <a:custGeom>
                <a:avLst/>
                <a:gdLst>
                  <a:gd name="T0" fmla="*/ 152 w 152"/>
                  <a:gd name="T1" fmla="*/ 513 h 513"/>
                  <a:gd name="T2" fmla="*/ 38 w 152"/>
                  <a:gd name="T3" fmla="*/ 371 h 513"/>
                  <a:gd name="T4" fmla="*/ 19 w 152"/>
                  <a:gd name="T5" fmla="*/ 212 h 513"/>
                  <a:gd name="T6" fmla="*/ 152 w 152"/>
                  <a:gd name="T7" fmla="*/ 0 h 513"/>
                </a:gdLst>
                <a:ahLst/>
                <a:cxnLst>
                  <a:cxn ang="0">
                    <a:pos x="T0" y="T1"/>
                  </a:cxn>
                  <a:cxn ang="0">
                    <a:pos x="T2" y="T3"/>
                  </a:cxn>
                  <a:cxn ang="0">
                    <a:pos x="T4" y="T5"/>
                  </a:cxn>
                  <a:cxn ang="0">
                    <a:pos x="T6" y="T7"/>
                  </a:cxn>
                </a:cxnLst>
                <a:rect l="0" t="0" r="r" b="b"/>
                <a:pathLst>
                  <a:path w="152" h="513">
                    <a:moveTo>
                      <a:pt x="152" y="513"/>
                    </a:moveTo>
                    <a:cubicBezTo>
                      <a:pt x="106" y="467"/>
                      <a:pt x="60" y="421"/>
                      <a:pt x="38" y="371"/>
                    </a:cubicBezTo>
                    <a:cubicBezTo>
                      <a:pt x="16" y="321"/>
                      <a:pt x="0" y="274"/>
                      <a:pt x="19" y="212"/>
                    </a:cubicBezTo>
                    <a:cubicBezTo>
                      <a:pt x="38" y="150"/>
                      <a:pt x="95" y="75"/>
                      <a:pt x="152"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grpSp>
          <p:nvGrpSpPr>
            <p:cNvPr id="7" name="Group 6"/>
            <p:cNvGrpSpPr/>
            <p:nvPr/>
          </p:nvGrpSpPr>
          <p:grpSpPr>
            <a:xfrm>
              <a:off x="1589803" y="4157242"/>
              <a:ext cx="219364" cy="718577"/>
              <a:chOff x="1589803" y="4157242"/>
              <a:chExt cx="219364" cy="718577"/>
            </a:xfrm>
          </p:grpSpPr>
          <p:sp>
            <p:nvSpPr>
              <p:cNvPr id="50" name="Line 27"/>
              <p:cNvSpPr>
                <a:spLocks noChangeAspect="1" noChangeShapeType="1"/>
              </p:cNvSpPr>
              <p:nvPr/>
            </p:nvSpPr>
            <p:spPr bwMode="auto">
              <a:xfrm rot="1855532">
                <a:off x="1732678" y="4616683"/>
                <a:ext cx="1443" cy="123265"/>
              </a:xfrm>
              <a:prstGeom prst="line">
                <a:avLst/>
              </a:prstGeom>
              <a:noFill/>
              <a:ln w="22225">
                <a:solidFill>
                  <a:srgbClr val="00B050"/>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51" name="Freeform 28"/>
              <p:cNvSpPr>
                <a:spLocks/>
              </p:cNvSpPr>
              <p:nvPr/>
            </p:nvSpPr>
            <p:spPr bwMode="auto">
              <a:xfrm flipH="1" flipV="1">
                <a:off x="1589803" y="4157242"/>
                <a:ext cx="219364" cy="718577"/>
              </a:xfrm>
              <a:custGeom>
                <a:avLst/>
                <a:gdLst>
                  <a:gd name="T0" fmla="*/ 152 w 152"/>
                  <a:gd name="T1" fmla="*/ 513 h 513"/>
                  <a:gd name="T2" fmla="*/ 38 w 152"/>
                  <a:gd name="T3" fmla="*/ 371 h 513"/>
                  <a:gd name="T4" fmla="*/ 19 w 152"/>
                  <a:gd name="T5" fmla="*/ 212 h 513"/>
                  <a:gd name="T6" fmla="*/ 152 w 152"/>
                  <a:gd name="T7" fmla="*/ 0 h 513"/>
                </a:gdLst>
                <a:ahLst/>
                <a:cxnLst>
                  <a:cxn ang="0">
                    <a:pos x="T0" y="T1"/>
                  </a:cxn>
                  <a:cxn ang="0">
                    <a:pos x="T2" y="T3"/>
                  </a:cxn>
                  <a:cxn ang="0">
                    <a:pos x="T4" y="T5"/>
                  </a:cxn>
                  <a:cxn ang="0">
                    <a:pos x="T6" y="T7"/>
                  </a:cxn>
                </a:cxnLst>
                <a:rect l="0" t="0" r="r" b="b"/>
                <a:pathLst>
                  <a:path w="152" h="513">
                    <a:moveTo>
                      <a:pt x="152" y="513"/>
                    </a:moveTo>
                    <a:cubicBezTo>
                      <a:pt x="106" y="467"/>
                      <a:pt x="60" y="421"/>
                      <a:pt x="38" y="371"/>
                    </a:cubicBezTo>
                    <a:cubicBezTo>
                      <a:pt x="16" y="321"/>
                      <a:pt x="0" y="274"/>
                      <a:pt x="19" y="212"/>
                    </a:cubicBezTo>
                    <a:cubicBezTo>
                      <a:pt x="38" y="150"/>
                      <a:pt x="95" y="75"/>
                      <a:pt x="152" y="0"/>
                    </a:cubicBezTo>
                  </a:path>
                </a:pathLst>
              </a:custGeom>
              <a:noFill/>
              <a:ln w="28575" cap="flat" cmpd="sng">
                <a:solidFill>
                  <a:srgbClr val="00B050"/>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grpSp>
          <p:nvGrpSpPr>
            <p:cNvPr id="8" name="Group 7"/>
            <p:cNvGrpSpPr/>
            <p:nvPr/>
          </p:nvGrpSpPr>
          <p:grpSpPr>
            <a:xfrm>
              <a:off x="1555166" y="3962540"/>
              <a:ext cx="1121352" cy="186298"/>
              <a:chOff x="1555166" y="3962540"/>
              <a:chExt cx="1121352" cy="186298"/>
            </a:xfrm>
          </p:grpSpPr>
          <p:sp>
            <p:nvSpPr>
              <p:cNvPr id="48" name="Line 30"/>
              <p:cNvSpPr>
                <a:spLocks noChangeAspect="1" noChangeShapeType="1"/>
              </p:cNvSpPr>
              <p:nvPr/>
            </p:nvSpPr>
            <p:spPr bwMode="auto">
              <a:xfrm rot="17163330" flipH="1">
                <a:off x="2309971" y="3939661"/>
                <a:ext cx="1401" cy="127000"/>
              </a:xfrm>
              <a:prstGeom prst="line">
                <a:avLst/>
              </a:prstGeom>
              <a:noFill/>
              <a:ln w="22225">
                <a:solidFill>
                  <a:srgbClr val="00B050"/>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49" name="Freeform 31"/>
              <p:cNvSpPr>
                <a:spLocks/>
              </p:cNvSpPr>
              <p:nvPr/>
            </p:nvSpPr>
            <p:spPr bwMode="auto">
              <a:xfrm>
                <a:off x="1555166" y="3962540"/>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rgbClr val="00B050"/>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grpSp>
          <p:nvGrpSpPr>
            <p:cNvPr id="9" name="Group 8"/>
            <p:cNvGrpSpPr/>
            <p:nvPr/>
          </p:nvGrpSpPr>
          <p:grpSpPr>
            <a:xfrm>
              <a:off x="1563825" y="4891227"/>
              <a:ext cx="1121352" cy="732585"/>
              <a:chOff x="1563825" y="4891227"/>
              <a:chExt cx="1121352" cy="732585"/>
            </a:xfrm>
          </p:grpSpPr>
          <p:sp>
            <p:nvSpPr>
              <p:cNvPr id="46" name="Line 34"/>
              <p:cNvSpPr>
                <a:spLocks noChangeAspect="1" noChangeShapeType="1"/>
              </p:cNvSpPr>
              <p:nvPr/>
            </p:nvSpPr>
            <p:spPr bwMode="auto">
              <a:xfrm rot="3635357">
                <a:off x="1779303" y="5328258"/>
                <a:ext cx="1401" cy="127000"/>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47" name="Freeform 35"/>
              <p:cNvSpPr>
                <a:spLocks/>
              </p:cNvSpPr>
              <p:nvPr/>
            </p:nvSpPr>
            <p:spPr bwMode="auto">
              <a:xfrm>
                <a:off x="1563825" y="4891227"/>
                <a:ext cx="1121352" cy="732585"/>
              </a:xfrm>
              <a:custGeom>
                <a:avLst/>
                <a:gdLst>
                  <a:gd name="T0" fmla="*/ 0 w 777"/>
                  <a:gd name="T1" fmla="*/ 514 h 523"/>
                  <a:gd name="T2" fmla="*/ 6 w 777"/>
                  <a:gd name="T3" fmla="*/ 523 h 523"/>
                  <a:gd name="T4" fmla="*/ 176 w 777"/>
                  <a:gd name="T5" fmla="*/ 343 h 523"/>
                  <a:gd name="T6" fmla="*/ 615 w 777"/>
                  <a:gd name="T7" fmla="*/ 247 h 523"/>
                  <a:gd name="T8" fmla="*/ 777 w 777"/>
                  <a:gd name="T9" fmla="*/ 0 h 523"/>
                </a:gdLst>
                <a:ahLst/>
                <a:cxnLst>
                  <a:cxn ang="0">
                    <a:pos x="T0" y="T1"/>
                  </a:cxn>
                  <a:cxn ang="0">
                    <a:pos x="T2" y="T3"/>
                  </a:cxn>
                  <a:cxn ang="0">
                    <a:pos x="T4" y="T5"/>
                  </a:cxn>
                  <a:cxn ang="0">
                    <a:pos x="T6" y="T7"/>
                  </a:cxn>
                  <a:cxn ang="0">
                    <a:pos x="T8" y="T9"/>
                  </a:cxn>
                </a:cxnLst>
                <a:rect l="0" t="0" r="r" b="b"/>
                <a:pathLst>
                  <a:path w="777" h="523">
                    <a:moveTo>
                      <a:pt x="0" y="514"/>
                    </a:moveTo>
                    <a:lnTo>
                      <a:pt x="6" y="523"/>
                    </a:lnTo>
                    <a:cubicBezTo>
                      <a:pt x="35" y="495"/>
                      <a:pt x="74" y="389"/>
                      <a:pt x="176" y="343"/>
                    </a:cubicBezTo>
                    <a:cubicBezTo>
                      <a:pt x="278" y="297"/>
                      <a:pt x="515" y="304"/>
                      <a:pt x="615" y="247"/>
                    </a:cubicBezTo>
                    <a:cubicBezTo>
                      <a:pt x="715" y="190"/>
                      <a:pt x="746" y="95"/>
                      <a:pt x="777"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sp>
          <p:nvSpPr>
            <p:cNvPr id="10" name="Line 46"/>
            <p:cNvSpPr>
              <a:spLocks noChangeAspect="1" noChangeShapeType="1"/>
            </p:cNvSpPr>
            <p:nvPr/>
          </p:nvSpPr>
          <p:spPr bwMode="auto">
            <a:xfrm rot="17163330" flipH="1">
              <a:off x="3452972" y="4690455"/>
              <a:ext cx="1401" cy="127000"/>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11" name="Freeform 47"/>
            <p:cNvSpPr>
              <a:spLocks/>
            </p:cNvSpPr>
            <p:nvPr/>
          </p:nvSpPr>
          <p:spPr bwMode="auto">
            <a:xfrm>
              <a:off x="2698167" y="4713334"/>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nvGrpSpPr>
            <p:cNvPr id="12" name="Group 11"/>
            <p:cNvGrpSpPr/>
            <p:nvPr/>
          </p:nvGrpSpPr>
          <p:grpSpPr>
            <a:xfrm>
              <a:off x="1566712" y="5458525"/>
              <a:ext cx="1121352" cy="186298"/>
              <a:chOff x="1566712" y="5458525"/>
              <a:chExt cx="1121352" cy="186298"/>
            </a:xfrm>
          </p:grpSpPr>
          <p:sp>
            <p:nvSpPr>
              <p:cNvPr id="44" name="Line 49"/>
              <p:cNvSpPr>
                <a:spLocks noChangeAspect="1" noChangeShapeType="1"/>
              </p:cNvSpPr>
              <p:nvPr/>
            </p:nvSpPr>
            <p:spPr bwMode="auto">
              <a:xfrm rot="17163330" flipH="1">
                <a:off x="2321517" y="5435646"/>
                <a:ext cx="1401" cy="127000"/>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45" name="Freeform 50"/>
              <p:cNvSpPr>
                <a:spLocks/>
              </p:cNvSpPr>
              <p:nvPr/>
            </p:nvSpPr>
            <p:spPr bwMode="auto">
              <a:xfrm>
                <a:off x="1566712" y="5458525"/>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grpSp>
          <p:nvGrpSpPr>
            <p:cNvPr id="13" name="Group 12"/>
            <p:cNvGrpSpPr/>
            <p:nvPr/>
          </p:nvGrpSpPr>
          <p:grpSpPr>
            <a:xfrm>
              <a:off x="1549394" y="5643422"/>
              <a:ext cx="1121352" cy="186298"/>
              <a:chOff x="1549394" y="5643422"/>
              <a:chExt cx="1121352" cy="186298"/>
            </a:xfrm>
          </p:grpSpPr>
          <p:sp>
            <p:nvSpPr>
              <p:cNvPr id="42" name="Line 52"/>
              <p:cNvSpPr>
                <a:spLocks noChangeAspect="1" noChangeShapeType="1"/>
              </p:cNvSpPr>
              <p:nvPr/>
            </p:nvSpPr>
            <p:spPr bwMode="auto">
              <a:xfrm rot="17163330" flipV="1">
                <a:off x="1913097" y="5725599"/>
                <a:ext cx="1401" cy="127000"/>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43" name="Freeform 53"/>
              <p:cNvSpPr>
                <a:spLocks/>
              </p:cNvSpPr>
              <p:nvPr/>
            </p:nvSpPr>
            <p:spPr bwMode="auto">
              <a:xfrm flipH="1" flipV="1">
                <a:off x="1549394" y="5643422"/>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grpSp>
          <p:nvGrpSpPr>
            <p:cNvPr id="14" name="Group 13"/>
            <p:cNvGrpSpPr/>
            <p:nvPr/>
          </p:nvGrpSpPr>
          <p:grpSpPr>
            <a:xfrm>
              <a:off x="1572485" y="4892628"/>
              <a:ext cx="1121352" cy="186298"/>
              <a:chOff x="1572485" y="4892628"/>
              <a:chExt cx="1121352" cy="186298"/>
            </a:xfrm>
          </p:grpSpPr>
          <p:sp>
            <p:nvSpPr>
              <p:cNvPr id="40" name="Line 55"/>
              <p:cNvSpPr>
                <a:spLocks noChangeAspect="1" noChangeShapeType="1"/>
              </p:cNvSpPr>
              <p:nvPr/>
            </p:nvSpPr>
            <p:spPr bwMode="auto">
              <a:xfrm rot="17163330" flipV="1">
                <a:off x="1936188" y="4974805"/>
                <a:ext cx="1401" cy="127000"/>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41" name="Freeform 56"/>
              <p:cNvSpPr>
                <a:spLocks/>
              </p:cNvSpPr>
              <p:nvPr/>
            </p:nvSpPr>
            <p:spPr bwMode="auto">
              <a:xfrm flipH="1" flipV="1">
                <a:off x="1572485" y="4892628"/>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grpSp>
          <p:nvGrpSpPr>
            <p:cNvPr id="15" name="Group 14"/>
            <p:cNvGrpSpPr/>
            <p:nvPr/>
          </p:nvGrpSpPr>
          <p:grpSpPr>
            <a:xfrm>
              <a:off x="1330030" y="4919242"/>
              <a:ext cx="219364" cy="718577"/>
              <a:chOff x="1330030" y="4919242"/>
              <a:chExt cx="219364" cy="718577"/>
            </a:xfrm>
          </p:grpSpPr>
          <p:sp>
            <p:nvSpPr>
              <p:cNvPr id="38" name="Line 58"/>
              <p:cNvSpPr>
                <a:spLocks noChangeAspect="1" noChangeShapeType="1"/>
              </p:cNvSpPr>
              <p:nvPr/>
            </p:nvSpPr>
            <p:spPr bwMode="auto">
              <a:xfrm rot="19744468" flipH="1">
                <a:off x="1410848" y="5399798"/>
                <a:ext cx="1443" cy="123265"/>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39" name="Freeform 59"/>
              <p:cNvSpPr>
                <a:spLocks/>
              </p:cNvSpPr>
              <p:nvPr/>
            </p:nvSpPr>
            <p:spPr bwMode="auto">
              <a:xfrm flipV="1">
                <a:off x="1330030" y="4919242"/>
                <a:ext cx="219364" cy="718577"/>
              </a:xfrm>
              <a:custGeom>
                <a:avLst/>
                <a:gdLst>
                  <a:gd name="T0" fmla="*/ 152 w 152"/>
                  <a:gd name="T1" fmla="*/ 513 h 513"/>
                  <a:gd name="T2" fmla="*/ 38 w 152"/>
                  <a:gd name="T3" fmla="*/ 371 h 513"/>
                  <a:gd name="T4" fmla="*/ 19 w 152"/>
                  <a:gd name="T5" fmla="*/ 212 h 513"/>
                  <a:gd name="T6" fmla="*/ 152 w 152"/>
                  <a:gd name="T7" fmla="*/ 0 h 513"/>
                </a:gdLst>
                <a:ahLst/>
                <a:cxnLst>
                  <a:cxn ang="0">
                    <a:pos x="T0" y="T1"/>
                  </a:cxn>
                  <a:cxn ang="0">
                    <a:pos x="T2" y="T3"/>
                  </a:cxn>
                  <a:cxn ang="0">
                    <a:pos x="T4" y="T5"/>
                  </a:cxn>
                  <a:cxn ang="0">
                    <a:pos x="T6" y="T7"/>
                  </a:cxn>
                </a:cxnLst>
                <a:rect l="0" t="0" r="r" b="b"/>
                <a:pathLst>
                  <a:path w="152" h="513">
                    <a:moveTo>
                      <a:pt x="152" y="513"/>
                    </a:moveTo>
                    <a:cubicBezTo>
                      <a:pt x="106" y="467"/>
                      <a:pt x="60" y="421"/>
                      <a:pt x="38" y="371"/>
                    </a:cubicBezTo>
                    <a:cubicBezTo>
                      <a:pt x="16" y="321"/>
                      <a:pt x="0" y="274"/>
                      <a:pt x="19" y="212"/>
                    </a:cubicBezTo>
                    <a:cubicBezTo>
                      <a:pt x="38" y="150"/>
                      <a:pt x="95" y="75"/>
                      <a:pt x="152"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sp>
          <p:nvSpPr>
            <p:cNvPr id="16" name="Line 61"/>
            <p:cNvSpPr>
              <a:spLocks noChangeAspect="1" noChangeShapeType="1"/>
            </p:cNvSpPr>
            <p:nvPr/>
          </p:nvSpPr>
          <p:spPr bwMode="auto">
            <a:xfrm rot="1855532">
              <a:off x="2829496" y="4616683"/>
              <a:ext cx="1443" cy="123265"/>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17" name="Freeform 16"/>
            <p:cNvSpPr>
              <a:spLocks/>
            </p:cNvSpPr>
            <p:nvPr/>
          </p:nvSpPr>
          <p:spPr bwMode="auto">
            <a:xfrm flipH="1" flipV="1">
              <a:off x="2686621" y="4157242"/>
              <a:ext cx="219364" cy="718577"/>
            </a:xfrm>
            <a:custGeom>
              <a:avLst/>
              <a:gdLst>
                <a:gd name="T0" fmla="*/ 152 w 152"/>
                <a:gd name="T1" fmla="*/ 513 h 513"/>
                <a:gd name="T2" fmla="*/ 38 w 152"/>
                <a:gd name="T3" fmla="*/ 371 h 513"/>
                <a:gd name="T4" fmla="*/ 19 w 152"/>
                <a:gd name="T5" fmla="*/ 212 h 513"/>
                <a:gd name="T6" fmla="*/ 152 w 152"/>
                <a:gd name="T7" fmla="*/ 0 h 513"/>
              </a:gdLst>
              <a:ahLst/>
              <a:cxnLst>
                <a:cxn ang="0">
                  <a:pos x="T0" y="T1"/>
                </a:cxn>
                <a:cxn ang="0">
                  <a:pos x="T2" y="T3"/>
                </a:cxn>
                <a:cxn ang="0">
                  <a:pos x="T4" y="T5"/>
                </a:cxn>
                <a:cxn ang="0">
                  <a:pos x="T6" y="T7"/>
                </a:cxn>
              </a:cxnLst>
              <a:rect l="0" t="0" r="r" b="b"/>
              <a:pathLst>
                <a:path w="152" h="513">
                  <a:moveTo>
                    <a:pt x="152" y="513"/>
                  </a:moveTo>
                  <a:cubicBezTo>
                    <a:pt x="106" y="467"/>
                    <a:pt x="60" y="421"/>
                    <a:pt x="38" y="371"/>
                  </a:cubicBezTo>
                  <a:cubicBezTo>
                    <a:pt x="16" y="321"/>
                    <a:pt x="0" y="274"/>
                    <a:pt x="19" y="212"/>
                  </a:cubicBezTo>
                  <a:cubicBezTo>
                    <a:pt x="38" y="150"/>
                    <a:pt x="95" y="75"/>
                    <a:pt x="152"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nvGrpSpPr>
            <p:cNvPr id="18" name="Group 17"/>
            <p:cNvGrpSpPr/>
            <p:nvPr/>
          </p:nvGrpSpPr>
          <p:grpSpPr>
            <a:xfrm>
              <a:off x="2676519" y="4882823"/>
              <a:ext cx="1102591" cy="760599"/>
              <a:chOff x="2676519" y="4882823"/>
              <a:chExt cx="1102591" cy="760599"/>
            </a:xfrm>
          </p:grpSpPr>
          <p:sp>
            <p:nvSpPr>
              <p:cNvPr id="36" name="Line 64"/>
              <p:cNvSpPr>
                <a:spLocks noChangeAspect="1" noChangeShapeType="1"/>
              </p:cNvSpPr>
              <p:nvPr/>
            </p:nvSpPr>
            <p:spPr bwMode="auto">
              <a:xfrm rot="4334049">
                <a:off x="3099393" y="5477202"/>
                <a:ext cx="1401" cy="127000"/>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37" name="Freeform 65"/>
              <p:cNvSpPr>
                <a:spLocks/>
              </p:cNvSpPr>
              <p:nvPr/>
            </p:nvSpPr>
            <p:spPr bwMode="auto">
              <a:xfrm>
                <a:off x="2676519" y="4882823"/>
                <a:ext cx="1102591" cy="760599"/>
              </a:xfrm>
              <a:custGeom>
                <a:avLst/>
                <a:gdLst>
                  <a:gd name="T0" fmla="*/ 753 w 764"/>
                  <a:gd name="T1" fmla="*/ 0 h 543"/>
                  <a:gd name="T2" fmla="*/ 764 w 764"/>
                  <a:gd name="T3" fmla="*/ 14 h 543"/>
                  <a:gd name="T4" fmla="*/ 485 w 764"/>
                  <a:gd name="T5" fmla="*/ 380 h 543"/>
                  <a:gd name="T6" fmla="*/ 0 w 764"/>
                  <a:gd name="T7" fmla="*/ 543 h 543"/>
                </a:gdLst>
                <a:ahLst/>
                <a:cxnLst>
                  <a:cxn ang="0">
                    <a:pos x="T0" y="T1"/>
                  </a:cxn>
                  <a:cxn ang="0">
                    <a:pos x="T2" y="T3"/>
                  </a:cxn>
                  <a:cxn ang="0">
                    <a:pos x="T4" y="T5"/>
                  </a:cxn>
                  <a:cxn ang="0">
                    <a:pos x="T6" y="T7"/>
                  </a:cxn>
                </a:cxnLst>
                <a:rect l="0" t="0" r="r" b="b"/>
                <a:pathLst>
                  <a:path w="764" h="543">
                    <a:moveTo>
                      <a:pt x="753" y="0"/>
                    </a:moveTo>
                    <a:lnTo>
                      <a:pt x="764" y="14"/>
                    </a:lnTo>
                    <a:cubicBezTo>
                      <a:pt x="719" y="77"/>
                      <a:pt x="612" y="292"/>
                      <a:pt x="485" y="380"/>
                    </a:cubicBezTo>
                    <a:cubicBezTo>
                      <a:pt x="358" y="468"/>
                      <a:pt x="179" y="505"/>
                      <a:pt x="0" y="54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grpSp>
          <p:nvGrpSpPr>
            <p:cNvPr id="19" name="Group 18"/>
            <p:cNvGrpSpPr/>
            <p:nvPr/>
          </p:nvGrpSpPr>
          <p:grpSpPr>
            <a:xfrm>
              <a:off x="2706826" y="4161444"/>
              <a:ext cx="1102591" cy="760599"/>
              <a:chOff x="2706826" y="4161444"/>
              <a:chExt cx="1102591" cy="760599"/>
            </a:xfrm>
          </p:grpSpPr>
          <p:sp>
            <p:nvSpPr>
              <p:cNvPr id="34" name="Line 67"/>
              <p:cNvSpPr>
                <a:spLocks noChangeAspect="1" noChangeShapeType="1"/>
              </p:cNvSpPr>
              <p:nvPr/>
            </p:nvSpPr>
            <p:spPr bwMode="auto">
              <a:xfrm rot="19202490" flipH="1">
                <a:off x="3540985" y="4454198"/>
                <a:ext cx="1443" cy="123265"/>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35" name="Freeform 68"/>
              <p:cNvSpPr>
                <a:spLocks/>
              </p:cNvSpPr>
              <p:nvPr/>
            </p:nvSpPr>
            <p:spPr bwMode="auto">
              <a:xfrm rot="10800000" flipH="1">
                <a:off x="2706826" y="4161444"/>
                <a:ext cx="1102591" cy="760599"/>
              </a:xfrm>
              <a:custGeom>
                <a:avLst/>
                <a:gdLst>
                  <a:gd name="T0" fmla="*/ 753 w 764"/>
                  <a:gd name="T1" fmla="*/ 0 h 543"/>
                  <a:gd name="T2" fmla="*/ 764 w 764"/>
                  <a:gd name="T3" fmla="*/ 14 h 543"/>
                  <a:gd name="T4" fmla="*/ 485 w 764"/>
                  <a:gd name="T5" fmla="*/ 380 h 543"/>
                  <a:gd name="T6" fmla="*/ 0 w 764"/>
                  <a:gd name="T7" fmla="*/ 543 h 543"/>
                </a:gdLst>
                <a:ahLst/>
                <a:cxnLst>
                  <a:cxn ang="0">
                    <a:pos x="T0" y="T1"/>
                  </a:cxn>
                  <a:cxn ang="0">
                    <a:pos x="T2" y="T3"/>
                  </a:cxn>
                  <a:cxn ang="0">
                    <a:pos x="T4" y="T5"/>
                  </a:cxn>
                  <a:cxn ang="0">
                    <a:pos x="T6" y="T7"/>
                  </a:cxn>
                </a:cxnLst>
                <a:rect l="0" t="0" r="r" b="b"/>
                <a:pathLst>
                  <a:path w="764" h="543">
                    <a:moveTo>
                      <a:pt x="753" y="0"/>
                    </a:moveTo>
                    <a:lnTo>
                      <a:pt x="764" y="14"/>
                    </a:lnTo>
                    <a:cubicBezTo>
                      <a:pt x="719" y="77"/>
                      <a:pt x="612" y="292"/>
                      <a:pt x="485" y="380"/>
                    </a:cubicBezTo>
                    <a:cubicBezTo>
                      <a:pt x="358" y="468"/>
                      <a:pt x="179" y="505"/>
                      <a:pt x="0" y="54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sp>
          <p:nvSpPr>
            <p:cNvPr id="20" name="Rectangle 19"/>
            <p:cNvSpPr>
              <a:spLocks noChangeArrowheads="1"/>
            </p:cNvSpPr>
            <p:nvPr/>
          </p:nvSpPr>
          <p:spPr bwMode="auto">
            <a:xfrm>
              <a:off x="2647633" y="5634101"/>
              <a:ext cx="275717" cy="3254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Helvetica"/>
                  <a:ea typeface="+mn-ea"/>
                  <a:cs typeface="Helvetica"/>
                </a:rPr>
                <a:t>5</a:t>
              </a:r>
            </a:p>
          </p:txBody>
        </p:sp>
        <p:sp>
          <p:nvSpPr>
            <p:cNvPr id="21" name="Rectangle 104"/>
            <p:cNvSpPr>
              <a:spLocks noChangeArrowheads="1"/>
            </p:cNvSpPr>
            <p:nvPr/>
          </p:nvSpPr>
          <p:spPr bwMode="auto">
            <a:xfrm>
              <a:off x="1223785" y="4692170"/>
              <a:ext cx="275717" cy="3254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FF"/>
                  </a:solidFill>
                  <a:effectLst/>
                  <a:uLnTx/>
                  <a:uFillTx/>
                  <a:latin typeface="Helvetica"/>
                  <a:ea typeface="+mn-ea"/>
                  <a:cs typeface="Helvetica"/>
                </a:rPr>
                <a:t>3</a:t>
              </a:r>
            </a:p>
          </p:txBody>
        </p:sp>
        <p:sp>
          <p:nvSpPr>
            <p:cNvPr id="22" name="Rectangle 105"/>
            <p:cNvSpPr>
              <a:spLocks noChangeArrowheads="1"/>
            </p:cNvSpPr>
            <p:nvPr/>
          </p:nvSpPr>
          <p:spPr bwMode="auto">
            <a:xfrm>
              <a:off x="1269289" y="5561284"/>
              <a:ext cx="275717" cy="3254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Helvetica"/>
                  <a:ea typeface="+mn-ea"/>
                  <a:cs typeface="Helvetica"/>
                </a:rPr>
                <a:t>2</a:t>
              </a:r>
            </a:p>
          </p:txBody>
        </p:sp>
        <p:sp>
          <p:nvSpPr>
            <p:cNvPr id="23" name="Rectangle 22"/>
            <p:cNvSpPr>
              <a:spLocks noChangeArrowheads="1"/>
            </p:cNvSpPr>
            <p:nvPr/>
          </p:nvSpPr>
          <p:spPr bwMode="auto">
            <a:xfrm>
              <a:off x="2671447" y="3766524"/>
              <a:ext cx="275717" cy="3254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FF"/>
                  </a:solidFill>
                  <a:effectLst/>
                  <a:uLnTx/>
                  <a:uFillTx/>
                  <a:latin typeface="Helvetica"/>
                  <a:ea typeface="+mn-ea"/>
                  <a:cs typeface="Helvetica"/>
                </a:rPr>
                <a:t>1</a:t>
              </a:r>
            </a:p>
          </p:txBody>
        </p:sp>
        <p:sp>
          <p:nvSpPr>
            <p:cNvPr id="24" name="Oval 23"/>
            <p:cNvSpPr>
              <a:spLocks noChangeArrowheads="1"/>
            </p:cNvSpPr>
            <p:nvPr/>
          </p:nvSpPr>
          <p:spPr bwMode="auto">
            <a:xfrm>
              <a:off x="1485894" y="4068996"/>
              <a:ext cx="164592" cy="168088"/>
            </a:xfrm>
            <a:prstGeom prst="ellipse">
              <a:avLst/>
            </a:prstGeom>
            <a:solidFill>
              <a:srgbClr val="FF0000"/>
            </a:solidFill>
            <a:ln w="12700">
              <a:solidFill>
                <a:schemeClr val="tx1"/>
              </a:solidFill>
              <a:round/>
              <a:headEnd/>
              <a:tailEnd/>
            </a:ln>
            <a:effectLst/>
          </p:spPr>
          <p:txBody>
            <a:bodyPr wrap="none" anchor="ctr"/>
            <a:lstStyle/>
            <a:p>
              <a:pPr marL="0" marR="0" lvl="0" indent="0" algn="l" defTabSz="914400" rtl="0" eaLnBrk="1" fontAlgn="base" latinLnBrk="0" hangingPunct="1">
                <a:lnSpc>
                  <a:spcPct val="100000"/>
                </a:lnSpc>
                <a:spcBef>
                  <a:spcPct val="45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Verdana" charset="0"/>
                <a:ea typeface="+mn-ea"/>
                <a:cs typeface="Arial" pitchFamily="34" charset="0"/>
              </a:endParaRPr>
            </a:p>
          </p:txBody>
        </p:sp>
        <p:sp>
          <p:nvSpPr>
            <p:cNvPr id="25" name="Oval 24"/>
            <p:cNvSpPr>
              <a:spLocks noChangeArrowheads="1"/>
            </p:cNvSpPr>
            <p:nvPr/>
          </p:nvSpPr>
          <p:spPr bwMode="auto">
            <a:xfrm>
              <a:off x="2594257" y="5548172"/>
              <a:ext cx="164592" cy="168088"/>
            </a:xfrm>
            <a:prstGeom prst="ellipse">
              <a:avLst/>
            </a:prstGeom>
            <a:solidFill>
              <a:schemeClr val="tx1"/>
            </a:solidFill>
            <a:ln w="12700">
              <a:solidFill>
                <a:srgbClr val="0000FF"/>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26" name="Oval 25"/>
            <p:cNvSpPr>
              <a:spLocks noChangeArrowheads="1"/>
            </p:cNvSpPr>
            <p:nvPr/>
          </p:nvSpPr>
          <p:spPr bwMode="auto">
            <a:xfrm>
              <a:off x="2594257" y="4068996"/>
              <a:ext cx="164592" cy="168088"/>
            </a:xfrm>
            <a:prstGeom prst="ellipse">
              <a:avLst/>
            </a:prstGeom>
            <a:solidFill>
              <a:srgbClr val="0000FF"/>
            </a:solidFill>
            <a:ln w="12700">
              <a:solidFill>
                <a:srgbClr val="0000FF"/>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27" name="Oval 26"/>
            <p:cNvSpPr>
              <a:spLocks noChangeArrowheads="1"/>
            </p:cNvSpPr>
            <p:nvPr/>
          </p:nvSpPr>
          <p:spPr bwMode="auto">
            <a:xfrm>
              <a:off x="2594257" y="4808584"/>
              <a:ext cx="164592" cy="168088"/>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28" name="Oval 27"/>
            <p:cNvSpPr>
              <a:spLocks noChangeArrowheads="1"/>
            </p:cNvSpPr>
            <p:nvPr/>
          </p:nvSpPr>
          <p:spPr bwMode="auto">
            <a:xfrm>
              <a:off x="3672737" y="4801113"/>
              <a:ext cx="164592" cy="168088"/>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29" name="Oval 71"/>
            <p:cNvSpPr>
              <a:spLocks noChangeArrowheads="1"/>
            </p:cNvSpPr>
            <p:nvPr/>
          </p:nvSpPr>
          <p:spPr bwMode="auto">
            <a:xfrm>
              <a:off x="1485894" y="4808584"/>
              <a:ext cx="164592" cy="168088"/>
            </a:xfrm>
            <a:prstGeom prst="ellipse">
              <a:avLst/>
            </a:prstGeom>
            <a:solidFill>
              <a:srgbClr val="0000FF"/>
            </a:solidFill>
            <a:ln>
              <a:solidFill>
                <a:srgbClr val="0000FF"/>
              </a:solidFill>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30" name="Oval 72"/>
            <p:cNvSpPr>
              <a:spLocks noChangeArrowheads="1"/>
            </p:cNvSpPr>
            <p:nvPr/>
          </p:nvSpPr>
          <p:spPr bwMode="auto">
            <a:xfrm>
              <a:off x="1485894" y="5548172"/>
              <a:ext cx="164592" cy="168088"/>
            </a:xfrm>
            <a:prstGeom prst="ellipse">
              <a:avLst/>
            </a:prstGeom>
            <a:solidFill>
              <a:schemeClr val="tx1"/>
            </a:solidFill>
            <a:ln w="12700">
              <a:solidFill>
                <a:schemeClr val="tx1"/>
              </a:solidFill>
              <a:round/>
              <a:headEnd/>
              <a:tailE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31" name="Rectangle 30"/>
            <p:cNvSpPr>
              <a:spLocks noChangeArrowheads="1"/>
            </p:cNvSpPr>
            <p:nvPr/>
          </p:nvSpPr>
          <p:spPr bwMode="auto">
            <a:xfrm>
              <a:off x="1299850" y="3774221"/>
              <a:ext cx="275717" cy="3254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Helvetica"/>
                  <a:ea typeface="+mn-ea"/>
                  <a:cs typeface="Helvetica"/>
                </a:rPr>
                <a:t>0</a:t>
              </a:r>
            </a:p>
          </p:txBody>
        </p:sp>
        <p:sp>
          <p:nvSpPr>
            <p:cNvPr id="32" name="Rectangle 31"/>
            <p:cNvSpPr>
              <a:spLocks noChangeArrowheads="1"/>
            </p:cNvSpPr>
            <p:nvPr/>
          </p:nvSpPr>
          <p:spPr bwMode="auto">
            <a:xfrm>
              <a:off x="3781321" y="4654363"/>
              <a:ext cx="275717" cy="3254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Helvetica"/>
                  <a:ea typeface="+mn-ea"/>
                  <a:cs typeface="Helvetica"/>
                </a:rPr>
                <a:t>4</a:t>
              </a:r>
            </a:p>
          </p:txBody>
        </p:sp>
        <p:sp>
          <p:nvSpPr>
            <p:cNvPr id="33" name="Rectangle 32"/>
            <p:cNvSpPr>
              <a:spLocks noChangeArrowheads="1"/>
            </p:cNvSpPr>
            <p:nvPr/>
          </p:nvSpPr>
          <p:spPr bwMode="auto">
            <a:xfrm>
              <a:off x="2457576" y="4531163"/>
              <a:ext cx="275717" cy="3254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Helvetica"/>
                  <a:ea typeface="+mn-ea"/>
                  <a:cs typeface="Helvetica"/>
                </a:rPr>
                <a:t>6</a:t>
              </a:r>
            </a:p>
          </p:txBody>
        </p:sp>
      </p:grpSp>
      <p:grpSp>
        <p:nvGrpSpPr>
          <p:cNvPr id="54" name="Group 53"/>
          <p:cNvGrpSpPr/>
          <p:nvPr/>
        </p:nvGrpSpPr>
        <p:grpSpPr>
          <a:xfrm>
            <a:off x="4941118" y="2098496"/>
            <a:ext cx="3214954" cy="2488491"/>
            <a:chOff x="1223785" y="3766524"/>
            <a:chExt cx="2833253" cy="2193040"/>
          </a:xfrm>
        </p:grpSpPr>
        <p:grpSp>
          <p:nvGrpSpPr>
            <p:cNvPr id="55" name="Group 54"/>
            <p:cNvGrpSpPr/>
            <p:nvPr/>
          </p:nvGrpSpPr>
          <p:grpSpPr>
            <a:xfrm>
              <a:off x="1335803" y="4157242"/>
              <a:ext cx="219364" cy="718577"/>
              <a:chOff x="1335803" y="4157242"/>
              <a:chExt cx="219364" cy="718577"/>
            </a:xfrm>
          </p:grpSpPr>
          <p:sp>
            <p:nvSpPr>
              <p:cNvPr id="101" name="Line 24"/>
              <p:cNvSpPr>
                <a:spLocks noChangeAspect="1" noChangeShapeType="1"/>
              </p:cNvSpPr>
              <p:nvPr/>
            </p:nvSpPr>
            <p:spPr bwMode="auto">
              <a:xfrm rot="1855532" flipH="1" flipV="1">
                <a:off x="1410849" y="4293113"/>
                <a:ext cx="1443" cy="123265"/>
              </a:xfrm>
              <a:prstGeom prst="line">
                <a:avLst/>
              </a:prstGeom>
              <a:noFill/>
              <a:ln w="22225">
                <a:solidFill>
                  <a:srgbClr val="00B050"/>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102" name="Freeform 25"/>
              <p:cNvSpPr>
                <a:spLocks/>
              </p:cNvSpPr>
              <p:nvPr/>
            </p:nvSpPr>
            <p:spPr bwMode="auto">
              <a:xfrm>
                <a:off x="1335803" y="4157242"/>
                <a:ext cx="219364" cy="718577"/>
              </a:xfrm>
              <a:custGeom>
                <a:avLst/>
                <a:gdLst>
                  <a:gd name="T0" fmla="*/ 152 w 152"/>
                  <a:gd name="T1" fmla="*/ 513 h 513"/>
                  <a:gd name="T2" fmla="*/ 38 w 152"/>
                  <a:gd name="T3" fmla="*/ 371 h 513"/>
                  <a:gd name="T4" fmla="*/ 19 w 152"/>
                  <a:gd name="T5" fmla="*/ 212 h 513"/>
                  <a:gd name="T6" fmla="*/ 152 w 152"/>
                  <a:gd name="T7" fmla="*/ 0 h 513"/>
                </a:gdLst>
                <a:ahLst/>
                <a:cxnLst>
                  <a:cxn ang="0">
                    <a:pos x="T0" y="T1"/>
                  </a:cxn>
                  <a:cxn ang="0">
                    <a:pos x="T2" y="T3"/>
                  </a:cxn>
                  <a:cxn ang="0">
                    <a:pos x="T4" y="T5"/>
                  </a:cxn>
                  <a:cxn ang="0">
                    <a:pos x="T6" y="T7"/>
                  </a:cxn>
                </a:cxnLst>
                <a:rect l="0" t="0" r="r" b="b"/>
                <a:pathLst>
                  <a:path w="152" h="513">
                    <a:moveTo>
                      <a:pt x="152" y="513"/>
                    </a:moveTo>
                    <a:cubicBezTo>
                      <a:pt x="106" y="467"/>
                      <a:pt x="60" y="421"/>
                      <a:pt x="38" y="371"/>
                    </a:cubicBezTo>
                    <a:cubicBezTo>
                      <a:pt x="16" y="321"/>
                      <a:pt x="0" y="274"/>
                      <a:pt x="19" y="212"/>
                    </a:cubicBezTo>
                    <a:cubicBezTo>
                      <a:pt x="38" y="150"/>
                      <a:pt x="95" y="75"/>
                      <a:pt x="152" y="0"/>
                    </a:cubicBezTo>
                  </a:path>
                </a:pathLst>
              </a:custGeom>
              <a:noFill/>
              <a:ln w="28575" cap="flat" cmpd="sng">
                <a:solidFill>
                  <a:srgbClr val="00B050"/>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grpSp>
          <p:nvGrpSpPr>
            <p:cNvPr id="56" name="Group 55"/>
            <p:cNvGrpSpPr/>
            <p:nvPr/>
          </p:nvGrpSpPr>
          <p:grpSpPr>
            <a:xfrm>
              <a:off x="1589803" y="4157242"/>
              <a:ext cx="219364" cy="718577"/>
              <a:chOff x="1589803" y="4157242"/>
              <a:chExt cx="219364" cy="718577"/>
            </a:xfrm>
          </p:grpSpPr>
          <p:sp>
            <p:nvSpPr>
              <p:cNvPr id="99" name="Line 27"/>
              <p:cNvSpPr>
                <a:spLocks noChangeAspect="1" noChangeShapeType="1"/>
              </p:cNvSpPr>
              <p:nvPr/>
            </p:nvSpPr>
            <p:spPr bwMode="auto">
              <a:xfrm rot="1855532">
                <a:off x="1732678" y="4616683"/>
                <a:ext cx="1443" cy="123265"/>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100" name="Freeform 28"/>
              <p:cNvSpPr>
                <a:spLocks/>
              </p:cNvSpPr>
              <p:nvPr/>
            </p:nvSpPr>
            <p:spPr bwMode="auto">
              <a:xfrm flipH="1" flipV="1">
                <a:off x="1589803" y="4157242"/>
                <a:ext cx="219364" cy="718577"/>
              </a:xfrm>
              <a:custGeom>
                <a:avLst/>
                <a:gdLst>
                  <a:gd name="T0" fmla="*/ 152 w 152"/>
                  <a:gd name="T1" fmla="*/ 513 h 513"/>
                  <a:gd name="T2" fmla="*/ 38 w 152"/>
                  <a:gd name="T3" fmla="*/ 371 h 513"/>
                  <a:gd name="T4" fmla="*/ 19 w 152"/>
                  <a:gd name="T5" fmla="*/ 212 h 513"/>
                  <a:gd name="T6" fmla="*/ 152 w 152"/>
                  <a:gd name="T7" fmla="*/ 0 h 513"/>
                </a:gdLst>
                <a:ahLst/>
                <a:cxnLst>
                  <a:cxn ang="0">
                    <a:pos x="T0" y="T1"/>
                  </a:cxn>
                  <a:cxn ang="0">
                    <a:pos x="T2" y="T3"/>
                  </a:cxn>
                  <a:cxn ang="0">
                    <a:pos x="T4" y="T5"/>
                  </a:cxn>
                  <a:cxn ang="0">
                    <a:pos x="T6" y="T7"/>
                  </a:cxn>
                </a:cxnLst>
                <a:rect l="0" t="0" r="r" b="b"/>
                <a:pathLst>
                  <a:path w="152" h="513">
                    <a:moveTo>
                      <a:pt x="152" y="513"/>
                    </a:moveTo>
                    <a:cubicBezTo>
                      <a:pt x="106" y="467"/>
                      <a:pt x="60" y="421"/>
                      <a:pt x="38" y="371"/>
                    </a:cubicBezTo>
                    <a:cubicBezTo>
                      <a:pt x="16" y="321"/>
                      <a:pt x="0" y="274"/>
                      <a:pt x="19" y="212"/>
                    </a:cubicBezTo>
                    <a:cubicBezTo>
                      <a:pt x="38" y="150"/>
                      <a:pt x="95" y="75"/>
                      <a:pt x="152"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grpSp>
          <p:nvGrpSpPr>
            <p:cNvPr id="57" name="Group 56"/>
            <p:cNvGrpSpPr/>
            <p:nvPr/>
          </p:nvGrpSpPr>
          <p:grpSpPr>
            <a:xfrm>
              <a:off x="1555166" y="3962540"/>
              <a:ext cx="1121352" cy="186298"/>
              <a:chOff x="1555166" y="3962540"/>
              <a:chExt cx="1121352" cy="186298"/>
            </a:xfrm>
          </p:grpSpPr>
          <p:sp>
            <p:nvSpPr>
              <p:cNvPr id="97" name="Line 30"/>
              <p:cNvSpPr>
                <a:spLocks noChangeAspect="1" noChangeShapeType="1"/>
              </p:cNvSpPr>
              <p:nvPr/>
            </p:nvSpPr>
            <p:spPr bwMode="auto">
              <a:xfrm rot="17163330" flipH="1">
                <a:off x="2309971" y="3939661"/>
                <a:ext cx="1401" cy="127000"/>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98" name="Freeform 31"/>
              <p:cNvSpPr>
                <a:spLocks/>
              </p:cNvSpPr>
              <p:nvPr/>
            </p:nvSpPr>
            <p:spPr bwMode="auto">
              <a:xfrm>
                <a:off x="1555166" y="3962540"/>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grpSp>
          <p:nvGrpSpPr>
            <p:cNvPr id="58" name="Group 57"/>
            <p:cNvGrpSpPr/>
            <p:nvPr/>
          </p:nvGrpSpPr>
          <p:grpSpPr>
            <a:xfrm>
              <a:off x="1563825" y="4891227"/>
              <a:ext cx="1121352" cy="732585"/>
              <a:chOff x="1563825" y="4891227"/>
              <a:chExt cx="1121352" cy="732585"/>
            </a:xfrm>
          </p:grpSpPr>
          <p:sp>
            <p:nvSpPr>
              <p:cNvPr id="95" name="Line 34"/>
              <p:cNvSpPr>
                <a:spLocks noChangeAspect="1" noChangeShapeType="1"/>
              </p:cNvSpPr>
              <p:nvPr/>
            </p:nvSpPr>
            <p:spPr bwMode="auto">
              <a:xfrm rot="3635357">
                <a:off x="1779303" y="5328258"/>
                <a:ext cx="1401" cy="127000"/>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96" name="Freeform 35"/>
              <p:cNvSpPr>
                <a:spLocks/>
              </p:cNvSpPr>
              <p:nvPr/>
            </p:nvSpPr>
            <p:spPr bwMode="auto">
              <a:xfrm>
                <a:off x="1563825" y="4891227"/>
                <a:ext cx="1121352" cy="732585"/>
              </a:xfrm>
              <a:custGeom>
                <a:avLst/>
                <a:gdLst>
                  <a:gd name="T0" fmla="*/ 0 w 777"/>
                  <a:gd name="T1" fmla="*/ 514 h 523"/>
                  <a:gd name="T2" fmla="*/ 6 w 777"/>
                  <a:gd name="T3" fmla="*/ 523 h 523"/>
                  <a:gd name="T4" fmla="*/ 176 w 777"/>
                  <a:gd name="T5" fmla="*/ 343 h 523"/>
                  <a:gd name="T6" fmla="*/ 615 w 777"/>
                  <a:gd name="T7" fmla="*/ 247 h 523"/>
                  <a:gd name="T8" fmla="*/ 777 w 777"/>
                  <a:gd name="T9" fmla="*/ 0 h 523"/>
                </a:gdLst>
                <a:ahLst/>
                <a:cxnLst>
                  <a:cxn ang="0">
                    <a:pos x="T0" y="T1"/>
                  </a:cxn>
                  <a:cxn ang="0">
                    <a:pos x="T2" y="T3"/>
                  </a:cxn>
                  <a:cxn ang="0">
                    <a:pos x="T4" y="T5"/>
                  </a:cxn>
                  <a:cxn ang="0">
                    <a:pos x="T6" y="T7"/>
                  </a:cxn>
                  <a:cxn ang="0">
                    <a:pos x="T8" y="T9"/>
                  </a:cxn>
                </a:cxnLst>
                <a:rect l="0" t="0" r="r" b="b"/>
                <a:pathLst>
                  <a:path w="777" h="523">
                    <a:moveTo>
                      <a:pt x="0" y="514"/>
                    </a:moveTo>
                    <a:lnTo>
                      <a:pt x="6" y="523"/>
                    </a:lnTo>
                    <a:cubicBezTo>
                      <a:pt x="35" y="495"/>
                      <a:pt x="74" y="389"/>
                      <a:pt x="176" y="343"/>
                    </a:cubicBezTo>
                    <a:cubicBezTo>
                      <a:pt x="278" y="297"/>
                      <a:pt x="515" y="304"/>
                      <a:pt x="615" y="247"/>
                    </a:cubicBezTo>
                    <a:cubicBezTo>
                      <a:pt x="715" y="190"/>
                      <a:pt x="746" y="95"/>
                      <a:pt x="777"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sp>
          <p:nvSpPr>
            <p:cNvPr id="59" name="Line 46"/>
            <p:cNvSpPr>
              <a:spLocks noChangeAspect="1" noChangeShapeType="1"/>
            </p:cNvSpPr>
            <p:nvPr/>
          </p:nvSpPr>
          <p:spPr bwMode="auto">
            <a:xfrm rot="17163330" flipH="1">
              <a:off x="3452972" y="4690455"/>
              <a:ext cx="1401" cy="127000"/>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60" name="Freeform 47"/>
            <p:cNvSpPr>
              <a:spLocks/>
            </p:cNvSpPr>
            <p:nvPr/>
          </p:nvSpPr>
          <p:spPr bwMode="auto">
            <a:xfrm>
              <a:off x="2698167" y="4713334"/>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nvGrpSpPr>
            <p:cNvPr id="61" name="Group 60"/>
            <p:cNvGrpSpPr/>
            <p:nvPr/>
          </p:nvGrpSpPr>
          <p:grpSpPr>
            <a:xfrm>
              <a:off x="1566712" y="5458525"/>
              <a:ext cx="1121352" cy="186298"/>
              <a:chOff x="1566712" y="5458525"/>
              <a:chExt cx="1121352" cy="186298"/>
            </a:xfrm>
          </p:grpSpPr>
          <p:sp>
            <p:nvSpPr>
              <p:cNvPr id="93" name="Line 49"/>
              <p:cNvSpPr>
                <a:spLocks noChangeAspect="1" noChangeShapeType="1"/>
              </p:cNvSpPr>
              <p:nvPr/>
            </p:nvSpPr>
            <p:spPr bwMode="auto">
              <a:xfrm rot="17163330" flipH="1">
                <a:off x="2321517" y="5435646"/>
                <a:ext cx="1401" cy="127000"/>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94" name="Freeform 50"/>
              <p:cNvSpPr>
                <a:spLocks/>
              </p:cNvSpPr>
              <p:nvPr/>
            </p:nvSpPr>
            <p:spPr bwMode="auto">
              <a:xfrm>
                <a:off x="1566712" y="5458525"/>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grpSp>
          <p:nvGrpSpPr>
            <p:cNvPr id="62" name="Group 61"/>
            <p:cNvGrpSpPr/>
            <p:nvPr/>
          </p:nvGrpSpPr>
          <p:grpSpPr>
            <a:xfrm>
              <a:off x="1549394" y="5643422"/>
              <a:ext cx="1121352" cy="186298"/>
              <a:chOff x="1549394" y="5643422"/>
              <a:chExt cx="1121352" cy="186298"/>
            </a:xfrm>
          </p:grpSpPr>
          <p:sp>
            <p:nvSpPr>
              <p:cNvPr id="91" name="Line 52"/>
              <p:cNvSpPr>
                <a:spLocks noChangeAspect="1" noChangeShapeType="1"/>
              </p:cNvSpPr>
              <p:nvPr/>
            </p:nvSpPr>
            <p:spPr bwMode="auto">
              <a:xfrm rot="17163330" flipV="1">
                <a:off x="1913097" y="5725599"/>
                <a:ext cx="1401" cy="127000"/>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92" name="Freeform 53"/>
              <p:cNvSpPr>
                <a:spLocks/>
              </p:cNvSpPr>
              <p:nvPr/>
            </p:nvSpPr>
            <p:spPr bwMode="auto">
              <a:xfrm flipH="1" flipV="1">
                <a:off x="1549394" y="5643422"/>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grpSp>
          <p:nvGrpSpPr>
            <p:cNvPr id="63" name="Group 62"/>
            <p:cNvGrpSpPr/>
            <p:nvPr/>
          </p:nvGrpSpPr>
          <p:grpSpPr>
            <a:xfrm>
              <a:off x="1572485" y="4892628"/>
              <a:ext cx="1121352" cy="186298"/>
              <a:chOff x="1572485" y="4892628"/>
              <a:chExt cx="1121352" cy="186298"/>
            </a:xfrm>
          </p:grpSpPr>
          <p:sp>
            <p:nvSpPr>
              <p:cNvPr id="89" name="Line 55"/>
              <p:cNvSpPr>
                <a:spLocks noChangeAspect="1" noChangeShapeType="1"/>
              </p:cNvSpPr>
              <p:nvPr/>
            </p:nvSpPr>
            <p:spPr bwMode="auto">
              <a:xfrm rot="17163330" flipV="1">
                <a:off x="1936188" y="4974805"/>
                <a:ext cx="1401" cy="127000"/>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90" name="Freeform 56"/>
              <p:cNvSpPr>
                <a:spLocks/>
              </p:cNvSpPr>
              <p:nvPr/>
            </p:nvSpPr>
            <p:spPr bwMode="auto">
              <a:xfrm flipH="1" flipV="1">
                <a:off x="1572485" y="4892628"/>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grpSp>
          <p:nvGrpSpPr>
            <p:cNvPr id="64" name="Group 63"/>
            <p:cNvGrpSpPr/>
            <p:nvPr/>
          </p:nvGrpSpPr>
          <p:grpSpPr>
            <a:xfrm>
              <a:off x="1330030" y="4919242"/>
              <a:ext cx="219364" cy="718577"/>
              <a:chOff x="1330030" y="4919242"/>
              <a:chExt cx="219364" cy="718577"/>
            </a:xfrm>
          </p:grpSpPr>
          <p:sp>
            <p:nvSpPr>
              <p:cNvPr id="87" name="Line 58"/>
              <p:cNvSpPr>
                <a:spLocks noChangeAspect="1" noChangeShapeType="1"/>
              </p:cNvSpPr>
              <p:nvPr/>
            </p:nvSpPr>
            <p:spPr bwMode="auto">
              <a:xfrm rot="19744468" flipH="1">
                <a:off x="1418749" y="5404742"/>
                <a:ext cx="1443" cy="123265"/>
              </a:xfrm>
              <a:prstGeom prst="line">
                <a:avLst/>
              </a:prstGeom>
              <a:noFill/>
              <a:ln w="22225">
                <a:solidFill>
                  <a:srgbClr val="00B050"/>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88" name="Freeform 59"/>
              <p:cNvSpPr>
                <a:spLocks/>
              </p:cNvSpPr>
              <p:nvPr/>
            </p:nvSpPr>
            <p:spPr bwMode="auto">
              <a:xfrm flipV="1">
                <a:off x="1330030" y="4919242"/>
                <a:ext cx="219364" cy="718577"/>
              </a:xfrm>
              <a:custGeom>
                <a:avLst/>
                <a:gdLst>
                  <a:gd name="T0" fmla="*/ 152 w 152"/>
                  <a:gd name="T1" fmla="*/ 513 h 513"/>
                  <a:gd name="T2" fmla="*/ 38 w 152"/>
                  <a:gd name="T3" fmla="*/ 371 h 513"/>
                  <a:gd name="T4" fmla="*/ 19 w 152"/>
                  <a:gd name="T5" fmla="*/ 212 h 513"/>
                  <a:gd name="T6" fmla="*/ 152 w 152"/>
                  <a:gd name="T7" fmla="*/ 0 h 513"/>
                </a:gdLst>
                <a:ahLst/>
                <a:cxnLst>
                  <a:cxn ang="0">
                    <a:pos x="T0" y="T1"/>
                  </a:cxn>
                  <a:cxn ang="0">
                    <a:pos x="T2" y="T3"/>
                  </a:cxn>
                  <a:cxn ang="0">
                    <a:pos x="T4" y="T5"/>
                  </a:cxn>
                  <a:cxn ang="0">
                    <a:pos x="T6" y="T7"/>
                  </a:cxn>
                </a:cxnLst>
                <a:rect l="0" t="0" r="r" b="b"/>
                <a:pathLst>
                  <a:path w="152" h="513">
                    <a:moveTo>
                      <a:pt x="152" y="513"/>
                    </a:moveTo>
                    <a:cubicBezTo>
                      <a:pt x="106" y="467"/>
                      <a:pt x="60" y="421"/>
                      <a:pt x="38" y="371"/>
                    </a:cubicBezTo>
                    <a:cubicBezTo>
                      <a:pt x="16" y="321"/>
                      <a:pt x="0" y="274"/>
                      <a:pt x="19" y="212"/>
                    </a:cubicBezTo>
                    <a:cubicBezTo>
                      <a:pt x="38" y="150"/>
                      <a:pt x="95" y="75"/>
                      <a:pt x="152" y="0"/>
                    </a:cubicBezTo>
                  </a:path>
                </a:pathLst>
              </a:custGeom>
              <a:noFill/>
              <a:ln w="28575" cap="flat" cmpd="sng">
                <a:solidFill>
                  <a:srgbClr val="00B050"/>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Tahoma" pitchFamily="34" charset="0"/>
                  <a:ea typeface="+mn-ea"/>
                  <a:cs typeface="Arial" pitchFamily="34" charset="0"/>
                </a:endParaRPr>
              </a:p>
            </p:txBody>
          </p:sp>
        </p:grpSp>
        <p:sp>
          <p:nvSpPr>
            <p:cNvPr id="65" name="Line 61"/>
            <p:cNvSpPr>
              <a:spLocks noChangeAspect="1" noChangeShapeType="1"/>
            </p:cNvSpPr>
            <p:nvPr/>
          </p:nvSpPr>
          <p:spPr bwMode="auto">
            <a:xfrm rot="1855532">
              <a:off x="2829496" y="4616683"/>
              <a:ext cx="1443" cy="123265"/>
            </a:xfrm>
            <a:prstGeom prst="line">
              <a:avLst/>
            </a:prstGeom>
            <a:noFill/>
            <a:ln w="22225">
              <a:solidFill>
                <a:srgbClr val="00B050"/>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66" name="Freeform 65"/>
            <p:cNvSpPr>
              <a:spLocks/>
            </p:cNvSpPr>
            <p:nvPr/>
          </p:nvSpPr>
          <p:spPr bwMode="auto">
            <a:xfrm flipH="1" flipV="1">
              <a:off x="2686621" y="4157242"/>
              <a:ext cx="219364" cy="718577"/>
            </a:xfrm>
            <a:custGeom>
              <a:avLst/>
              <a:gdLst>
                <a:gd name="T0" fmla="*/ 152 w 152"/>
                <a:gd name="T1" fmla="*/ 513 h 513"/>
                <a:gd name="T2" fmla="*/ 38 w 152"/>
                <a:gd name="T3" fmla="*/ 371 h 513"/>
                <a:gd name="T4" fmla="*/ 19 w 152"/>
                <a:gd name="T5" fmla="*/ 212 h 513"/>
                <a:gd name="T6" fmla="*/ 152 w 152"/>
                <a:gd name="T7" fmla="*/ 0 h 513"/>
              </a:gdLst>
              <a:ahLst/>
              <a:cxnLst>
                <a:cxn ang="0">
                  <a:pos x="T0" y="T1"/>
                </a:cxn>
                <a:cxn ang="0">
                  <a:pos x="T2" y="T3"/>
                </a:cxn>
                <a:cxn ang="0">
                  <a:pos x="T4" y="T5"/>
                </a:cxn>
                <a:cxn ang="0">
                  <a:pos x="T6" y="T7"/>
                </a:cxn>
              </a:cxnLst>
              <a:rect l="0" t="0" r="r" b="b"/>
              <a:pathLst>
                <a:path w="152" h="513">
                  <a:moveTo>
                    <a:pt x="152" y="513"/>
                  </a:moveTo>
                  <a:cubicBezTo>
                    <a:pt x="106" y="467"/>
                    <a:pt x="60" y="421"/>
                    <a:pt x="38" y="371"/>
                  </a:cubicBezTo>
                  <a:cubicBezTo>
                    <a:pt x="16" y="321"/>
                    <a:pt x="0" y="274"/>
                    <a:pt x="19" y="212"/>
                  </a:cubicBezTo>
                  <a:cubicBezTo>
                    <a:pt x="38" y="150"/>
                    <a:pt x="95" y="75"/>
                    <a:pt x="152" y="0"/>
                  </a:cubicBezTo>
                </a:path>
              </a:pathLst>
            </a:custGeom>
            <a:noFill/>
            <a:ln w="28575" cap="flat" cmpd="sng">
              <a:solidFill>
                <a:srgbClr val="00B050"/>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nvGrpSpPr>
            <p:cNvPr id="67" name="Group 66"/>
            <p:cNvGrpSpPr/>
            <p:nvPr/>
          </p:nvGrpSpPr>
          <p:grpSpPr>
            <a:xfrm>
              <a:off x="2676519" y="4882823"/>
              <a:ext cx="1102591" cy="760599"/>
              <a:chOff x="2676519" y="4882823"/>
              <a:chExt cx="1102591" cy="760599"/>
            </a:xfrm>
          </p:grpSpPr>
          <p:sp>
            <p:nvSpPr>
              <p:cNvPr id="85" name="Line 64"/>
              <p:cNvSpPr>
                <a:spLocks noChangeAspect="1" noChangeShapeType="1"/>
              </p:cNvSpPr>
              <p:nvPr/>
            </p:nvSpPr>
            <p:spPr bwMode="auto">
              <a:xfrm rot="4334049">
                <a:off x="3099393" y="5477202"/>
                <a:ext cx="1401" cy="127000"/>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86" name="Freeform 65"/>
              <p:cNvSpPr>
                <a:spLocks/>
              </p:cNvSpPr>
              <p:nvPr/>
            </p:nvSpPr>
            <p:spPr bwMode="auto">
              <a:xfrm>
                <a:off x="2676519" y="4882823"/>
                <a:ext cx="1102591" cy="760599"/>
              </a:xfrm>
              <a:custGeom>
                <a:avLst/>
                <a:gdLst>
                  <a:gd name="T0" fmla="*/ 753 w 764"/>
                  <a:gd name="T1" fmla="*/ 0 h 543"/>
                  <a:gd name="T2" fmla="*/ 764 w 764"/>
                  <a:gd name="T3" fmla="*/ 14 h 543"/>
                  <a:gd name="T4" fmla="*/ 485 w 764"/>
                  <a:gd name="T5" fmla="*/ 380 h 543"/>
                  <a:gd name="T6" fmla="*/ 0 w 764"/>
                  <a:gd name="T7" fmla="*/ 543 h 543"/>
                </a:gdLst>
                <a:ahLst/>
                <a:cxnLst>
                  <a:cxn ang="0">
                    <a:pos x="T0" y="T1"/>
                  </a:cxn>
                  <a:cxn ang="0">
                    <a:pos x="T2" y="T3"/>
                  </a:cxn>
                  <a:cxn ang="0">
                    <a:pos x="T4" y="T5"/>
                  </a:cxn>
                  <a:cxn ang="0">
                    <a:pos x="T6" y="T7"/>
                  </a:cxn>
                </a:cxnLst>
                <a:rect l="0" t="0" r="r" b="b"/>
                <a:pathLst>
                  <a:path w="764" h="543">
                    <a:moveTo>
                      <a:pt x="753" y="0"/>
                    </a:moveTo>
                    <a:lnTo>
                      <a:pt x="764" y="14"/>
                    </a:lnTo>
                    <a:cubicBezTo>
                      <a:pt x="719" y="77"/>
                      <a:pt x="612" y="292"/>
                      <a:pt x="485" y="380"/>
                    </a:cubicBezTo>
                    <a:cubicBezTo>
                      <a:pt x="358" y="468"/>
                      <a:pt x="179" y="505"/>
                      <a:pt x="0" y="54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grpSp>
          <p:nvGrpSpPr>
            <p:cNvPr id="68" name="Group 67"/>
            <p:cNvGrpSpPr/>
            <p:nvPr/>
          </p:nvGrpSpPr>
          <p:grpSpPr>
            <a:xfrm>
              <a:off x="2706826" y="4161444"/>
              <a:ext cx="1102591" cy="760599"/>
              <a:chOff x="2706826" y="4161444"/>
              <a:chExt cx="1102591" cy="760599"/>
            </a:xfrm>
          </p:grpSpPr>
          <p:sp>
            <p:nvSpPr>
              <p:cNvPr id="83" name="Line 67"/>
              <p:cNvSpPr>
                <a:spLocks noChangeAspect="1" noChangeShapeType="1"/>
              </p:cNvSpPr>
              <p:nvPr/>
            </p:nvSpPr>
            <p:spPr bwMode="auto">
              <a:xfrm rot="19202490" flipH="1">
                <a:off x="3540985" y="4454198"/>
                <a:ext cx="1443" cy="123265"/>
              </a:xfrm>
              <a:prstGeom prst="line">
                <a:avLst/>
              </a:prstGeom>
              <a:noFill/>
              <a:ln w="22225">
                <a:solidFill>
                  <a:srgbClr val="00B050"/>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84" name="Freeform 68"/>
              <p:cNvSpPr>
                <a:spLocks/>
              </p:cNvSpPr>
              <p:nvPr/>
            </p:nvSpPr>
            <p:spPr bwMode="auto">
              <a:xfrm rot="10800000" flipH="1">
                <a:off x="2706826" y="4161444"/>
                <a:ext cx="1102591" cy="760599"/>
              </a:xfrm>
              <a:custGeom>
                <a:avLst/>
                <a:gdLst>
                  <a:gd name="T0" fmla="*/ 753 w 764"/>
                  <a:gd name="T1" fmla="*/ 0 h 543"/>
                  <a:gd name="T2" fmla="*/ 764 w 764"/>
                  <a:gd name="T3" fmla="*/ 14 h 543"/>
                  <a:gd name="T4" fmla="*/ 485 w 764"/>
                  <a:gd name="T5" fmla="*/ 380 h 543"/>
                  <a:gd name="T6" fmla="*/ 0 w 764"/>
                  <a:gd name="T7" fmla="*/ 543 h 543"/>
                </a:gdLst>
                <a:ahLst/>
                <a:cxnLst>
                  <a:cxn ang="0">
                    <a:pos x="T0" y="T1"/>
                  </a:cxn>
                  <a:cxn ang="0">
                    <a:pos x="T2" y="T3"/>
                  </a:cxn>
                  <a:cxn ang="0">
                    <a:pos x="T4" y="T5"/>
                  </a:cxn>
                  <a:cxn ang="0">
                    <a:pos x="T6" y="T7"/>
                  </a:cxn>
                </a:cxnLst>
                <a:rect l="0" t="0" r="r" b="b"/>
                <a:pathLst>
                  <a:path w="764" h="543">
                    <a:moveTo>
                      <a:pt x="753" y="0"/>
                    </a:moveTo>
                    <a:lnTo>
                      <a:pt x="764" y="14"/>
                    </a:lnTo>
                    <a:cubicBezTo>
                      <a:pt x="719" y="77"/>
                      <a:pt x="612" y="292"/>
                      <a:pt x="485" y="380"/>
                    </a:cubicBezTo>
                    <a:cubicBezTo>
                      <a:pt x="358" y="468"/>
                      <a:pt x="179" y="505"/>
                      <a:pt x="0" y="543"/>
                    </a:cubicBezTo>
                  </a:path>
                </a:pathLst>
              </a:custGeom>
              <a:noFill/>
              <a:ln w="28575" cap="flat" cmpd="sng">
                <a:solidFill>
                  <a:srgbClr val="00B050"/>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sp>
          <p:nvSpPr>
            <p:cNvPr id="69" name="Rectangle 68"/>
            <p:cNvSpPr>
              <a:spLocks noChangeArrowheads="1"/>
            </p:cNvSpPr>
            <p:nvPr/>
          </p:nvSpPr>
          <p:spPr bwMode="auto">
            <a:xfrm>
              <a:off x="2647633" y="5634101"/>
              <a:ext cx="275717" cy="3254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Helvetica"/>
                  <a:ea typeface="+mn-ea"/>
                  <a:cs typeface="Helvetica"/>
                </a:rPr>
                <a:t>5</a:t>
              </a:r>
            </a:p>
          </p:txBody>
        </p:sp>
        <p:sp>
          <p:nvSpPr>
            <p:cNvPr id="70" name="Rectangle 104"/>
            <p:cNvSpPr>
              <a:spLocks noChangeArrowheads="1"/>
            </p:cNvSpPr>
            <p:nvPr/>
          </p:nvSpPr>
          <p:spPr bwMode="auto">
            <a:xfrm>
              <a:off x="1223785" y="4692170"/>
              <a:ext cx="275717" cy="3254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Helvetica"/>
                  <a:ea typeface="+mn-ea"/>
                  <a:cs typeface="Helvetica"/>
                </a:rPr>
                <a:t>3</a:t>
              </a:r>
            </a:p>
          </p:txBody>
        </p:sp>
        <p:sp>
          <p:nvSpPr>
            <p:cNvPr id="71" name="Rectangle 105"/>
            <p:cNvSpPr>
              <a:spLocks noChangeArrowheads="1"/>
            </p:cNvSpPr>
            <p:nvPr/>
          </p:nvSpPr>
          <p:spPr bwMode="auto">
            <a:xfrm>
              <a:off x="1269289" y="5561284"/>
              <a:ext cx="275717" cy="3254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Helvetica"/>
                  <a:ea typeface="+mn-ea"/>
                  <a:cs typeface="Helvetica"/>
                </a:rPr>
                <a:t>2</a:t>
              </a:r>
            </a:p>
          </p:txBody>
        </p:sp>
        <p:sp>
          <p:nvSpPr>
            <p:cNvPr id="72" name="Rectangle 71"/>
            <p:cNvSpPr>
              <a:spLocks noChangeArrowheads="1"/>
            </p:cNvSpPr>
            <p:nvPr/>
          </p:nvSpPr>
          <p:spPr bwMode="auto">
            <a:xfrm>
              <a:off x="2671447" y="3766524"/>
              <a:ext cx="275717" cy="3254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Helvetica"/>
                  <a:ea typeface="+mn-ea"/>
                  <a:cs typeface="Helvetica"/>
                </a:rPr>
                <a:t>1</a:t>
              </a:r>
            </a:p>
          </p:txBody>
        </p:sp>
        <p:sp>
          <p:nvSpPr>
            <p:cNvPr id="73" name="Oval 72"/>
            <p:cNvSpPr>
              <a:spLocks noChangeArrowheads="1"/>
            </p:cNvSpPr>
            <p:nvPr/>
          </p:nvSpPr>
          <p:spPr bwMode="auto">
            <a:xfrm>
              <a:off x="1485894" y="4068996"/>
              <a:ext cx="164592" cy="168088"/>
            </a:xfrm>
            <a:prstGeom prst="ellipse">
              <a:avLst/>
            </a:prstGeom>
            <a:solidFill>
              <a:srgbClr val="0000FF"/>
            </a:solidFill>
            <a:ln w="12700">
              <a:solidFill>
                <a:schemeClr val="tx1"/>
              </a:solidFill>
              <a:round/>
              <a:headEnd/>
              <a:tailEnd/>
            </a:ln>
            <a:effectLst/>
          </p:spPr>
          <p:txBody>
            <a:bodyPr wrap="none" anchor="ctr"/>
            <a:lstStyle/>
            <a:p>
              <a:pPr marL="0" marR="0" lvl="0" indent="0" algn="l" defTabSz="914400" rtl="0" eaLnBrk="1" fontAlgn="base" latinLnBrk="0" hangingPunct="1">
                <a:lnSpc>
                  <a:spcPct val="100000"/>
                </a:lnSpc>
                <a:spcBef>
                  <a:spcPct val="45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Verdana" charset="0"/>
                <a:ea typeface="+mn-ea"/>
                <a:cs typeface="Arial" pitchFamily="34" charset="0"/>
              </a:endParaRPr>
            </a:p>
          </p:txBody>
        </p:sp>
        <p:sp>
          <p:nvSpPr>
            <p:cNvPr id="74" name="Oval 73"/>
            <p:cNvSpPr>
              <a:spLocks noChangeArrowheads="1"/>
            </p:cNvSpPr>
            <p:nvPr/>
          </p:nvSpPr>
          <p:spPr bwMode="auto">
            <a:xfrm>
              <a:off x="2594257" y="5548172"/>
              <a:ext cx="164592" cy="168088"/>
            </a:xfrm>
            <a:prstGeom prst="ellipse">
              <a:avLst/>
            </a:prstGeom>
            <a:solidFill>
              <a:schemeClr val="tx1"/>
            </a:solidFill>
            <a:ln w="12700">
              <a:solidFill>
                <a:srgbClr val="0000FF"/>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75" name="Oval 74"/>
            <p:cNvSpPr>
              <a:spLocks noChangeArrowheads="1"/>
            </p:cNvSpPr>
            <p:nvPr/>
          </p:nvSpPr>
          <p:spPr bwMode="auto">
            <a:xfrm>
              <a:off x="2594257" y="4068996"/>
              <a:ext cx="164592" cy="168088"/>
            </a:xfrm>
            <a:prstGeom prst="ellipse">
              <a:avLst/>
            </a:prstGeom>
            <a:solidFill>
              <a:srgbClr val="FF0000"/>
            </a:solidFill>
            <a:ln w="12700">
              <a:solidFill>
                <a:srgbClr val="0000FF"/>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76" name="Oval 75"/>
            <p:cNvSpPr>
              <a:spLocks noChangeArrowheads="1"/>
            </p:cNvSpPr>
            <p:nvPr/>
          </p:nvSpPr>
          <p:spPr bwMode="auto">
            <a:xfrm>
              <a:off x="2594257" y="4808584"/>
              <a:ext cx="164592" cy="168088"/>
            </a:xfrm>
            <a:prstGeom prst="ellipse">
              <a:avLst/>
            </a:prstGeom>
            <a:solidFill>
              <a:srgbClr val="0000FF"/>
            </a:solidFill>
            <a:ln w="12700">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77" name="Oval 76"/>
            <p:cNvSpPr>
              <a:spLocks noChangeArrowheads="1"/>
            </p:cNvSpPr>
            <p:nvPr/>
          </p:nvSpPr>
          <p:spPr bwMode="auto">
            <a:xfrm>
              <a:off x="3672737" y="4801113"/>
              <a:ext cx="164592" cy="168088"/>
            </a:xfrm>
            <a:prstGeom prst="ellipse">
              <a:avLst/>
            </a:prstGeom>
            <a:solidFill>
              <a:srgbClr val="0000FF"/>
            </a:solidFill>
            <a:ln w="12700">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78" name="Oval 71"/>
            <p:cNvSpPr>
              <a:spLocks noChangeArrowheads="1"/>
            </p:cNvSpPr>
            <p:nvPr/>
          </p:nvSpPr>
          <p:spPr bwMode="auto">
            <a:xfrm>
              <a:off x="1485894" y="4808584"/>
              <a:ext cx="164592" cy="168088"/>
            </a:xfrm>
            <a:prstGeom prst="ellipse">
              <a:avLst/>
            </a:prstGeom>
            <a:solidFill>
              <a:srgbClr val="FF0000"/>
            </a:solidFill>
            <a:ln>
              <a:solidFill>
                <a:srgbClr val="0000FF"/>
              </a:solidFill>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79" name="Oval 72"/>
            <p:cNvSpPr>
              <a:spLocks noChangeArrowheads="1"/>
            </p:cNvSpPr>
            <p:nvPr/>
          </p:nvSpPr>
          <p:spPr bwMode="auto">
            <a:xfrm>
              <a:off x="1485894" y="5548172"/>
              <a:ext cx="164592" cy="168088"/>
            </a:xfrm>
            <a:prstGeom prst="ellipse">
              <a:avLst/>
            </a:prstGeom>
            <a:solidFill>
              <a:srgbClr val="0000FF"/>
            </a:solidFill>
            <a:ln w="12700">
              <a:solidFill>
                <a:schemeClr val="tx1"/>
              </a:solidFill>
              <a:round/>
              <a:headEnd/>
              <a:tailE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80" name="Rectangle 79"/>
            <p:cNvSpPr>
              <a:spLocks noChangeArrowheads="1"/>
            </p:cNvSpPr>
            <p:nvPr/>
          </p:nvSpPr>
          <p:spPr bwMode="auto">
            <a:xfrm>
              <a:off x="1299850" y="3774221"/>
              <a:ext cx="275717" cy="3254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Helvetica"/>
                  <a:ea typeface="+mn-ea"/>
                  <a:cs typeface="Helvetica"/>
                </a:rPr>
                <a:t>0</a:t>
              </a:r>
            </a:p>
          </p:txBody>
        </p:sp>
        <p:sp>
          <p:nvSpPr>
            <p:cNvPr id="81" name="Rectangle 80"/>
            <p:cNvSpPr>
              <a:spLocks noChangeArrowheads="1"/>
            </p:cNvSpPr>
            <p:nvPr/>
          </p:nvSpPr>
          <p:spPr bwMode="auto">
            <a:xfrm>
              <a:off x="3781321" y="4654363"/>
              <a:ext cx="275717" cy="3254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Helvetica"/>
                  <a:ea typeface="+mn-ea"/>
                  <a:cs typeface="Helvetica"/>
                </a:rPr>
                <a:t>4</a:t>
              </a:r>
            </a:p>
          </p:txBody>
        </p:sp>
        <p:sp>
          <p:nvSpPr>
            <p:cNvPr id="82" name="Rectangle 81"/>
            <p:cNvSpPr>
              <a:spLocks noChangeArrowheads="1"/>
            </p:cNvSpPr>
            <p:nvPr/>
          </p:nvSpPr>
          <p:spPr bwMode="auto">
            <a:xfrm>
              <a:off x="2457576" y="4531163"/>
              <a:ext cx="275717" cy="3254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Helvetica"/>
                  <a:ea typeface="+mn-ea"/>
                  <a:cs typeface="Helvetica"/>
                </a:rPr>
                <a:t>6</a:t>
              </a:r>
            </a:p>
          </p:txBody>
        </p:sp>
      </p:grpSp>
      <p:sp>
        <p:nvSpPr>
          <p:cNvPr id="103" name="TextBox 102"/>
          <p:cNvSpPr txBox="1"/>
          <p:nvPr/>
        </p:nvSpPr>
        <p:spPr>
          <a:xfrm>
            <a:off x="677015" y="5340927"/>
            <a:ext cx="1016625" cy="369332"/>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pitchFamily="34" charset="0"/>
                <a:ea typeface="+mn-ea"/>
                <a:cs typeface="Arial" pitchFamily="34" charset="0"/>
              </a:rPr>
              <a:t>w = {0}</a:t>
            </a:r>
          </a:p>
        </p:txBody>
      </p:sp>
      <p:sp>
        <p:nvSpPr>
          <p:cNvPr id="104" name="TextBox 103"/>
          <p:cNvSpPr txBox="1"/>
          <p:nvPr/>
        </p:nvSpPr>
        <p:spPr>
          <a:xfrm>
            <a:off x="3725177" y="5340927"/>
            <a:ext cx="1370888" cy="369332"/>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pitchFamily="34" charset="0"/>
                <a:ea typeface="+mn-ea"/>
                <a:cs typeface="Arial" pitchFamily="34" charset="0"/>
              </a:rPr>
              <a:t>w’ = {1, 3}</a:t>
            </a:r>
          </a:p>
        </p:txBody>
      </p:sp>
      <p:sp>
        <p:nvSpPr>
          <p:cNvPr id="105" name="TextBox 104"/>
          <p:cNvSpPr txBox="1"/>
          <p:nvPr/>
        </p:nvSpPr>
        <p:spPr>
          <a:xfrm>
            <a:off x="7001344" y="5352616"/>
            <a:ext cx="1955343" cy="369332"/>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pitchFamily="34" charset="0"/>
                <a:ea typeface="+mn-ea"/>
                <a:cs typeface="Arial" pitchFamily="34" charset="0"/>
              </a:rPr>
              <a:t>w’’ = {0, 2, 4, 6}</a:t>
            </a:r>
          </a:p>
        </p:txBody>
      </p:sp>
      <p:cxnSp>
        <p:nvCxnSpPr>
          <p:cNvPr id="107" name="Straight Arrow Connector 106"/>
          <p:cNvCxnSpPr/>
          <p:nvPr/>
        </p:nvCxnSpPr>
        <p:spPr bwMode="auto">
          <a:xfrm flipV="1">
            <a:off x="1353775" y="4585792"/>
            <a:ext cx="527257" cy="659979"/>
          </a:xfrm>
          <a:prstGeom prst="straightConnector1">
            <a:avLst/>
          </a:prstGeom>
          <a:noFill/>
          <a:ln w="38100" cap="flat" cmpd="sng" algn="ctr">
            <a:solidFill>
              <a:schemeClr val="tx1"/>
            </a:solidFill>
            <a:prstDash val="solid"/>
            <a:round/>
            <a:headEnd type="none" w="med" len="med"/>
            <a:tailEnd type="triangle"/>
          </a:ln>
          <a:effectLst/>
        </p:spPr>
      </p:cxnSp>
      <p:cxnSp>
        <p:nvCxnSpPr>
          <p:cNvPr id="108" name="Straight Arrow Connector 107"/>
          <p:cNvCxnSpPr/>
          <p:nvPr/>
        </p:nvCxnSpPr>
        <p:spPr bwMode="auto">
          <a:xfrm flipV="1">
            <a:off x="4974910" y="4594345"/>
            <a:ext cx="527257" cy="659979"/>
          </a:xfrm>
          <a:prstGeom prst="straightConnector1">
            <a:avLst/>
          </a:prstGeom>
          <a:noFill/>
          <a:ln w="38100" cap="flat" cmpd="sng" algn="ctr">
            <a:solidFill>
              <a:schemeClr val="tx1"/>
            </a:solidFill>
            <a:prstDash val="solid"/>
            <a:round/>
            <a:headEnd type="none" w="med" len="med"/>
            <a:tailEnd type="triangle"/>
          </a:ln>
          <a:effectLst/>
        </p:spPr>
      </p:cxnSp>
      <p:cxnSp>
        <p:nvCxnSpPr>
          <p:cNvPr id="109" name="Straight Arrow Connector 108"/>
          <p:cNvCxnSpPr/>
          <p:nvPr/>
        </p:nvCxnSpPr>
        <p:spPr bwMode="auto">
          <a:xfrm>
            <a:off x="3421412" y="4594345"/>
            <a:ext cx="484660" cy="621923"/>
          </a:xfrm>
          <a:prstGeom prst="straightConnector1">
            <a:avLst/>
          </a:prstGeom>
          <a:noFill/>
          <a:ln w="38100" cap="flat" cmpd="sng" algn="ctr">
            <a:solidFill>
              <a:schemeClr val="tx1"/>
            </a:solidFill>
            <a:prstDash val="solid"/>
            <a:round/>
            <a:headEnd type="none" w="med" len="med"/>
            <a:tailEnd type="triangle"/>
          </a:ln>
          <a:effectLst/>
        </p:spPr>
      </p:cxnSp>
      <p:cxnSp>
        <p:nvCxnSpPr>
          <p:cNvPr id="112" name="Straight Arrow Connector 111"/>
          <p:cNvCxnSpPr/>
          <p:nvPr/>
        </p:nvCxnSpPr>
        <p:spPr bwMode="auto">
          <a:xfrm>
            <a:off x="7132197" y="4594345"/>
            <a:ext cx="484660" cy="621923"/>
          </a:xfrm>
          <a:prstGeom prst="straightConnector1">
            <a:avLst/>
          </a:prstGeom>
          <a:noFill/>
          <a:ln w="38100" cap="flat" cmpd="sng" algn="ctr">
            <a:solidFill>
              <a:schemeClr val="tx1"/>
            </a:solidFill>
            <a:prstDash val="solid"/>
            <a:round/>
            <a:headEnd type="none" w="med" len="med"/>
            <a:tailEnd type="triangle"/>
          </a:ln>
          <a:effectLst/>
        </p:spPr>
      </p:cxnSp>
      <p:sp>
        <p:nvSpPr>
          <p:cNvPr id="110" name="Content Placeholder 105"/>
          <p:cNvSpPr txBox="1">
            <a:spLocks/>
          </p:cNvSpPr>
          <p:nvPr/>
        </p:nvSpPr>
        <p:spPr bwMode="auto">
          <a:xfrm>
            <a:off x="1185327" y="6179205"/>
            <a:ext cx="7183012" cy="233027"/>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225425" indent="-225425" algn="l" rtl="0" eaLnBrk="0" fontAlgn="base" hangingPunct="0">
              <a:spcBef>
                <a:spcPct val="20000"/>
              </a:spcBef>
              <a:spcAft>
                <a:spcPct val="0"/>
              </a:spcAft>
              <a:buChar char="•"/>
              <a:defRPr sz="2400">
                <a:solidFill>
                  <a:schemeClr val="tx1"/>
                </a:solidFill>
                <a:latin typeface="Arial" pitchFamily="34" charset="0"/>
                <a:ea typeface="+mn-ea"/>
                <a:cs typeface="+mn-cs"/>
              </a:defRPr>
            </a:lvl1pPr>
            <a:lvl2pPr marL="576263" indent="-236538" algn="l" rtl="0" eaLnBrk="0" fontAlgn="base" hangingPunct="0">
              <a:spcBef>
                <a:spcPct val="20000"/>
              </a:spcBef>
              <a:spcAft>
                <a:spcPct val="0"/>
              </a:spcAft>
              <a:buFont typeface="Verdana" pitchFamily="34" charset="0"/>
              <a:buChar char="–"/>
              <a:defRPr sz="2000">
                <a:solidFill>
                  <a:schemeClr val="tx1"/>
                </a:solidFill>
                <a:latin typeface="Arial" pitchFamily="34" charset="0"/>
              </a:defRPr>
            </a:lvl2pPr>
            <a:lvl3pPr marL="914400" indent="-223838" algn="l" rtl="0" eaLnBrk="0" fontAlgn="base" hangingPunct="0">
              <a:spcBef>
                <a:spcPct val="20000"/>
              </a:spcBef>
              <a:spcAft>
                <a:spcPct val="0"/>
              </a:spcAft>
              <a:buFont typeface="Verdana" pitchFamily="34" charset="0"/>
              <a:buChar char="–"/>
              <a:defRPr>
                <a:solidFill>
                  <a:schemeClr val="tx1"/>
                </a:solidFill>
                <a:latin typeface="Arial" pitchFamily="34" charset="0"/>
              </a:defRPr>
            </a:lvl3pPr>
            <a:lvl4pPr marL="1265238" indent="-236538" algn="l" rtl="0" eaLnBrk="0" fontAlgn="base" hangingPunct="0">
              <a:spcBef>
                <a:spcPct val="20000"/>
              </a:spcBef>
              <a:spcAft>
                <a:spcPct val="0"/>
              </a:spcAft>
              <a:buFont typeface="Verdana" pitchFamily="34" charset="0"/>
              <a:buChar char="–"/>
              <a:defRPr sz="1600">
                <a:solidFill>
                  <a:schemeClr val="tx1"/>
                </a:solidFill>
                <a:latin typeface="Arial" pitchFamily="34" charset="0"/>
              </a:defRPr>
            </a:lvl4pPr>
            <a:lvl5pPr marL="1660525" indent="-234950" algn="l" rtl="0" eaLnBrk="0" fontAlgn="base" hangingPunct="0">
              <a:spcBef>
                <a:spcPct val="20000"/>
              </a:spcBef>
              <a:spcAft>
                <a:spcPct val="0"/>
              </a:spcAft>
              <a:buFont typeface="Verdana" pitchFamily="34" charset="0"/>
              <a:buChar char="–"/>
              <a:defRPr sz="1400">
                <a:solidFill>
                  <a:schemeClr val="tx1"/>
                </a:solidFill>
                <a:latin typeface="Arial" pitchFamily="34" charset="0"/>
              </a:defRPr>
            </a:lvl5pPr>
            <a:lvl6pPr marL="2117725" indent="-234950" algn="l" rtl="0" eaLnBrk="1" fontAlgn="base" hangingPunct="1">
              <a:spcBef>
                <a:spcPct val="20000"/>
              </a:spcBef>
              <a:spcAft>
                <a:spcPct val="0"/>
              </a:spcAft>
              <a:buFont typeface="Verdana" pitchFamily="96" charset="0"/>
              <a:buChar char="–"/>
              <a:defRPr sz="1400">
                <a:solidFill>
                  <a:schemeClr val="tx1"/>
                </a:solidFill>
                <a:latin typeface="+mn-lt"/>
              </a:defRPr>
            </a:lvl6pPr>
            <a:lvl7pPr marL="2574925" indent="-234950" algn="l" rtl="0" eaLnBrk="1" fontAlgn="base" hangingPunct="1">
              <a:spcBef>
                <a:spcPct val="20000"/>
              </a:spcBef>
              <a:spcAft>
                <a:spcPct val="0"/>
              </a:spcAft>
              <a:buFont typeface="Verdana" pitchFamily="96" charset="0"/>
              <a:buChar char="–"/>
              <a:defRPr sz="1400">
                <a:solidFill>
                  <a:schemeClr val="tx1"/>
                </a:solidFill>
                <a:latin typeface="+mn-lt"/>
              </a:defRPr>
            </a:lvl7pPr>
            <a:lvl8pPr marL="3032125" indent="-234950" algn="l" rtl="0" eaLnBrk="1" fontAlgn="base" hangingPunct="1">
              <a:spcBef>
                <a:spcPct val="20000"/>
              </a:spcBef>
              <a:spcAft>
                <a:spcPct val="0"/>
              </a:spcAft>
              <a:buFont typeface="Verdana" pitchFamily="96" charset="0"/>
              <a:buChar char="–"/>
              <a:defRPr sz="1400">
                <a:solidFill>
                  <a:schemeClr val="tx1"/>
                </a:solidFill>
                <a:latin typeface="+mn-lt"/>
              </a:defRPr>
            </a:lvl8pPr>
            <a:lvl9pPr marL="3489325" indent="-234950" algn="l" rtl="0" eaLnBrk="1" fontAlgn="base" hangingPunct="1">
              <a:spcBef>
                <a:spcPct val="20000"/>
              </a:spcBef>
              <a:spcAft>
                <a:spcPct val="0"/>
              </a:spcAft>
              <a:buFont typeface="Verdana" pitchFamily="96" charset="0"/>
              <a:buChar char="–"/>
              <a:defRPr sz="1400">
                <a:solidFill>
                  <a:schemeClr val="tx1"/>
                </a:solidFill>
                <a:latin typeface="+mn-lt"/>
              </a:defRPr>
            </a:lvl9pPr>
          </a:lstStyle>
          <a:p>
            <a:pPr marL="0" marR="0" lvl="0" indent="0" algn="l" defTabSz="914400" rtl="0" eaLnBrk="0" fontAlgn="base" latinLnBrk="0" hangingPunct="0">
              <a:lnSpc>
                <a:spcPct val="100000"/>
              </a:lnSpc>
              <a:spcBef>
                <a:spcPct val="20000"/>
              </a:spcBef>
              <a:spcAft>
                <a:spcPct val="0"/>
              </a:spcAft>
              <a:buClrTx/>
              <a:buSzTx/>
              <a:buFontTx/>
              <a:buNone/>
              <a:tabLst/>
              <a:defRPr/>
            </a:pPr>
            <a:r>
              <a:rPr kumimoji="0" lang="en-US" sz="1600" b="1" i="0" u="none" strike="noStrike" kern="0" cap="none" spc="0" normalizeH="0" baseline="0" noProof="0" dirty="0">
                <a:ln>
                  <a:noFill/>
                </a:ln>
                <a:solidFill>
                  <a:srgbClr val="FF0000"/>
                </a:solidFill>
                <a:effectLst/>
                <a:uLnTx/>
                <a:uFillTx/>
                <a:latin typeface="Arial" pitchFamily="34" charset="0"/>
                <a:ea typeface="+mn-ea"/>
                <a:cs typeface="+mn-cs"/>
              </a:rPr>
              <a:t>Red</a:t>
            </a:r>
            <a:r>
              <a:rPr kumimoji="0" lang="en-US" sz="1600" b="0" i="0" u="none" strike="noStrike" kern="0" cap="none" spc="0" normalizeH="0" baseline="0" noProof="0" dirty="0">
                <a:ln>
                  <a:noFill/>
                </a:ln>
                <a:solidFill>
                  <a:srgbClr val="000000"/>
                </a:solidFill>
                <a:effectLst/>
                <a:uLnTx/>
                <a:uFillTx/>
                <a:latin typeface="Arial" pitchFamily="34" charset="0"/>
                <a:ea typeface="+mn-ea"/>
                <a:cs typeface="+mn-cs"/>
              </a:rPr>
              <a:t>=current wavefront and visited, </a:t>
            </a:r>
            <a:r>
              <a:rPr kumimoji="0" lang="en-US" sz="1600" b="1" i="0" u="none" strike="noStrike" kern="0" cap="none" spc="0" normalizeH="0" baseline="0" noProof="0" dirty="0">
                <a:ln>
                  <a:noFill/>
                </a:ln>
                <a:solidFill>
                  <a:srgbClr val="0000FF"/>
                </a:solidFill>
                <a:effectLst/>
                <a:uLnTx/>
                <a:uFillTx/>
                <a:latin typeface="Arial" pitchFamily="34" charset="0"/>
                <a:ea typeface="+mn-ea"/>
                <a:cs typeface="+mn-cs"/>
              </a:rPr>
              <a:t>Blue</a:t>
            </a:r>
            <a:r>
              <a:rPr kumimoji="0" lang="en-US" sz="1600" b="0" i="0" u="none" strike="noStrike" kern="0" cap="none" spc="0" normalizeH="0" baseline="0" noProof="0" dirty="0">
                <a:ln>
                  <a:noFill/>
                </a:ln>
                <a:solidFill>
                  <a:srgbClr val="000000"/>
                </a:solidFill>
                <a:effectLst/>
                <a:uLnTx/>
                <a:uFillTx/>
                <a:latin typeface="Arial" pitchFamily="34" charset="0"/>
                <a:ea typeface="+mn-ea"/>
                <a:cs typeface="+mn-cs"/>
              </a:rPr>
              <a:t>=next wavefront, </a:t>
            </a:r>
            <a:r>
              <a:rPr kumimoji="0" lang="en-US" sz="1600" b="1" i="0" u="none" strike="noStrike" kern="0" cap="none" spc="0" normalizeH="0" baseline="0" noProof="0" dirty="0">
                <a:ln>
                  <a:noFill/>
                </a:ln>
                <a:solidFill>
                  <a:srgbClr val="000000"/>
                </a:solidFill>
                <a:effectLst/>
                <a:uLnTx/>
                <a:uFillTx/>
                <a:latin typeface="Arial" pitchFamily="34" charset="0"/>
                <a:ea typeface="+mn-ea"/>
                <a:cs typeface="+mn-cs"/>
              </a:rPr>
              <a:t>Black</a:t>
            </a:r>
            <a:r>
              <a:rPr kumimoji="0" lang="en-US" sz="1600" b="0" i="0" u="none" strike="noStrike" kern="0" cap="none" spc="0" normalizeH="0" baseline="0" noProof="0" dirty="0">
                <a:ln>
                  <a:noFill/>
                </a:ln>
                <a:solidFill>
                  <a:srgbClr val="000000"/>
                </a:solidFill>
                <a:effectLst/>
                <a:uLnTx/>
                <a:uFillTx/>
                <a:latin typeface="Arial" pitchFamily="34" charset="0"/>
                <a:ea typeface="+mn-ea"/>
                <a:cs typeface="+mn-cs"/>
              </a:rPr>
              <a:t>=unvisited</a:t>
            </a:r>
          </a:p>
        </p:txBody>
      </p:sp>
      <p:sp>
        <p:nvSpPr>
          <p:cNvPr id="106" name="TextBox 105">
            <a:extLst>
              <a:ext uri="{FF2B5EF4-FFF2-40B4-BE49-F238E27FC236}">
                <a16:creationId xmlns:a16="http://schemas.microsoft.com/office/drawing/2014/main" id="{476C43CA-D430-C54D-A695-1FF288254F3B}"/>
              </a:ext>
            </a:extLst>
          </p:cNvPr>
          <p:cNvSpPr txBox="1"/>
          <p:nvPr/>
        </p:nvSpPr>
        <p:spPr>
          <a:xfrm>
            <a:off x="2027685" y="4832959"/>
            <a:ext cx="1317195" cy="369332"/>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pitchFamily="34" charset="0"/>
                <a:ea typeface="+mn-ea"/>
                <a:cs typeface="Arial" pitchFamily="34" charset="0"/>
              </a:rPr>
              <a:t>A</a:t>
            </a:r>
            <a:r>
              <a:rPr kumimoji="0" lang="en-US" sz="1800" b="0" i="0" u="none" strike="noStrike" kern="1200" cap="none" spc="0" normalizeH="0" baseline="30000" noProof="0" dirty="0">
                <a:ln>
                  <a:noFill/>
                </a:ln>
                <a:solidFill>
                  <a:srgbClr val="000000"/>
                </a:solidFill>
                <a:effectLst/>
                <a:uLnTx/>
                <a:uFillTx/>
                <a:latin typeface="Tahoma" pitchFamily="34" charset="0"/>
                <a:ea typeface="+mn-ea"/>
                <a:cs typeface="Arial" pitchFamily="34" charset="0"/>
              </a:rPr>
              <a:t>T </a:t>
            </a:r>
            <a:r>
              <a:rPr kumimoji="0" lang="en-US" sz="1800" b="0" i="0" u="none" strike="noStrike" kern="1200" cap="none" spc="0" normalizeH="0" baseline="0" noProof="0" dirty="0">
                <a:ln>
                  <a:noFill/>
                </a:ln>
                <a:solidFill>
                  <a:srgbClr val="000000"/>
                </a:solidFill>
                <a:effectLst/>
                <a:uLnTx/>
                <a:uFillTx/>
                <a:latin typeface="Tahoma" pitchFamily="34" charset="0"/>
                <a:ea typeface="+mn-ea"/>
                <a:cs typeface="Arial" pitchFamily="34" charset="0"/>
              </a:rPr>
              <a:t>w = w’</a:t>
            </a:r>
          </a:p>
        </p:txBody>
      </p:sp>
      <p:sp>
        <p:nvSpPr>
          <p:cNvPr id="113" name="TextBox 112">
            <a:extLst>
              <a:ext uri="{FF2B5EF4-FFF2-40B4-BE49-F238E27FC236}">
                <a16:creationId xmlns:a16="http://schemas.microsoft.com/office/drawing/2014/main" id="{2A84CC9E-9650-8F45-9488-2FACEFBCC56C}"/>
              </a:ext>
            </a:extLst>
          </p:cNvPr>
          <p:cNvSpPr txBox="1"/>
          <p:nvPr/>
        </p:nvSpPr>
        <p:spPr>
          <a:xfrm>
            <a:off x="5716024" y="4839577"/>
            <a:ext cx="1317195" cy="369332"/>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pitchFamily="34" charset="0"/>
                <a:ea typeface="+mn-ea"/>
                <a:cs typeface="Arial" pitchFamily="34" charset="0"/>
              </a:rPr>
              <a:t>A</a:t>
            </a:r>
            <a:r>
              <a:rPr kumimoji="0" lang="en-US" sz="1800" b="0" i="0" u="none" strike="noStrike" kern="1200" cap="none" spc="0" normalizeH="0" baseline="30000" noProof="0" dirty="0">
                <a:ln>
                  <a:noFill/>
                </a:ln>
                <a:solidFill>
                  <a:srgbClr val="000000"/>
                </a:solidFill>
                <a:effectLst/>
                <a:uLnTx/>
                <a:uFillTx/>
                <a:latin typeface="Tahoma" pitchFamily="34" charset="0"/>
                <a:ea typeface="+mn-ea"/>
                <a:cs typeface="Arial" pitchFamily="34" charset="0"/>
              </a:rPr>
              <a:t>T </a:t>
            </a:r>
            <a:r>
              <a:rPr kumimoji="0" lang="en-US" sz="1800" b="0" i="0" u="none" strike="noStrike" kern="1200" cap="none" spc="0" normalizeH="0" baseline="0" noProof="0" dirty="0">
                <a:ln>
                  <a:noFill/>
                </a:ln>
                <a:solidFill>
                  <a:srgbClr val="000000"/>
                </a:solidFill>
                <a:effectLst/>
                <a:uLnTx/>
                <a:uFillTx/>
                <a:latin typeface="Tahoma" pitchFamily="34" charset="0"/>
                <a:ea typeface="+mn-ea"/>
                <a:cs typeface="Arial" pitchFamily="34" charset="0"/>
              </a:rPr>
              <a:t>w’ = w’’</a:t>
            </a:r>
          </a:p>
        </p:txBody>
      </p:sp>
      <p:sp>
        <p:nvSpPr>
          <p:cNvPr id="111" name="TextBox 110">
            <a:extLst>
              <a:ext uri="{FF2B5EF4-FFF2-40B4-BE49-F238E27FC236}">
                <a16:creationId xmlns:a16="http://schemas.microsoft.com/office/drawing/2014/main" id="{BEF9A3A4-8AB4-F846-8CC1-64813AA141BD}"/>
              </a:ext>
            </a:extLst>
          </p:cNvPr>
          <p:cNvSpPr txBox="1"/>
          <p:nvPr/>
        </p:nvSpPr>
        <p:spPr>
          <a:xfrm>
            <a:off x="1185327" y="6519175"/>
            <a:ext cx="6534670" cy="307777"/>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Tahoma" pitchFamily="34" charset="0"/>
                <a:ea typeface="+mn-ea"/>
                <a:cs typeface="Arial" pitchFamily="34" charset="0"/>
              </a:rPr>
              <a:t>A </a:t>
            </a:r>
            <a:r>
              <a:rPr kumimoji="0" lang="en-US" sz="1400" b="0" i="0" u="none" strike="noStrike" kern="1200" cap="none" spc="0" normalizeH="0" baseline="0" noProof="0" dirty="0">
                <a:ln>
                  <a:noFill/>
                </a:ln>
                <a:solidFill>
                  <a:srgbClr val="000000"/>
                </a:solidFill>
                <a:effectLst/>
                <a:uLnTx/>
                <a:uFillTx/>
                <a:latin typeface="Tahoma" pitchFamily="34" charset="0"/>
                <a:ea typeface="+mn-ea"/>
                <a:cs typeface="Arial" pitchFamily="34" charset="0"/>
                <a:sym typeface="Wingdings" pitchFamily="2" charset="2"/>
              </a:rPr>
              <a:t>= Adjacency Matrix       w = wavefront vectors</a:t>
            </a:r>
            <a:endParaRPr kumimoji="0" lang="en-US" sz="1400" b="0" i="0" u="none" strike="noStrike" kern="1200" cap="none" spc="0" normalizeH="0" baseline="0" noProof="0" dirty="0">
              <a:ln>
                <a:noFill/>
              </a:ln>
              <a:solidFill>
                <a:srgbClr val="000000"/>
              </a:solidFill>
              <a:effectLst/>
              <a:uLnTx/>
              <a:uFillTx/>
              <a:latin typeface="Tahoma" pitchFamily="34" charset="0"/>
              <a:ea typeface="+mn-ea"/>
              <a:cs typeface="Arial" pitchFamily="34" charset="0"/>
            </a:endParaRPr>
          </a:p>
        </p:txBody>
      </p:sp>
    </p:spTree>
    <p:extLst>
      <p:ext uri="{BB962C8B-B14F-4D97-AF65-F5344CB8AC3E}">
        <p14:creationId xmlns:p14="http://schemas.microsoft.com/office/powerpoint/2010/main" val="2315878098"/>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81E8E-DF3C-504F-8123-3D58E9C6B0ED}"/>
              </a:ext>
            </a:extLst>
          </p:cNvPr>
          <p:cNvSpPr>
            <a:spLocks noGrp="1"/>
          </p:cNvSpPr>
          <p:nvPr>
            <p:ph type="title"/>
          </p:nvPr>
        </p:nvSpPr>
        <p:spPr>
          <a:xfrm>
            <a:off x="166688" y="192088"/>
            <a:ext cx="8977312" cy="889000"/>
          </a:xfrm>
        </p:spPr>
        <p:txBody>
          <a:bodyPr/>
          <a:lstStyle/>
          <a:p>
            <a:r>
              <a:rPr lang="en-US" dirty="0"/>
              <a:t>Exercise 8: Traverse the graph</a:t>
            </a:r>
          </a:p>
        </p:txBody>
      </p:sp>
      <p:sp>
        <p:nvSpPr>
          <p:cNvPr id="3" name="Content Placeholder 2">
            <a:extLst>
              <a:ext uri="{FF2B5EF4-FFF2-40B4-BE49-F238E27FC236}">
                <a16:creationId xmlns:a16="http://schemas.microsoft.com/office/drawing/2014/main" id="{B0CD3C32-FCDD-8D49-ADB6-7427AEC5CFD4}"/>
              </a:ext>
            </a:extLst>
          </p:cNvPr>
          <p:cNvSpPr>
            <a:spLocks noGrp="1"/>
          </p:cNvSpPr>
          <p:nvPr>
            <p:ph idx="1"/>
          </p:nvPr>
        </p:nvSpPr>
        <p:spPr>
          <a:xfrm>
            <a:off x="455613" y="1013200"/>
            <a:ext cx="8237537" cy="1960206"/>
          </a:xfrm>
        </p:spPr>
        <p:txBody>
          <a:bodyPr/>
          <a:lstStyle/>
          <a:p>
            <a:r>
              <a:rPr lang="en-US" dirty="0"/>
              <a:t>Modify your code from Exercises </a:t>
            </a:r>
            <a:r>
              <a:rPr lang="en-US" dirty="0">
                <a:solidFill>
                  <a:srgbClr val="C00000"/>
                </a:solidFill>
              </a:rPr>
              <a:t>5/6/7</a:t>
            </a:r>
            <a:r>
              <a:rPr lang="en-US" dirty="0"/>
              <a:t> to iterate from one wavefront to the next.  </a:t>
            </a:r>
          </a:p>
          <a:p>
            <a:r>
              <a:rPr lang="en-US" dirty="0"/>
              <a:t>Output each wavefront</a:t>
            </a:r>
          </a:p>
          <a:p>
            <a:pPr lvl="0"/>
            <a:r>
              <a:rPr lang="en-US" dirty="0"/>
              <a:t>How long before you get a repeating pattern?</a:t>
            </a:r>
            <a:endParaRPr lang="en-US" dirty="0">
              <a:solidFill>
                <a:srgbClr val="000000"/>
              </a:solidFill>
            </a:endParaRPr>
          </a:p>
          <a:p>
            <a:pPr lvl="0"/>
            <a:r>
              <a:rPr lang="en-US" dirty="0">
                <a:solidFill>
                  <a:srgbClr val="000000"/>
                </a:solidFill>
              </a:rPr>
              <a:t>You may need the following statements, objects and methods from </a:t>
            </a:r>
            <a:r>
              <a:rPr lang="en-US" dirty="0" err="1">
                <a:solidFill>
                  <a:srgbClr val="000000"/>
                </a:solidFill>
              </a:rPr>
              <a:t>pygraphblas</a:t>
            </a:r>
            <a:r>
              <a:rPr lang="en-US" dirty="0">
                <a:solidFill>
                  <a:srgbClr val="000000"/>
                </a:solidFill>
              </a:rPr>
              <a:t>:</a:t>
            </a:r>
          </a:p>
          <a:p>
            <a:endParaRPr lang="en-US" dirty="0"/>
          </a:p>
        </p:txBody>
      </p:sp>
      <p:sp>
        <p:nvSpPr>
          <p:cNvPr id="4" name="Slide Number Placeholder 3">
            <a:extLst>
              <a:ext uri="{FF2B5EF4-FFF2-40B4-BE49-F238E27FC236}">
                <a16:creationId xmlns:a16="http://schemas.microsoft.com/office/drawing/2014/main" id="{AEDE09F1-FEA6-CA4A-A8C0-6E0A8002FAB7}"/>
              </a:ext>
            </a:extLst>
          </p:cNvPr>
          <p:cNvSpPr>
            <a:spLocks noGrp="1"/>
          </p:cNvSpPr>
          <p:nvPr>
            <p:ph type="sldNum"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0C933AAA-F64E-4748-8A99-DCC60F15C72A}" type="slidenum">
              <a:rPr kumimoji="0" lang="en-US" sz="1200" b="0" i="0" u="none" strike="noStrike" kern="1200" cap="none" spc="0" normalizeH="0" baseline="0" noProof="0" smtClean="0">
                <a:ln>
                  <a:noFill/>
                </a:ln>
                <a:solidFill>
                  <a:srgbClr val="000000"/>
                </a:solidFill>
                <a:effectLst/>
                <a:uLnTx/>
                <a:uFillTx/>
                <a:latin typeface="Tahoma" pitchFamily="34" charset="0"/>
                <a:ea typeface="ＭＳ Ｐゴシック" pitchFamily="34" charset="-128"/>
                <a:cs typeface="Arial" pitchFamily="34" charset="0"/>
              </a:rPr>
              <a:pPr marL="0" marR="0" lvl="0" indent="0" algn="l" defTabSz="914400" rtl="0" eaLnBrk="1" fontAlgn="base" latinLnBrk="0" hangingPunct="1">
                <a:lnSpc>
                  <a:spcPct val="100000"/>
                </a:lnSpc>
                <a:spcBef>
                  <a:spcPct val="0"/>
                </a:spcBef>
                <a:spcAft>
                  <a:spcPct val="0"/>
                </a:spcAft>
                <a:buClrTx/>
                <a:buSzTx/>
                <a:buFontTx/>
                <a:buNone/>
                <a:tabLst/>
                <a:defRPr/>
              </a:pPr>
              <a:t>73</a:t>
            </a:fld>
            <a:endParaRPr kumimoji="0" lang="en-US" sz="1200" b="0" i="0" u="none" strike="noStrike" kern="1200" cap="none" spc="0" normalizeH="0" baseline="0" noProof="0" dirty="0">
              <a:ln>
                <a:noFill/>
              </a:ln>
              <a:solidFill>
                <a:srgbClr val="000000"/>
              </a:solidFill>
              <a:effectLst/>
              <a:uLnTx/>
              <a:uFillTx/>
              <a:latin typeface="Tahoma" pitchFamily="34" charset="0"/>
              <a:ea typeface="ＭＳ Ｐゴシック" pitchFamily="34" charset="-128"/>
              <a:cs typeface="Arial" pitchFamily="34" charset="0"/>
            </a:endParaRPr>
          </a:p>
        </p:txBody>
      </p:sp>
      <p:sp>
        <p:nvSpPr>
          <p:cNvPr id="5" name="Content Placeholder 2">
            <a:extLst>
              <a:ext uri="{FF2B5EF4-FFF2-40B4-BE49-F238E27FC236}">
                <a16:creationId xmlns:a16="http://schemas.microsoft.com/office/drawing/2014/main" id="{EB9AC195-AD2E-4ADF-9504-E44F5630C37E}"/>
              </a:ext>
            </a:extLst>
          </p:cNvPr>
          <p:cNvSpPr txBox="1">
            <a:spLocks/>
          </p:cNvSpPr>
          <p:nvPr/>
        </p:nvSpPr>
        <p:spPr bwMode="auto">
          <a:xfrm>
            <a:off x="530864" y="3367646"/>
            <a:ext cx="7929872" cy="3385788"/>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225425" indent="-225425" algn="l" rtl="0" eaLnBrk="0" fontAlgn="base" hangingPunct="0">
              <a:spcBef>
                <a:spcPct val="20000"/>
              </a:spcBef>
              <a:spcAft>
                <a:spcPct val="0"/>
              </a:spcAft>
              <a:buChar char="•"/>
              <a:defRPr sz="2400">
                <a:solidFill>
                  <a:schemeClr val="tx1"/>
                </a:solidFill>
                <a:latin typeface="Arial" pitchFamily="34" charset="0"/>
                <a:ea typeface="+mn-ea"/>
                <a:cs typeface="+mn-cs"/>
              </a:defRPr>
            </a:lvl1pPr>
            <a:lvl2pPr marL="576263" indent="-236538" algn="l" rtl="0" eaLnBrk="0" fontAlgn="base" hangingPunct="0">
              <a:spcBef>
                <a:spcPct val="20000"/>
              </a:spcBef>
              <a:spcAft>
                <a:spcPct val="0"/>
              </a:spcAft>
              <a:buFont typeface="Verdana" pitchFamily="34" charset="0"/>
              <a:buChar char="–"/>
              <a:defRPr sz="2000">
                <a:solidFill>
                  <a:schemeClr val="tx1"/>
                </a:solidFill>
                <a:latin typeface="Arial" pitchFamily="34" charset="0"/>
              </a:defRPr>
            </a:lvl2pPr>
            <a:lvl3pPr marL="914400" indent="-223838" algn="l" rtl="0" eaLnBrk="0" fontAlgn="base" hangingPunct="0">
              <a:spcBef>
                <a:spcPct val="20000"/>
              </a:spcBef>
              <a:spcAft>
                <a:spcPct val="0"/>
              </a:spcAft>
              <a:buFont typeface="Verdana" pitchFamily="34" charset="0"/>
              <a:buChar char="–"/>
              <a:defRPr>
                <a:solidFill>
                  <a:schemeClr val="tx1"/>
                </a:solidFill>
                <a:latin typeface="Arial" pitchFamily="34" charset="0"/>
              </a:defRPr>
            </a:lvl3pPr>
            <a:lvl4pPr marL="1265238" indent="-236538" algn="l" rtl="0" eaLnBrk="0" fontAlgn="base" hangingPunct="0">
              <a:spcBef>
                <a:spcPct val="20000"/>
              </a:spcBef>
              <a:spcAft>
                <a:spcPct val="0"/>
              </a:spcAft>
              <a:buFont typeface="Verdana" pitchFamily="34" charset="0"/>
              <a:buChar char="–"/>
              <a:defRPr sz="1600">
                <a:solidFill>
                  <a:schemeClr val="tx1"/>
                </a:solidFill>
                <a:latin typeface="Arial" pitchFamily="34" charset="0"/>
              </a:defRPr>
            </a:lvl4pPr>
            <a:lvl5pPr marL="1660525" indent="-234950" algn="l" rtl="0" eaLnBrk="0" fontAlgn="base" hangingPunct="0">
              <a:spcBef>
                <a:spcPct val="20000"/>
              </a:spcBef>
              <a:spcAft>
                <a:spcPct val="0"/>
              </a:spcAft>
              <a:buFont typeface="Verdana" pitchFamily="34" charset="0"/>
              <a:buChar char="–"/>
              <a:defRPr sz="1400">
                <a:solidFill>
                  <a:schemeClr val="tx1"/>
                </a:solidFill>
                <a:latin typeface="Arial" pitchFamily="34" charset="0"/>
              </a:defRPr>
            </a:lvl5pPr>
            <a:lvl6pPr marL="2117725" indent="-234950" algn="l" rtl="0" eaLnBrk="1" fontAlgn="base" hangingPunct="1">
              <a:spcBef>
                <a:spcPct val="20000"/>
              </a:spcBef>
              <a:spcAft>
                <a:spcPct val="0"/>
              </a:spcAft>
              <a:buFont typeface="Verdana" pitchFamily="96" charset="0"/>
              <a:buChar char="–"/>
              <a:defRPr sz="1400">
                <a:solidFill>
                  <a:schemeClr val="tx1"/>
                </a:solidFill>
                <a:latin typeface="+mn-lt"/>
              </a:defRPr>
            </a:lvl6pPr>
            <a:lvl7pPr marL="2574925" indent="-234950" algn="l" rtl="0" eaLnBrk="1" fontAlgn="base" hangingPunct="1">
              <a:spcBef>
                <a:spcPct val="20000"/>
              </a:spcBef>
              <a:spcAft>
                <a:spcPct val="0"/>
              </a:spcAft>
              <a:buFont typeface="Verdana" pitchFamily="96" charset="0"/>
              <a:buChar char="–"/>
              <a:defRPr sz="1400">
                <a:solidFill>
                  <a:schemeClr val="tx1"/>
                </a:solidFill>
                <a:latin typeface="+mn-lt"/>
              </a:defRPr>
            </a:lvl7pPr>
            <a:lvl8pPr marL="3032125" indent="-234950" algn="l" rtl="0" eaLnBrk="1" fontAlgn="base" hangingPunct="1">
              <a:spcBef>
                <a:spcPct val="20000"/>
              </a:spcBef>
              <a:spcAft>
                <a:spcPct val="0"/>
              </a:spcAft>
              <a:buFont typeface="Verdana" pitchFamily="96" charset="0"/>
              <a:buChar char="–"/>
              <a:defRPr sz="1400">
                <a:solidFill>
                  <a:schemeClr val="tx1"/>
                </a:solidFill>
                <a:latin typeface="+mn-lt"/>
              </a:defRPr>
            </a:lvl8pPr>
            <a:lvl9pPr marL="3489325" indent="-234950" algn="l" rtl="0" eaLnBrk="1" fontAlgn="base" hangingPunct="1">
              <a:spcBef>
                <a:spcPct val="20000"/>
              </a:spcBef>
              <a:spcAft>
                <a:spcPct val="0"/>
              </a:spcAft>
              <a:buFont typeface="Verdana" pitchFamily="96" charset="0"/>
              <a:buChar char="–"/>
              <a:defRPr sz="1400">
                <a:solidFill>
                  <a:schemeClr val="tx1"/>
                </a:solidFill>
                <a:latin typeface="+mn-lt"/>
              </a:defRPr>
            </a:lvl9pPr>
          </a:lstStyle>
          <a:p>
            <a:pPr marL="0" marR="0" lvl="0" indent="0" algn="l"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Arial" pitchFamily="34" charset="0"/>
              <a:ea typeface="+mn-ea"/>
              <a:cs typeface="+mn-cs"/>
            </a:endParaRPr>
          </a:p>
          <a:p>
            <a:pPr marL="1028700" marR="0" lvl="3" indent="0" algn="l" defTabSz="914400" rtl="0" eaLnBrk="0" fontAlgn="base" latinLnBrk="0" hangingPunct="0">
              <a:lnSpc>
                <a:spcPct val="100000"/>
              </a:lnSpc>
              <a:spcBef>
                <a:spcPct val="20000"/>
              </a:spcBef>
              <a:spcAft>
                <a:spcPct val="0"/>
              </a:spcAft>
              <a:buClrTx/>
              <a:buSzTx/>
              <a:buFont typeface="Verdana" pitchFamily="34" charset="0"/>
              <a:buNone/>
              <a:tabLst/>
              <a:defRPr/>
            </a:pP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import pygraphblas as grb</a:t>
            </a:r>
          </a:p>
          <a:p>
            <a:pPr marL="1028700" marR="0" lvl="3" indent="0" algn="l" defTabSz="914400" rtl="0" eaLnBrk="0" fontAlgn="base" latinLnBrk="0" hangingPunct="0">
              <a:lnSpc>
                <a:spcPct val="100000"/>
              </a:lnSpc>
              <a:spcBef>
                <a:spcPct val="20000"/>
              </a:spcBef>
              <a:spcAft>
                <a:spcPct val="0"/>
              </a:spcAft>
              <a:buClrTx/>
              <a:buSzTx/>
              <a:buFont typeface="Verdana" pitchFamily="34" charset="0"/>
              <a:buNone/>
              <a:tabLst/>
              <a:defRPr/>
            </a:pP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from </a:t>
            </a:r>
            <a:r>
              <a:rPr kumimoji="0" lang="en-US" sz="1600" b="1" i="0" u="none" strike="noStrike" kern="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pygraphblas.gviz</a:t>
            </a: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import </a:t>
            </a:r>
            <a:r>
              <a:rPr kumimoji="0" lang="en-US" sz="1600" b="1" i="0" u="none" strike="noStrike" kern="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draw_graph</a:t>
            </a: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as draw</a:t>
            </a:r>
          </a:p>
          <a:p>
            <a:pPr marL="1028700" marR="0" lvl="3" indent="0" algn="l" defTabSz="914400" rtl="0" eaLnBrk="0" fontAlgn="base" latinLnBrk="0" hangingPunct="0">
              <a:lnSpc>
                <a:spcPct val="100000"/>
              </a:lnSpc>
              <a:spcBef>
                <a:spcPct val="20000"/>
              </a:spcBef>
              <a:spcAft>
                <a:spcPct val="0"/>
              </a:spcAft>
              <a:buClrTx/>
              <a:buSzTx/>
              <a:buFont typeface="Verdana" pitchFamily="34" charset="0"/>
              <a:buNone/>
              <a:tabLst/>
              <a:defRPr/>
            </a:pP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A = </a:t>
            </a:r>
            <a:r>
              <a:rPr kumimoji="0" lang="en-US" sz="1600" b="1" i="0" u="none" strike="noStrike" kern="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grb.Matrix.from_lists</a:t>
            </a: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a:t>
            </a:r>
            <a:r>
              <a:rPr kumimoji="0" lang="en-US" sz="1600" b="1" i="0" u="none" strike="noStrike" kern="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rowList</a:t>
            </a: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sz="1600" b="1" i="0" u="none" strike="noStrike" kern="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columnList</a:t>
            </a: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values)</a:t>
            </a:r>
          </a:p>
          <a:p>
            <a:pPr marL="1028700" marR="0" lvl="3" indent="0" algn="l" defTabSz="914400" rtl="0" eaLnBrk="0" fontAlgn="base" latinLnBrk="0" hangingPunct="0">
              <a:lnSpc>
                <a:spcPct val="100000"/>
              </a:lnSpc>
              <a:spcBef>
                <a:spcPct val="20000"/>
              </a:spcBef>
              <a:spcAft>
                <a:spcPct val="0"/>
              </a:spcAft>
              <a:buClrTx/>
              <a:buSzTx/>
              <a:buFont typeface="Verdana" pitchFamily="34" charset="0"/>
              <a:buNone/>
              <a:tabLst/>
              <a:defRPr/>
            </a:pP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u = </a:t>
            </a:r>
            <a:r>
              <a:rPr kumimoji="0" lang="en-US" sz="1600" b="1" i="0" u="none" strike="noStrike" kern="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grb.Vector.sparse</a:t>
            </a: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(grb.&lt;type&gt;, N)</a:t>
            </a:r>
          </a:p>
          <a:p>
            <a:pPr marL="1028700" marR="0" lvl="3" indent="0" algn="l" defTabSz="914400" rtl="0" eaLnBrk="0" fontAlgn="base" latinLnBrk="0" hangingPunct="0">
              <a:lnSpc>
                <a:spcPct val="100000"/>
              </a:lnSpc>
              <a:spcBef>
                <a:spcPct val="20000"/>
              </a:spcBef>
              <a:spcAft>
                <a:spcPct val="0"/>
              </a:spcAft>
              <a:buClrTx/>
              <a:buSzTx/>
              <a:buFont typeface="Verdana" pitchFamily="34" charset="0"/>
              <a:buNone/>
              <a:tabLst/>
              <a:defRPr/>
            </a:pPr>
            <a:r>
              <a:rPr kumimoji="0" lang="en-US" sz="1600" b="1" i="0" u="none" strike="noStrike" kern="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Atrans</a:t>
            </a: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 A.T</a:t>
            </a:r>
          </a:p>
          <a:p>
            <a:pPr marL="1039813" marR="0" lvl="3" indent="0" algn="l" defTabSz="914400" rtl="0" eaLnBrk="0" fontAlgn="base" latinLnBrk="0" hangingPunct="0">
              <a:lnSpc>
                <a:spcPct val="100000"/>
              </a:lnSpc>
              <a:spcBef>
                <a:spcPct val="20000"/>
              </a:spcBef>
              <a:spcAft>
                <a:spcPct val="0"/>
              </a:spcAft>
              <a:buClrTx/>
              <a:buSzTx/>
              <a:buFont typeface="Verdana" pitchFamily="34" charset="0"/>
              <a:buNone/>
              <a:tabLst/>
              <a:defRPr/>
            </a:pP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with grb.&lt;type&gt;.&lt;semiring&gt;:</a:t>
            </a:r>
          </a:p>
          <a:p>
            <a:pPr marL="1039813" marR="0" lvl="3" indent="0" algn="l" defTabSz="914400" rtl="0" eaLnBrk="0" fontAlgn="base" latinLnBrk="0" hangingPunct="0">
              <a:lnSpc>
                <a:spcPct val="100000"/>
              </a:lnSpc>
              <a:spcBef>
                <a:spcPct val="20000"/>
              </a:spcBef>
              <a:spcAft>
                <a:spcPct val="0"/>
              </a:spcAft>
              <a:buClrTx/>
              <a:buSzTx/>
              <a:buFont typeface="Verdana" pitchFamily="34" charset="0"/>
              <a:buNone/>
              <a:tabLst/>
              <a:defRPr/>
            </a:pP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w = </a:t>
            </a:r>
            <a:r>
              <a:rPr kumimoji="0" lang="en-US" sz="1600" b="1" i="0" u="none" strike="noStrike" kern="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A.mxv</a:t>
            </a: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(u, desc = ??) </a:t>
            </a:r>
          </a:p>
          <a:p>
            <a:pPr marL="1039813" marR="0" lvl="3" indent="0" algn="l" defTabSz="914400" rtl="0" eaLnBrk="0" fontAlgn="base" latinLnBrk="0" hangingPunct="0">
              <a:lnSpc>
                <a:spcPct val="100000"/>
              </a:lnSpc>
              <a:spcBef>
                <a:spcPct val="20000"/>
              </a:spcBef>
              <a:spcAft>
                <a:spcPct val="0"/>
              </a:spcAft>
              <a:buClrTx/>
              <a:buSzTx/>
              <a:buFont typeface="Verdana" pitchFamily="34" charset="0"/>
              <a:buNone/>
              <a:tabLst/>
              <a:defRPr/>
            </a:pPr>
            <a:r>
              <a:rPr kumimoji="0" lang="en-US" sz="1600" b="1" i="0" u="none" strike="noStrike" kern="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A.mxv</a:t>
            </a: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(u, out=w, desc = ??)</a:t>
            </a:r>
          </a:p>
          <a:p>
            <a:pPr marL="1028700" marR="0" lvl="3" indent="0" algn="l" defTabSz="914400" rtl="0" eaLnBrk="0" fontAlgn="base" latinLnBrk="0" hangingPunct="0">
              <a:lnSpc>
                <a:spcPct val="100000"/>
              </a:lnSpc>
              <a:spcBef>
                <a:spcPct val="20000"/>
              </a:spcBef>
              <a:spcAft>
                <a:spcPct val="0"/>
              </a:spcAft>
              <a:buClrTx/>
              <a:buSzTx/>
              <a:buFont typeface="Verdana" pitchFamily="34" charset="0"/>
              <a:buNone/>
              <a:tabLst/>
              <a:defRPr/>
            </a:pP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print(A)</a:t>
            </a:r>
          </a:p>
          <a:p>
            <a:pPr marL="1028700" marR="0" lvl="3" indent="0" algn="l" defTabSz="914400" rtl="0" eaLnBrk="0" fontAlgn="base" latinLnBrk="0" hangingPunct="0">
              <a:lnSpc>
                <a:spcPct val="100000"/>
              </a:lnSpc>
              <a:spcBef>
                <a:spcPct val="20000"/>
              </a:spcBef>
              <a:spcAft>
                <a:spcPct val="0"/>
              </a:spcAft>
              <a:buClrTx/>
              <a:buSzTx/>
              <a:buFont typeface="Verdana" pitchFamily="34" charset="0"/>
              <a:buNone/>
              <a:tabLst/>
              <a:defRPr/>
            </a:pP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draw(A)</a:t>
            </a:r>
          </a:p>
        </p:txBody>
      </p:sp>
    </p:spTree>
    <p:extLst>
      <p:ext uri="{BB962C8B-B14F-4D97-AF65-F5344CB8AC3E}">
        <p14:creationId xmlns:p14="http://schemas.microsoft.com/office/powerpoint/2010/main" val="360461373"/>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48D73-6D27-6141-B3FC-73BB5C86AF7F}"/>
              </a:ext>
            </a:extLst>
          </p:cNvPr>
          <p:cNvSpPr>
            <a:spLocks noGrp="1"/>
          </p:cNvSpPr>
          <p:nvPr>
            <p:ph type="title"/>
          </p:nvPr>
        </p:nvSpPr>
        <p:spPr>
          <a:xfrm>
            <a:off x="166688" y="192088"/>
            <a:ext cx="8237537" cy="889000"/>
          </a:xfrm>
        </p:spPr>
        <p:txBody>
          <a:bodyPr/>
          <a:lstStyle/>
          <a:p>
            <a:r>
              <a:rPr lang="en-US" dirty="0"/>
              <a:t>Solution to exercise 8</a:t>
            </a:r>
          </a:p>
        </p:txBody>
      </p:sp>
      <p:sp>
        <p:nvSpPr>
          <p:cNvPr id="3" name="Content Placeholder 2">
            <a:extLst>
              <a:ext uri="{FF2B5EF4-FFF2-40B4-BE49-F238E27FC236}">
                <a16:creationId xmlns:a16="http://schemas.microsoft.com/office/drawing/2014/main" id="{D0EF4AC2-76CA-5342-8885-9916A5AEF109}"/>
              </a:ext>
            </a:extLst>
          </p:cNvPr>
          <p:cNvSpPr>
            <a:spLocks noGrp="1"/>
          </p:cNvSpPr>
          <p:nvPr>
            <p:ph idx="1"/>
          </p:nvPr>
        </p:nvSpPr>
        <p:spPr>
          <a:xfrm>
            <a:off x="312958" y="968664"/>
            <a:ext cx="8471251" cy="1979636"/>
          </a:xfrm>
        </p:spPr>
        <p:txBody>
          <a:bodyPr/>
          <a:lstStyle/>
          <a:p>
            <a:pPr marL="0" indent="0">
              <a:spcBef>
                <a:spcPts val="0"/>
              </a:spcBef>
              <a:buNone/>
            </a:pPr>
            <a:r>
              <a:rPr lang="en-US" sz="1600" b="1" dirty="0">
                <a:latin typeface="Courier New" panose="02070309020205020404" pitchFamily="49" charset="0"/>
                <a:cs typeface="Courier New" panose="02070309020205020404" pitchFamily="49" charset="0"/>
              </a:rPr>
              <a:t>NUM_NODES = 7;</a:t>
            </a:r>
          </a:p>
          <a:p>
            <a:pPr marL="0" indent="0">
              <a:spcBef>
                <a:spcPts val="0"/>
              </a:spcBef>
              <a:buNone/>
            </a:pPr>
            <a:r>
              <a:rPr lang="en-US" sz="1600" b="1" dirty="0">
                <a:latin typeface="Courier New" panose="02070309020205020404" pitchFamily="49" charset="0"/>
                <a:cs typeface="Courier New" panose="02070309020205020404" pitchFamily="49" charset="0"/>
              </a:rPr>
              <a:t>w = </a:t>
            </a:r>
            <a:r>
              <a:rPr lang="en-US" sz="1600" b="1" dirty="0" err="1">
                <a:latin typeface="Courier New" panose="02070309020205020404" pitchFamily="49" charset="0"/>
                <a:cs typeface="Courier New" panose="02070309020205020404" pitchFamily="49" charset="0"/>
              </a:rPr>
              <a:t>grb.Vector.sparse</a:t>
            </a:r>
            <a:r>
              <a:rPr lang="en-US" sz="1600" b="1" dirty="0">
                <a:latin typeface="Courier New" panose="02070309020205020404" pitchFamily="49" charset="0"/>
                <a:cs typeface="Courier New" panose="02070309020205020404" pitchFamily="49" charset="0"/>
              </a:rPr>
              <a:t>(</a:t>
            </a:r>
            <a:r>
              <a:rPr lang="en-US" sz="1600" b="1" dirty="0" err="1">
                <a:latin typeface="Courier New" panose="02070309020205020404" pitchFamily="49" charset="0"/>
                <a:cs typeface="Courier New" panose="02070309020205020404" pitchFamily="49" charset="0"/>
              </a:rPr>
              <a:t>grb.BOOL</a:t>
            </a:r>
            <a:r>
              <a:rPr lang="en-US" sz="1600" b="1" dirty="0">
                <a:latin typeface="Courier New" panose="02070309020205020404" pitchFamily="49" charset="0"/>
                <a:cs typeface="Courier New" panose="02070309020205020404" pitchFamily="49" charset="0"/>
              </a:rPr>
              <a:t>, NUM_NODES);</a:t>
            </a:r>
          </a:p>
          <a:p>
            <a:pPr marL="0" indent="0">
              <a:spcBef>
                <a:spcPts val="0"/>
              </a:spcBef>
              <a:buNone/>
            </a:pPr>
            <a:r>
              <a:rPr lang="en-US" sz="1600" b="1" dirty="0">
                <a:latin typeface="Courier New" panose="02070309020205020404" pitchFamily="49" charset="0"/>
                <a:cs typeface="Courier New" panose="02070309020205020404" pitchFamily="49" charset="0"/>
              </a:rPr>
              <a:t>w[0] = True  </a:t>
            </a:r>
            <a:r>
              <a:rPr lang="en-US" sz="1600" b="1" dirty="0">
                <a:solidFill>
                  <a:srgbClr val="008000"/>
                </a:solidFill>
                <a:latin typeface="Courier New" panose="02070309020205020404" pitchFamily="49" charset="0"/>
                <a:cs typeface="Courier New" panose="02070309020205020404" pitchFamily="49" charset="0"/>
              </a:rPr>
              <a:t># 1st wavefront has one node set.</a:t>
            </a:r>
          </a:p>
          <a:p>
            <a:pPr marL="0" indent="0">
              <a:spcBef>
                <a:spcPts val="0"/>
              </a:spcBef>
              <a:buNone/>
            </a:pPr>
            <a:r>
              <a:rPr lang="en-US" sz="1600" b="1" dirty="0">
                <a:latin typeface="Courier New" panose="02070309020205020404" pitchFamily="49" charset="0"/>
                <a:cs typeface="Courier New" panose="02070309020205020404" pitchFamily="49" charset="0"/>
              </a:rPr>
              <a:t>print(w)</a:t>
            </a:r>
          </a:p>
          <a:p>
            <a:pPr marL="0" indent="0">
              <a:spcBef>
                <a:spcPts val="0"/>
              </a:spcBef>
              <a:buNone/>
            </a:pPr>
            <a:endParaRPr lang="en-US" sz="1600" b="1" dirty="0">
              <a:latin typeface="Courier New" panose="02070309020205020404" pitchFamily="49" charset="0"/>
              <a:cs typeface="Courier New" panose="02070309020205020404" pitchFamily="49" charset="0"/>
            </a:endParaRPr>
          </a:p>
          <a:p>
            <a:pPr marL="0" indent="0">
              <a:spcBef>
                <a:spcPts val="0"/>
              </a:spcBef>
              <a:buNone/>
            </a:pPr>
            <a:r>
              <a:rPr lang="en-US" sz="1600" b="1" dirty="0">
                <a:latin typeface="Courier New" panose="02070309020205020404" pitchFamily="49" charset="0"/>
                <a:cs typeface="Courier New" panose="02070309020205020404" pitchFamily="49" charset="0"/>
              </a:rPr>
              <a:t>with </a:t>
            </a:r>
            <a:r>
              <a:rPr lang="en-US" sz="1600" b="1" dirty="0" err="1">
                <a:latin typeface="Courier New" panose="02070309020205020404" pitchFamily="49" charset="0"/>
                <a:cs typeface="Courier New" panose="02070309020205020404" pitchFamily="49" charset="0"/>
              </a:rPr>
              <a:t>grb.BOOL.LOR_LAND</a:t>
            </a:r>
            <a:r>
              <a:rPr lang="en-US" sz="1600" b="1" dirty="0">
                <a:latin typeface="Courier New" panose="02070309020205020404" pitchFamily="49" charset="0"/>
                <a:cs typeface="Courier New" panose="02070309020205020404" pitchFamily="49" charset="0"/>
              </a:rPr>
              <a:t>:</a:t>
            </a:r>
          </a:p>
          <a:p>
            <a:pPr marL="0" indent="0">
              <a:spcBef>
                <a:spcPts val="0"/>
              </a:spcBef>
              <a:buNone/>
            </a:pPr>
            <a:r>
              <a:rPr lang="en-US" sz="1600" b="1" dirty="0">
                <a:solidFill>
                  <a:srgbClr val="C00000"/>
                </a:solidFill>
                <a:latin typeface="Courier New" panose="02070309020205020404" pitchFamily="49" charset="0"/>
                <a:cs typeface="Courier New" panose="02070309020205020404" pitchFamily="49" charset="0"/>
              </a:rPr>
              <a:t>    for </a:t>
            </a:r>
            <a:r>
              <a:rPr lang="en-US" sz="1600" b="1" dirty="0" err="1">
                <a:solidFill>
                  <a:srgbClr val="C00000"/>
                </a:solidFill>
                <a:latin typeface="Courier New" panose="02070309020205020404" pitchFamily="49" charset="0"/>
                <a:cs typeface="Courier New" panose="02070309020205020404" pitchFamily="49" charset="0"/>
              </a:rPr>
              <a:t>i</a:t>
            </a:r>
            <a:r>
              <a:rPr lang="en-US" sz="1600" b="1" dirty="0">
                <a:solidFill>
                  <a:srgbClr val="C00000"/>
                </a:solidFill>
                <a:latin typeface="Courier New" panose="02070309020205020404" pitchFamily="49" charset="0"/>
                <a:cs typeface="Courier New" panose="02070309020205020404" pitchFamily="49" charset="0"/>
              </a:rPr>
              <a:t> in range(NUM_NODES):</a:t>
            </a:r>
            <a:endParaRPr lang="en-US" sz="1600" b="1" dirty="0">
              <a:latin typeface="Courier New" panose="02070309020205020404" pitchFamily="49" charset="0"/>
              <a:cs typeface="Courier New" panose="02070309020205020404" pitchFamily="49" charset="0"/>
            </a:endParaRPr>
          </a:p>
          <a:p>
            <a:pPr marL="0" indent="0">
              <a:spcBef>
                <a:spcPts val="0"/>
              </a:spcBef>
              <a:buNone/>
            </a:pPr>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graph.mxv</a:t>
            </a:r>
            <a:r>
              <a:rPr lang="en-US" sz="1600" b="1" dirty="0">
                <a:latin typeface="Courier New" panose="02070309020205020404" pitchFamily="49" charset="0"/>
                <a:cs typeface="Courier New" panose="02070309020205020404" pitchFamily="49" charset="0"/>
              </a:rPr>
              <a:t>(w, </a:t>
            </a:r>
            <a:r>
              <a:rPr lang="en-US" sz="1600" b="1" dirty="0">
                <a:solidFill>
                  <a:srgbClr val="C00000"/>
                </a:solidFill>
                <a:latin typeface="Courier New" panose="02070309020205020404" pitchFamily="49" charset="0"/>
                <a:cs typeface="Courier New" panose="02070309020205020404" pitchFamily="49" charset="0"/>
              </a:rPr>
              <a:t>out=w</a:t>
            </a:r>
            <a:r>
              <a:rPr lang="en-US" sz="1600" b="1" dirty="0">
                <a:latin typeface="Courier New" panose="02070309020205020404" pitchFamily="49" charset="0"/>
                <a:cs typeface="Courier New" panose="02070309020205020404" pitchFamily="49" charset="0"/>
              </a:rPr>
              <a:t>, desc=grb.descriptor.T0)</a:t>
            </a:r>
          </a:p>
          <a:p>
            <a:pPr marL="0" indent="0">
              <a:spcBef>
                <a:spcPts val="0"/>
              </a:spcBef>
              <a:buNone/>
            </a:pPr>
            <a:r>
              <a:rPr lang="en-US" sz="1600" b="1" dirty="0">
                <a:latin typeface="Courier New" panose="02070309020205020404" pitchFamily="49" charset="0"/>
                <a:cs typeface="Courier New" panose="02070309020205020404" pitchFamily="49" charset="0"/>
              </a:rPr>
              <a:t>        print(w)</a:t>
            </a:r>
          </a:p>
          <a:p>
            <a:pPr marL="0" indent="0">
              <a:spcBef>
                <a:spcPts val="0"/>
              </a:spcBef>
              <a:buNone/>
            </a:pPr>
            <a:r>
              <a:rPr lang="en-US" sz="1600" b="1" dirty="0">
                <a:latin typeface="Courier New" panose="02070309020205020404" pitchFamily="49" charset="0"/>
                <a:cs typeface="Courier New" panose="02070309020205020404" pitchFamily="49" charset="0"/>
              </a:rPr>
              <a:t> </a:t>
            </a:r>
          </a:p>
        </p:txBody>
      </p:sp>
      <p:sp>
        <p:nvSpPr>
          <p:cNvPr id="4" name="Slide Number Placeholder 3">
            <a:extLst>
              <a:ext uri="{FF2B5EF4-FFF2-40B4-BE49-F238E27FC236}">
                <a16:creationId xmlns:a16="http://schemas.microsoft.com/office/drawing/2014/main" id="{96099601-BE5A-7146-9621-688B65E28564}"/>
              </a:ext>
            </a:extLst>
          </p:cNvPr>
          <p:cNvSpPr>
            <a:spLocks noGrp="1"/>
          </p:cNvSpPr>
          <p:nvPr>
            <p:ph type="sldNum"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0C933AAA-F64E-4748-8A99-DCC60F15C72A}" type="slidenum">
              <a:rPr kumimoji="0" lang="en-US" sz="1200" b="0" i="0" u="none" strike="noStrike" kern="1200" cap="none" spc="0" normalizeH="0" baseline="0" noProof="0" smtClean="0">
                <a:ln>
                  <a:noFill/>
                </a:ln>
                <a:solidFill>
                  <a:srgbClr val="000000"/>
                </a:solidFill>
                <a:effectLst/>
                <a:uLnTx/>
                <a:uFillTx/>
                <a:latin typeface="Tahoma" pitchFamily="34" charset="0"/>
                <a:ea typeface="ＭＳ Ｐゴシック" pitchFamily="34" charset="-128"/>
                <a:cs typeface="Arial" pitchFamily="34" charset="0"/>
              </a:rPr>
              <a:pPr marL="0" marR="0" lvl="0" indent="0" algn="l" defTabSz="914400" rtl="0" eaLnBrk="1" fontAlgn="base" latinLnBrk="0" hangingPunct="1">
                <a:lnSpc>
                  <a:spcPct val="100000"/>
                </a:lnSpc>
                <a:spcBef>
                  <a:spcPct val="0"/>
                </a:spcBef>
                <a:spcAft>
                  <a:spcPct val="0"/>
                </a:spcAft>
                <a:buClrTx/>
                <a:buSzTx/>
                <a:buFontTx/>
                <a:buNone/>
                <a:tabLst/>
                <a:defRPr/>
              </a:pPr>
              <a:t>74</a:t>
            </a:fld>
            <a:endParaRPr kumimoji="0" lang="en-US" sz="1200" b="0" i="0" u="none" strike="noStrike" kern="1200" cap="none" spc="0" normalizeH="0" baseline="0" noProof="0" dirty="0">
              <a:ln>
                <a:noFill/>
              </a:ln>
              <a:solidFill>
                <a:srgbClr val="000000"/>
              </a:solidFill>
              <a:effectLst/>
              <a:uLnTx/>
              <a:uFillTx/>
              <a:latin typeface="Tahoma" pitchFamily="34" charset="0"/>
              <a:ea typeface="ＭＳ Ｐゴシック" pitchFamily="34" charset="-128"/>
              <a:cs typeface="Arial" pitchFamily="34" charset="0"/>
            </a:endParaRPr>
          </a:p>
        </p:txBody>
      </p:sp>
      <p:sp>
        <p:nvSpPr>
          <p:cNvPr id="7" name="TextBox 6">
            <a:extLst>
              <a:ext uri="{FF2B5EF4-FFF2-40B4-BE49-F238E27FC236}">
                <a16:creationId xmlns:a16="http://schemas.microsoft.com/office/drawing/2014/main" id="{C9AD3C94-B5D4-EC4D-AFF4-6531728F1817}"/>
              </a:ext>
            </a:extLst>
          </p:cNvPr>
          <p:cNvSpPr txBox="1"/>
          <p:nvPr/>
        </p:nvSpPr>
        <p:spPr>
          <a:xfrm>
            <a:off x="1501254" y="6056720"/>
            <a:ext cx="6273341" cy="646331"/>
          </a:xfrm>
          <a:prstGeom prst="rect">
            <a:avLst/>
          </a:prstGeom>
          <a:noFill/>
          <a:ln>
            <a:solidFill>
              <a:schemeClr val="tx1"/>
            </a:solidFill>
          </a:ln>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pitchFamily="34" charset="0"/>
                <a:ea typeface="+mn-ea"/>
                <a:cs typeface="Arial" pitchFamily="34" charset="0"/>
              </a:rPr>
              <a:t>The same vector can be used for both input and output.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pitchFamily="34" charset="0"/>
                <a:ea typeface="+mn-ea"/>
                <a:cs typeface="Arial" pitchFamily="34" charset="0"/>
              </a:rPr>
              <a:t>Starts repeating after only a few iterations.  Why?</a:t>
            </a:r>
          </a:p>
        </p:txBody>
      </p:sp>
      <p:grpSp>
        <p:nvGrpSpPr>
          <p:cNvPr id="11" name="Group 10"/>
          <p:cNvGrpSpPr/>
          <p:nvPr/>
        </p:nvGrpSpPr>
        <p:grpSpPr>
          <a:xfrm>
            <a:off x="6314335" y="83324"/>
            <a:ext cx="2746993" cy="2126272"/>
            <a:chOff x="1223785" y="3766524"/>
            <a:chExt cx="2833253" cy="2193040"/>
          </a:xfrm>
        </p:grpSpPr>
        <p:grpSp>
          <p:nvGrpSpPr>
            <p:cNvPr id="12" name="Group 11"/>
            <p:cNvGrpSpPr/>
            <p:nvPr/>
          </p:nvGrpSpPr>
          <p:grpSpPr>
            <a:xfrm>
              <a:off x="1335803" y="4157242"/>
              <a:ext cx="219364" cy="718577"/>
              <a:chOff x="1335803" y="4157242"/>
              <a:chExt cx="219364" cy="718577"/>
            </a:xfrm>
          </p:grpSpPr>
          <p:sp>
            <p:nvSpPr>
              <p:cNvPr id="58" name="Line 24"/>
              <p:cNvSpPr>
                <a:spLocks noChangeAspect="1" noChangeShapeType="1"/>
              </p:cNvSpPr>
              <p:nvPr/>
            </p:nvSpPr>
            <p:spPr bwMode="auto">
              <a:xfrm rot="1855532" flipH="1" flipV="1">
                <a:off x="1410849" y="4293113"/>
                <a:ext cx="1443" cy="123265"/>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59" name="Freeform 25"/>
              <p:cNvSpPr>
                <a:spLocks/>
              </p:cNvSpPr>
              <p:nvPr/>
            </p:nvSpPr>
            <p:spPr bwMode="auto">
              <a:xfrm>
                <a:off x="1335803" y="4157242"/>
                <a:ext cx="219364" cy="718577"/>
              </a:xfrm>
              <a:custGeom>
                <a:avLst/>
                <a:gdLst>
                  <a:gd name="T0" fmla="*/ 152 w 152"/>
                  <a:gd name="T1" fmla="*/ 513 h 513"/>
                  <a:gd name="T2" fmla="*/ 38 w 152"/>
                  <a:gd name="T3" fmla="*/ 371 h 513"/>
                  <a:gd name="T4" fmla="*/ 19 w 152"/>
                  <a:gd name="T5" fmla="*/ 212 h 513"/>
                  <a:gd name="T6" fmla="*/ 152 w 152"/>
                  <a:gd name="T7" fmla="*/ 0 h 513"/>
                </a:gdLst>
                <a:ahLst/>
                <a:cxnLst>
                  <a:cxn ang="0">
                    <a:pos x="T0" y="T1"/>
                  </a:cxn>
                  <a:cxn ang="0">
                    <a:pos x="T2" y="T3"/>
                  </a:cxn>
                  <a:cxn ang="0">
                    <a:pos x="T4" y="T5"/>
                  </a:cxn>
                  <a:cxn ang="0">
                    <a:pos x="T6" y="T7"/>
                  </a:cxn>
                </a:cxnLst>
                <a:rect l="0" t="0" r="r" b="b"/>
                <a:pathLst>
                  <a:path w="152" h="513">
                    <a:moveTo>
                      <a:pt x="152" y="513"/>
                    </a:moveTo>
                    <a:cubicBezTo>
                      <a:pt x="106" y="467"/>
                      <a:pt x="60" y="421"/>
                      <a:pt x="38" y="371"/>
                    </a:cubicBezTo>
                    <a:cubicBezTo>
                      <a:pt x="16" y="321"/>
                      <a:pt x="0" y="274"/>
                      <a:pt x="19" y="212"/>
                    </a:cubicBezTo>
                    <a:cubicBezTo>
                      <a:pt x="38" y="150"/>
                      <a:pt x="95" y="75"/>
                      <a:pt x="152"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grpSp>
          <p:nvGrpSpPr>
            <p:cNvPr id="13" name="Group 12"/>
            <p:cNvGrpSpPr/>
            <p:nvPr/>
          </p:nvGrpSpPr>
          <p:grpSpPr>
            <a:xfrm>
              <a:off x="1589803" y="4157242"/>
              <a:ext cx="219364" cy="718577"/>
              <a:chOff x="1589803" y="4157242"/>
              <a:chExt cx="219364" cy="718577"/>
            </a:xfrm>
          </p:grpSpPr>
          <p:sp>
            <p:nvSpPr>
              <p:cNvPr id="56" name="Line 27"/>
              <p:cNvSpPr>
                <a:spLocks noChangeAspect="1" noChangeShapeType="1"/>
              </p:cNvSpPr>
              <p:nvPr/>
            </p:nvSpPr>
            <p:spPr bwMode="auto">
              <a:xfrm rot="1855532">
                <a:off x="1732678" y="4616683"/>
                <a:ext cx="1443" cy="123265"/>
              </a:xfrm>
              <a:prstGeom prst="line">
                <a:avLst/>
              </a:prstGeom>
              <a:noFill/>
              <a:ln w="22225">
                <a:solidFill>
                  <a:srgbClr val="00B050"/>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57" name="Freeform 28"/>
              <p:cNvSpPr>
                <a:spLocks/>
              </p:cNvSpPr>
              <p:nvPr/>
            </p:nvSpPr>
            <p:spPr bwMode="auto">
              <a:xfrm flipH="1" flipV="1">
                <a:off x="1589803" y="4157242"/>
                <a:ext cx="219364" cy="718577"/>
              </a:xfrm>
              <a:custGeom>
                <a:avLst/>
                <a:gdLst>
                  <a:gd name="T0" fmla="*/ 152 w 152"/>
                  <a:gd name="T1" fmla="*/ 513 h 513"/>
                  <a:gd name="T2" fmla="*/ 38 w 152"/>
                  <a:gd name="T3" fmla="*/ 371 h 513"/>
                  <a:gd name="T4" fmla="*/ 19 w 152"/>
                  <a:gd name="T5" fmla="*/ 212 h 513"/>
                  <a:gd name="T6" fmla="*/ 152 w 152"/>
                  <a:gd name="T7" fmla="*/ 0 h 513"/>
                </a:gdLst>
                <a:ahLst/>
                <a:cxnLst>
                  <a:cxn ang="0">
                    <a:pos x="T0" y="T1"/>
                  </a:cxn>
                  <a:cxn ang="0">
                    <a:pos x="T2" y="T3"/>
                  </a:cxn>
                  <a:cxn ang="0">
                    <a:pos x="T4" y="T5"/>
                  </a:cxn>
                  <a:cxn ang="0">
                    <a:pos x="T6" y="T7"/>
                  </a:cxn>
                </a:cxnLst>
                <a:rect l="0" t="0" r="r" b="b"/>
                <a:pathLst>
                  <a:path w="152" h="513">
                    <a:moveTo>
                      <a:pt x="152" y="513"/>
                    </a:moveTo>
                    <a:cubicBezTo>
                      <a:pt x="106" y="467"/>
                      <a:pt x="60" y="421"/>
                      <a:pt x="38" y="371"/>
                    </a:cubicBezTo>
                    <a:cubicBezTo>
                      <a:pt x="16" y="321"/>
                      <a:pt x="0" y="274"/>
                      <a:pt x="19" y="212"/>
                    </a:cubicBezTo>
                    <a:cubicBezTo>
                      <a:pt x="38" y="150"/>
                      <a:pt x="95" y="75"/>
                      <a:pt x="152" y="0"/>
                    </a:cubicBezTo>
                  </a:path>
                </a:pathLst>
              </a:custGeom>
              <a:noFill/>
              <a:ln w="28575" cap="flat" cmpd="sng">
                <a:solidFill>
                  <a:srgbClr val="00B050"/>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grpSp>
          <p:nvGrpSpPr>
            <p:cNvPr id="14" name="Group 13"/>
            <p:cNvGrpSpPr/>
            <p:nvPr/>
          </p:nvGrpSpPr>
          <p:grpSpPr>
            <a:xfrm>
              <a:off x="1555166" y="3962540"/>
              <a:ext cx="1121352" cy="186298"/>
              <a:chOff x="1555166" y="3962540"/>
              <a:chExt cx="1121352" cy="186298"/>
            </a:xfrm>
          </p:grpSpPr>
          <p:sp>
            <p:nvSpPr>
              <p:cNvPr id="54" name="Line 30"/>
              <p:cNvSpPr>
                <a:spLocks noChangeAspect="1" noChangeShapeType="1"/>
              </p:cNvSpPr>
              <p:nvPr/>
            </p:nvSpPr>
            <p:spPr bwMode="auto">
              <a:xfrm rot="17163330" flipH="1">
                <a:off x="2309971" y="3939661"/>
                <a:ext cx="1401" cy="127000"/>
              </a:xfrm>
              <a:prstGeom prst="line">
                <a:avLst/>
              </a:prstGeom>
              <a:noFill/>
              <a:ln w="22225">
                <a:solidFill>
                  <a:srgbClr val="00B050"/>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55" name="Freeform 31"/>
              <p:cNvSpPr>
                <a:spLocks/>
              </p:cNvSpPr>
              <p:nvPr/>
            </p:nvSpPr>
            <p:spPr bwMode="auto">
              <a:xfrm>
                <a:off x="1555166" y="3962540"/>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rgbClr val="00B050"/>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grpSp>
          <p:nvGrpSpPr>
            <p:cNvPr id="15" name="Group 14"/>
            <p:cNvGrpSpPr/>
            <p:nvPr/>
          </p:nvGrpSpPr>
          <p:grpSpPr>
            <a:xfrm>
              <a:off x="1563825" y="4891227"/>
              <a:ext cx="1121352" cy="732585"/>
              <a:chOff x="1563825" y="4891227"/>
              <a:chExt cx="1121352" cy="732585"/>
            </a:xfrm>
          </p:grpSpPr>
          <p:sp>
            <p:nvSpPr>
              <p:cNvPr id="52" name="Line 34"/>
              <p:cNvSpPr>
                <a:spLocks noChangeAspect="1" noChangeShapeType="1"/>
              </p:cNvSpPr>
              <p:nvPr/>
            </p:nvSpPr>
            <p:spPr bwMode="auto">
              <a:xfrm rot="3635357">
                <a:off x="1779303" y="5328258"/>
                <a:ext cx="1401" cy="127000"/>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53" name="Freeform 35"/>
              <p:cNvSpPr>
                <a:spLocks/>
              </p:cNvSpPr>
              <p:nvPr/>
            </p:nvSpPr>
            <p:spPr bwMode="auto">
              <a:xfrm>
                <a:off x="1563825" y="4891227"/>
                <a:ext cx="1121352" cy="732585"/>
              </a:xfrm>
              <a:custGeom>
                <a:avLst/>
                <a:gdLst>
                  <a:gd name="T0" fmla="*/ 0 w 777"/>
                  <a:gd name="T1" fmla="*/ 514 h 523"/>
                  <a:gd name="T2" fmla="*/ 6 w 777"/>
                  <a:gd name="T3" fmla="*/ 523 h 523"/>
                  <a:gd name="T4" fmla="*/ 176 w 777"/>
                  <a:gd name="T5" fmla="*/ 343 h 523"/>
                  <a:gd name="T6" fmla="*/ 615 w 777"/>
                  <a:gd name="T7" fmla="*/ 247 h 523"/>
                  <a:gd name="T8" fmla="*/ 777 w 777"/>
                  <a:gd name="T9" fmla="*/ 0 h 523"/>
                </a:gdLst>
                <a:ahLst/>
                <a:cxnLst>
                  <a:cxn ang="0">
                    <a:pos x="T0" y="T1"/>
                  </a:cxn>
                  <a:cxn ang="0">
                    <a:pos x="T2" y="T3"/>
                  </a:cxn>
                  <a:cxn ang="0">
                    <a:pos x="T4" y="T5"/>
                  </a:cxn>
                  <a:cxn ang="0">
                    <a:pos x="T6" y="T7"/>
                  </a:cxn>
                  <a:cxn ang="0">
                    <a:pos x="T8" y="T9"/>
                  </a:cxn>
                </a:cxnLst>
                <a:rect l="0" t="0" r="r" b="b"/>
                <a:pathLst>
                  <a:path w="777" h="523">
                    <a:moveTo>
                      <a:pt x="0" y="514"/>
                    </a:moveTo>
                    <a:lnTo>
                      <a:pt x="6" y="523"/>
                    </a:lnTo>
                    <a:cubicBezTo>
                      <a:pt x="35" y="495"/>
                      <a:pt x="74" y="389"/>
                      <a:pt x="176" y="343"/>
                    </a:cubicBezTo>
                    <a:cubicBezTo>
                      <a:pt x="278" y="297"/>
                      <a:pt x="515" y="304"/>
                      <a:pt x="615" y="247"/>
                    </a:cubicBezTo>
                    <a:cubicBezTo>
                      <a:pt x="715" y="190"/>
                      <a:pt x="746" y="95"/>
                      <a:pt x="777"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sp>
          <p:nvSpPr>
            <p:cNvPr id="16" name="Line 46"/>
            <p:cNvSpPr>
              <a:spLocks noChangeAspect="1" noChangeShapeType="1"/>
            </p:cNvSpPr>
            <p:nvPr/>
          </p:nvSpPr>
          <p:spPr bwMode="auto">
            <a:xfrm rot="17163330" flipH="1">
              <a:off x="3452972" y="4690455"/>
              <a:ext cx="1401" cy="127000"/>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17" name="Freeform 47"/>
            <p:cNvSpPr>
              <a:spLocks/>
            </p:cNvSpPr>
            <p:nvPr/>
          </p:nvSpPr>
          <p:spPr bwMode="auto">
            <a:xfrm>
              <a:off x="2698167" y="4713334"/>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nvGrpSpPr>
            <p:cNvPr id="18" name="Group 17"/>
            <p:cNvGrpSpPr/>
            <p:nvPr/>
          </p:nvGrpSpPr>
          <p:grpSpPr>
            <a:xfrm>
              <a:off x="1566712" y="5458525"/>
              <a:ext cx="1121352" cy="186298"/>
              <a:chOff x="1566712" y="5458525"/>
              <a:chExt cx="1121352" cy="186298"/>
            </a:xfrm>
          </p:grpSpPr>
          <p:sp>
            <p:nvSpPr>
              <p:cNvPr id="50" name="Line 49"/>
              <p:cNvSpPr>
                <a:spLocks noChangeAspect="1" noChangeShapeType="1"/>
              </p:cNvSpPr>
              <p:nvPr/>
            </p:nvSpPr>
            <p:spPr bwMode="auto">
              <a:xfrm rot="17163330" flipH="1">
                <a:off x="2321517" y="5435646"/>
                <a:ext cx="1401" cy="127000"/>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51" name="Freeform 50"/>
              <p:cNvSpPr>
                <a:spLocks/>
              </p:cNvSpPr>
              <p:nvPr/>
            </p:nvSpPr>
            <p:spPr bwMode="auto">
              <a:xfrm>
                <a:off x="1566712" y="5458525"/>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grpSp>
          <p:nvGrpSpPr>
            <p:cNvPr id="19" name="Group 18"/>
            <p:cNvGrpSpPr/>
            <p:nvPr/>
          </p:nvGrpSpPr>
          <p:grpSpPr>
            <a:xfrm>
              <a:off x="1549394" y="5643422"/>
              <a:ext cx="1121352" cy="186298"/>
              <a:chOff x="1549394" y="5643422"/>
              <a:chExt cx="1121352" cy="186298"/>
            </a:xfrm>
          </p:grpSpPr>
          <p:sp>
            <p:nvSpPr>
              <p:cNvPr id="48" name="Line 52"/>
              <p:cNvSpPr>
                <a:spLocks noChangeAspect="1" noChangeShapeType="1"/>
              </p:cNvSpPr>
              <p:nvPr/>
            </p:nvSpPr>
            <p:spPr bwMode="auto">
              <a:xfrm rot="17163330" flipV="1">
                <a:off x="1913097" y="5725599"/>
                <a:ext cx="1401" cy="127000"/>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49" name="Freeform 53"/>
              <p:cNvSpPr>
                <a:spLocks/>
              </p:cNvSpPr>
              <p:nvPr/>
            </p:nvSpPr>
            <p:spPr bwMode="auto">
              <a:xfrm flipH="1" flipV="1">
                <a:off x="1549394" y="5643422"/>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grpSp>
          <p:nvGrpSpPr>
            <p:cNvPr id="20" name="Group 19"/>
            <p:cNvGrpSpPr/>
            <p:nvPr/>
          </p:nvGrpSpPr>
          <p:grpSpPr>
            <a:xfrm>
              <a:off x="1572485" y="4892628"/>
              <a:ext cx="1121352" cy="186298"/>
              <a:chOff x="1572485" y="4892628"/>
              <a:chExt cx="1121352" cy="186298"/>
            </a:xfrm>
          </p:grpSpPr>
          <p:sp>
            <p:nvSpPr>
              <p:cNvPr id="46" name="Line 55"/>
              <p:cNvSpPr>
                <a:spLocks noChangeAspect="1" noChangeShapeType="1"/>
              </p:cNvSpPr>
              <p:nvPr/>
            </p:nvSpPr>
            <p:spPr bwMode="auto">
              <a:xfrm rot="17163330" flipV="1">
                <a:off x="1936188" y="4974805"/>
                <a:ext cx="1401" cy="127000"/>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47" name="Freeform 56"/>
              <p:cNvSpPr>
                <a:spLocks/>
              </p:cNvSpPr>
              <p:nvPr/>
            </p:nvSpPr>
            <p:spPr bwMode="auto">
              <a:xfrm flipH="1" flipV="1">
                <a:off x="1572485" y="4892628"/>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grpSp>
          <p:nvGrpSpPr>
            <p:cNvPr id="21" name="Group 20"/>
            <p:cNvGrpSpPr/>
            <p:nvPr/>
          </p:nvGrpSpPr>
          <p:grpSpPr>
            <a:xfrm>
              <a:off x="1330030" y="4919242"/>
              <a:ext cx="219364" cy="718577"/>
              <a:chOff x="1330030" y="4919242"/>
              <a:chExt cx="219364" cy="718577"/>
            </a:xfrm>
          </p:grpSpPr>
          <p:sp>
            <p:nvSpPr>
              <p:cNvPr id="44" name="Line 58"/>
              <p:cNvSpPr>
                <a:spLocks noChangeAspect="1" noChangeShapeType="1"/>
              </p:cNvSpPr>
              <p:nvPr/>
            </p:nvSpPr>
            <p:spPr bwMode="auto">
              <a:xfrm rot="19744468" flipH="1">
                <a:off x="1410848" y="5404742"/>
                <a:ext cx="1443" cy="123265"/>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45" name="Freeform 59"/>
              <p:cNvSpPr>
                <a:spLocks/>
              </p:cNvSpPr>
              <p:nvPr/>
            </p:nvSpPr>
            <p:spPr bwMode="auto">
              <a:xfrm flipV="1">
                <a:off x="1330030" y="4919242"/>
                <a:ext cx="219364" cy="718577"/>
              </a:xfrm>
              <a:custGeom>
                <a:avLst/>
                <a:gdLst>
                  <a:gd name="T0" fmla="*/ 152 w 152"/>
                  <a:gd name="T1" fmla="*/ 513 h 513"/>
                  <a:gd name="T2" fmla="*/ 38 w 152"/>
                  <a:gd name="T3" fmla="*/ 371 h 513"/>
                  <a:gd name="T4" fmla="*/ 19 w 152"/>
                  <a:gd name="T5" fmla="*/ 212 h 513"/>
                  <a:gd name="T6" fmla="*/ 152 w 152"/>
                  <a:gd name="T7" fmla="*/ 0 h 513"/>
                </a:gdLst>
                <a:ahLst/>
                <a:cxnLst>
                  <a:cxn ang="0">
                    <a:pos x="T0" y="T1"/>
                  </a:cxn>
                  <a:cxn ang="0">
                    <a:pos x="T2" y="T3"/>
                  </a:cxn>
                  <a:cxn ang="0">
                    <a:pos x="T4" y="T5"/>
                  </a:cxn>
                  <a:cxn ang="0">
                    <a:pos x="T6" y="T7"/>
                  </a:cxn>
                </a:cxnLst>
                <a:rect l="0" t="0" r="r" b="b"/>
                <a:pathLst>
                  <a:path w="152" h="513">
                    <a:moveTo>
                      <a:pt x="152" y="513"/>
                    </a:moveTo>
                    <a:cubicBezTo>
                      <a:pt x="106" y="467"/>
                      <a:pt x="60" y="421"/>
                      <a:pt x="38" y="371"/>
                    </a:cubicBezTo>
                    <a:cubicBezTo>
                      <a:pt x="16" y="321"/>
                      <a:pt x="0" y="274"/>
                      <a:pt x="19" y="212"/>
                    </a:cubicBezTo>
                    <a:cubicBezTo>
                      <a:pt x="38" y="150"/>
                      <a:pt x="95" y="75"/>
                      <a:pt x="152"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sp>
          <p:nvSpPr>
            <p:cNvPr id="22" name="Line 61"/>
            <p:cNvSpPr>
              <a:spLocks noChangeAspect="1" noChangeShapeType="1"/>
            </p:cNvSpPr>
            <p:nvPr/>
          </p:nvSpPr>
          <p:spPr bwMode="auto">
            <a:xfrm rot="1855532">
              <a:off x="2829496" y="4616683"/>
              <a:ext cx="1443" cy="123265"/>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23" name="Freeform 22"/>
            <p:cNvSpPr>
              <a:spLocks/>
            </p:cNvSpPr>
            <p:nvPr/>
          </p:nvSpPr>
          <p:spPr bwMode="auto">
            <a:xfrm flipH="1" flipV="1">
              <a:off x="2686621" y="4157242"/>
              <a:ext cx="219364" cy="718577"/>
            </a:xfrm>
            <a:custGeom>
              <a:avLst/>
              <a:gdLst>
                <a:gd name="T0" fmla="*/ 152 w 152"/>
                <a:gd name="T1" fmla="*/ 513 h 513"/>
                <a:gd name="T2" fmla="*/ 38 w 152"/>
                <a:gd name="T3" fmla="*/ 371 h 513"/>
                <a:gd name="T4" fmla="*/ 19 w 152"/>
                <a:gd name="T5" fmla="*/ 212 h 513"/>
                <a:gd name="T6" fmla="*/ 152 w 152"/>
                <a:gd name="T7" fmla="*/ 0 h 513"/>
              </a:gdLst>
              <a:ahLst/>
              <a:cxnLst>
                <a:cxn ang="0">
                  <a:pos x="T0" y="T1"/>
                </a:cxn>
                <a:cxn ang="0">
                  <a:pos x="T2" y="T3"/>
                </a:cxn>
                <a:cxn ang="0">
                  <a:pos x="T4" y="T5"/>
                </a:cxn>
                <a:cxn ang="0">
                  <a:pos x="T6" y="T7"/>
                </a:cxn>
              </a:cxnLst>
              <a:rect l="0" t="0" r="r" b="b"/>
              <a:pathLst>
                <a:path w="152" h="513">
                  <a:moveTo>
                    <a:pt x="152" y="513"/>
                  </a:moveTo>
                  <a:cubicBezTo>
                    <a:pt x="106" y="467"/>
                    <a:pt x="60" y="421"/>
                    <a:pt x="38" y="371"/>
                  </a:cubicBezTo>
                  <a:cubicBezTo>
                    <a:pt x="16" y="321"/>
                    <a:pt x="0" y="274"/>
                    <a:pt x="19" y="212"/>
                  </a:cubicBezTo>
                  <a:cubicBezTo>
                    <a:pt x="38" y="150"/>
                    <a:pt x="95" y="75"/>
                    <a:pt x="152"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nvGrpSpPr>
            <p:cNvPr id="24" name="Group 23"/>
            <p:cNvGrpSpPr/>
            <p:nvPr/>
          </p:nvGrpSpPr>
          <p:grpSpPr>
            <a:xfrm>
              <a:off x="2676519" y="4882823"/>
              <a:ext cx="1102591" cy="760599"/>
              <a:chOff x="2676519" y="4882823"/>
              <a:chExt cx="1102591" cy="760599"/>
            </a:xfrm>
          </p:grpSpPr>
          <p:sp>
            <p:nvSpPr>
              <p:cNvPr id="42" name="Line 64"/>
              <p:cNvSpPr>
                <a:spLocks noChangeAspect="1" noChangeShapeType="1"/>
              </p:cNvSpPr>
              <p:nvPr/>
            </p:nvSpPr>
            <p:spPr bwMode="auto">
              <a:xfrm rot="4334049">
                <a:off x="3099393" y="5477202"/>
                <a:ext cx="1401" cy="127000"/>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43" name="Freeform 65"/>
              <p:cNvSpPr>
                <a:spLocks/>
              </p:cNvSpPr>
              <p:nvPr/>
            </p:nvSpPr>
            <p:spPr bwMode="auto">
              <a:xfrm>
                <a:off x="2676519" y="4882823"/>
                <a:ext cx="1102591" cy="760599"/>
              </a:xfrm>
              <a:custGeom>
                <a:avLst/>
                <a:gdLst>
                  <a:gd name="T0" fmla="*/ 753 w 764"/>
                  <a:gd name="T1" fmla="*/ 0 h 543"/>
                  <a:gd name="T2" fmla="*/ 764 w 764"/>
                  <a:gd name="T3" fmla="*/ 14 h 543"/>
                  <a:gd name="T4" fmla="*/ 485 w 764"/>
                  <a:gd name="T5" fmla="*/ 380 h 543"/>
                  <a:gd name="T6" fmla="*/ 0 w 764"/>
                  <a:gd name="T7" fmla="*/ 543 h 543"/>
                </a:gdLst>
                <a:ahLst/>
                <a:cxnLst>
                  <a:cxn ang="0">
                    <a:pos x="T0" y="T1"/>
                  </a:cxn>
                  <a:cxn ang="0">
                    <a:pos x="T2" y="T3"/>
                  </a:cxn>
                  <a:cxn ang="0">
                    <a:pos x="T4" y="T5"/>
                  </a:cxn>
                  <a:cxn ang="0">
                    <a:pos x="T6" y="T7"/>
                  </a:cxn>
                </a:cxnLst>
                <a:rect l="0" t="0" r="r" b="b"/>
                <a:pathLst>
                  <a:path w="764" h="543">
                    <a:moveTo>
                      <a:pt x="753" y="0"/>
                    </a:moveTo>
                    <a:lnTo>
                      <a:pt x="764" y="14"/>
                    </a:lnTo>
                    <a:cubicBezTo>
                      <a:pt x="719" y="77"/>
                      <a:pt x="612" y="292"/>
                      <a:pt x="485" y="380"/>
                    </a:cubicBezTo>
                    <a:cubicBezTo>
                      <a:pt x="358" y="468"/>
                      <a:pt x="179" y="505"/>
                      <a:pt x="0" y="54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grpSp>
          <p:nvGrpSpPr>
            <p:cNvPr id="25" name="Group 24"/>
            <p:cNvGrpSpPr/>
            <p:nvPr/>
          </p:nvGrpSpPr>
          <p:grpSpPr>
            <a:xfrm>
              <a:off x="2706826" y="4161444"/>
              <a:ext cx="1102591" cy="760599"/>
              <a:chOff x="2706826" y="4161444"/>
              <a:chExt cx="1102591" cy="760599"/>
            </a:xfrm>
          </p:grpSpPr>
          <p:sp>
            <p:nvSpPr>
              <p:cNvPr id="40" name="Line 67"/>
              <p:cNvSpPr>
                <a:spLocks noChangeAspect="1" noChangeShapeType="1"/>
              </p:cNvSpPr>
              <p:nvPr/>
            </p:nvSpPr>
            <p:spPr bwMode="auto">
              <a:xfrm rot="19202490" flipH="1">
                <a:off x="3540985" y="4454198"/>
                <a:ext cx="1443" cy="123265"/>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41" name="Freeform 68"/>
              <p:cNvSpPr>
                <a:spLocks/>
              </p:cNvSpPr>
              <p:nvPr/>
            </p:nvSpPr>
            <p:spPr bwMode="auto">
              <a:xfrm rot="10800000" flipH="1">
                <a:off x="2706826" y="4161444"/>
                <a:ext cx="1102591" cy="760599"/>
              </a:xfrm>
              <a:custGeom>
                <a:avLst/>
                <a:gdLst>
                  <a:gd name="T0" fmla="*/ 753 w 764"/>
                  <a:gd name="T1" fmla="*/ 0 h 543"/>
                  <a:gd name="T2" fmla="*/ 764 w 764"/>
                  <a:gd name="T3" fmla="*/ 14 h 543"/>
                  <a:gd name="T4" fmla="*/ 485 w 764"/>
                  <a:gd name="T5" fmla="*/ 380 h 543"/>
                  <a:gd name="T6" fmla="*/ 0 w 764"/>
                  <a:gd name="T7" fmla="*/ 543 h 543"/>
                </a:gdLst>
                <a:ahLst/>
                <a:cxnLst>
                  <a:cxn ang="0">
                    <a:pos x="T0" y="T1"/>
                  </a:cxn>
                  <a:cxn ang="0">
                    <a:pos x="T2" y="T3"/>
                  </a:cxn>
                  <a:cxn ang="0">
                    <a:pos x="T4" y="T5"/>
                  </a:cxn>
                  <a:cxn ang="0">
                    <a:pos x="T6" y="T7"/>
                  </a:cxn>
                </a:cxnLst>
                <a:rect l="0" t="0" r="r" b="b"/>
                <a:pathLst>
                  <a:path w="764" h="543">
                    <a:moveTo>
                      <a:pt x="753" y="0"/>
                    </a:moveTo>
                    <a:lnTo>
                      <a:pt x="764" y="14"/>
                    </a:lnTo>
                    <a:cubicBezTo>
                      <a:pt x="719" y="77"/>
                      <a:pt x="612" y="292"/>
                      <a:pt x="485" y="380"/>
                    </a:cubicBezTo>
                    <a:cubicBezTo>
                      <a:pt x="358" y="468"/>
                      <a:pt x="179" y="505"/>
                      <a:pt x="0" y="54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sp>
          <p:nvSpPr>
            <p:cNvPr id="26" name="Rectangle 25"/>
            <p:cNvSpPr>
              <a:spLocks noChangeArrowheads="1"/>
            </p:cNvSpPr>
            <p:nvPr/>
          </p:nvSpPr>
          <p:spPr bwMode="auto">
            <a:xfrm>
              <a:off x="2647633" y="5634101"/>
              <a:ext cx="275717" cy="3254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Helvetica"/>
                  <a:ea typeface="+mn-ea"/>
                  <a:cs typeface="Helvetica"/>
                </a:rPr>
                <a:t>5</a:t>
              </a:r>
            </a:p>
          </p:txBody>
        </p:sp>
        <p:sp>
          <p:nvSpPr>
            <p:cNvPr id="27" name="Rectangle 104"/>
            <p:cNvSpPr>
              <a:spLocks noChangeArrowheads="1"/>
            </p:cNvSpPr>
            <p:nvPr/>
          </p:nvSpPr>
          <p:spPr bwMode="auto">
            <a:xfrm>
              <a:off x="1223785" y="4692170"/>
              <a:ext cx="275717" cy="3254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FF"/>
                  </a:solidFill>
                  <a:effectLst/>
                  <a:uLnTx/>
                  <a:uFillTx/>
                  <a:latin typeface="Helvetica"/>
                  <a:ea typeface="+mn-ea"/>
                  <a:cs typeface="Helvetica"/>
                </a:rPr>
                <a:t>3</a:t>
              </a:r>
            </a:p>
          </p:txBody>
        </p:sp>
        <p:sp>
          <p:nvSpPr>
            <p:cNvPr id="28" name="Rectangle 105"/>
            <p:cNvSpPr>
              <a:spLocks noChangeArrowheads="1"/>
            </p:cNvSpPr>
            <p:nvPr/>
          </p:nvSpPr>
          <p:spPr bwMode="auto">
            <a:xfrm>
              <a:off x="1269289" y="5561284"/>
              <a:ext cx="275717" cy="3254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Helvetica"/>
                  <a:ea typeface="+mn-ea"/>
                  <a:cs typeface="Helvetica"/>
                </a:rPr>
                <a:t>2</a:t>
              </a:r>
            </a:p>
          </p:txBody>
        </p:sp>
        <p:sp>
          <p:nvSpPr>
            <p:cNvPr id="29" name="Rectangle 28"/>
            <p:cNvSpPr>
              <a:spLocks noChangeArrowheads="1"/>
            </p:cNvSpPr>
            <p:nvPr/>
          </p:nvSpPr>
          <p:spPr bwMode="auto">
            <a:xfrm>
              <a:off x="2671447" y="3766524"/>
              <a:ext cx="275717" cy="3254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FF"/>
                  </a:solidFill>
                  <a:effectLst/>
                  <a:uLnTx/>
                  <a:uFillTx/>
                  <a:latin typeface="Helvetica"/>
                  <a:ea typeface="+mn-ea"/>
                  <a:cs typeface="Helvetica"/>
                </a:rPr>
                <a:t>1</a:t>
              </a:r>
            </a:p>
          </p:txBody>
        </p:sp>
        <p:sp>
          <p:nvSpPr>
            <p:cNvPr id="30" name="Oval 29"/>
            <p:cNvSpPr>
              <a:spLocks noChangeArrowheads="1"/>
            </p:cNvSpPr>
            <p:nvPr/>
          </p:nvSpPr>
          <p:spPr bwMode="auto">
            <a:xfrm>
              <a:off x="1485894" y="4068996"/>
              <a:ext cx="164592" cy="168088"/>
            </a:xfrm>
            <a:prstGeom prst="ellipse">
              <a:avLst/>
            </a:prstGeom>
            <a:solidFill>
              <a:srgbClr val="FF0000"/>
            </a:solidFill>
            <a:ln w="12700">
              <a:solidFill>
                <a:schemeClr val="tx1"/>
              </a:solidFill>
              <a:round/>
              <a:headEnd/>
              <a:tailEnd/>
            </a:ln>
            <a:effectLst/>
          </p:spPr>
          <p:txBody>
            <a:bodyPr wrap="none" anchor="ctr"/>
            <a:lstStyle/>
            <a:p>
              <a:pPr marL="0" marR="0" lvl="0" indent="0" algn="l" defTabSz="914400" rtl="0" eaLnBrk="1" fontAlgn="base" latinLnBrk="0" hangingPunct="1">
                <a:lnSpc>
                  <a:spcPct val="100000"/>
                </a:lnSpc>
                <a:spcBef>
                  <a:spcPct val="45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Verdana" charset="0"/>
                <a:ea typeface="+mn-ea"/>
                <a:cs typeface="Arial" pitchFamily="34" charset="0"/>
              </a:endParaRPr>
            </a:p>
          </p:txBody>
        </p:sp>
        <p:sp>
          <p:nvSpPr>
            <p:cNvPr id="31" name="Oval 30"/>
            <p:cNvSpPr>
              <a:spLocks noChangeArrowheads="1"/>
            </p:cNvSpPr>
            <p:nvPr/>
          </p:nvSpPr>
          <p:spPr bwMode="auto">
            <a:xfrm>
              <a:off x="2594257" y="5548172"/>
              <a:ext cx="164592" cy="168088"/>
            </a:xfrm>
            <a:prstGeom prst="ellipse">
              <a:avLst/>
            </a:prstGeom>
            <a:solidFill>
              <a:schemeClr val="tx1"/>
            </a:solidFill>
            <a:ln w="12700">
              <a:solidFill>
                <a:srgbClr val="0000FF"/>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32" name="Oval 31"/>
            <p:cNvSpPr>
              <a:spLocks noChangeArrowheads="1"/>
            </p:cNvSpPr>
            <p:nvPr/>
          </p:nvSpPr>
          <p:spPr bwMode="auto">
            <a:xfrm>
              <a:off x="2594257" y="4068996"/>
              <a:ext cx="164592" cy="168088"/>
            </a:xfrm>
            <a:prstGeom prst="ellipse">
              <a:avLst/>
            </a:prstGeom>
            <a:solidFill>
              <a:srgbClr val="0000FF"/>
            </a:solidFill>
            <a:ln w="12700">
              <a:solidFill>
                <a:srgbClr val="0000FF"/>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33" name="Oval 32"/>
            <p:cNvSpPr>
              <a:spLocks noChangeArrowheads="1"/>
            </p:cNvSpPr>
            <p:nvPr/>
          </p:nvSpPr>
          <p:spPr bwMode="auto">
            <a:xfrm>
              <a:off x="2594257" y="4808584"/>
              <a:ext cx="164592" cy="168088"/>
            </a:xfrm>
            <a:prstGeom prst="ellipse">
              <a:avLst/>
            </a:prstGeom>
            <a:solidFill>
              <a:schemeClr val="tx1"/>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34" name="Oval 33"/>
            <p:cNvSpPr>
              <a:spLocks noChangeArrowheads="1"/>
            </p:cNvSpPr>
            <p:nvPr/>
          </p:nvSpPr>
          <p:spPr bwMode="auto">
            <a:xfrm>
              <a:off x="3672737" y="4801113"/>
              <a:ext cx="164592" cy="168088"/>
            </a:xfrm>
            <a:prstGeom prst="ellipse">
              <a:avLst/>
            </a:prstGeom>
            <a:solidFill>
              <a:schemeClr val="tx1"/>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35" name="Oval 71"/>
            <p:cNvSpPr>
              <a:spLocks noChangeArrowheads="1"/>
            </p:cNvSpPr>
            <p:nvPr/>
          </p:nvSpPr>
          <p:spPr bwMode="auto">
            <a:xfrm>
              <a:off x="1485894" y="4808584"/>
              <a:ext cx="164592" cy="168088"/>
            </a:xfrm>
            <a:prstGeom prst="ellipse">
              <a:avLst/>
            </a:prstGeom>
            <a:solidFill>
              <a:srgbClr val="0000FF"/>
            </a:solidFill>
            <a:ln>
              <a:solidFill>
                <a:srgbClr val="0000FF"/>
              </a:solidFill>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36" name="Oval 72"/>
            <p:cNvSpPr>
              <a:spLocks noChangeArrowheads="1"/>
            </p:cNvSpPr>
            <p:nvPr/>
          </p:nvSpPr>
          <p:spPr bwMode="auto">
            <a:xfrm>
              <a:off x="1485894" y="5548172"/>
              <a:ext cx="164592" cy="168088"/>
            </a:xfrm>
            <a:prstGeom prst="ellipse">
              <a:avLst/>
            </a:prstGeom>
            <a:solidFill>
              <a:schemeClr val="tx1"/>
            </a:solidFill>
            <a:ln w="12700">
              <a:solidFill>
                <a:schemeClr val="tx1"/>
              </a:solidFill>
              <a:round/>
              <a:headEnd/>
              <a:tailE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37" name="Rectangle 36"/>
            <p:cNvSpPr>
              <a:spLocks noChangeArrowheads="1"/>
            </p:cNvSpPr>
            <p:nvPr/>
          </p:nvSpPr>
          <p:spPr bwMode="auto">
            <a:xfrm>
              <a:off x="1299850" y="3774221"/>
              <a:ext cx="275717" cy="3254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Helvetica"/>
                  <a:ea typeface="+mn-ea"/>
                  <a:cs typeface="Helvetica"/>
                </a:rPr>
                <a:t>0</a:t>
              </a:r>
            </a:p>
          </p:txBody>
        </p:sp>
        <p:sp>
          <p:nvSpPr>
            <p:cNvPr id="38" name="Rectangle 37"/>
            <p:cNvSpPr>
              <a:spLocks noChangeArrowheads="1"/>
            </p:cNvSpPr>
            <p:nvPr/>
          </p:nvSpPr>
          <p:spPr bwMode="auto">
            <a:xfrm>
              <a:off x="3781321" y="4654363"/>
              <a:ext cx="275717" cy="3254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Helvetica"/>
                  <a:ea typeface="+mn-ea"/>
                  <a:cs typeface="Helvetica"/>
                </a:rPr>
                <a:t>4</a:t>
              </a:r>
            </a:p>
          </p:txBody>
        </p:sp>
        <p:sp>
          <p:nvSpPr>
            <p:cNvPr id="39" name="Rectangle 38"/>
            <p:cNvSpPr>
              <a:spLocks noChangeArrowheads="1"/>
            </p:cNvSpPr>
            <p:nvPr/>
          </p:nvSpPr>
          <p:spPr bwMode="auto">
            <a:xfrm>
              <a:off x="2457576" y="4531163"/>
              <a:ext cx="275717" cy="3254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Helvetica"/>
                  <a:ea typeface="+mn-ea"/>
                  <a:cs typeface="Helvetica"/>
                </a:rPr>
                <a:t>6</a:t>
              </a:r>
            </a:p>
          </p:txBody>
        </p:sp>
      </p:grpSp>
      <p:sp>
        <p:nvSpPr>
          <p:cNvPr id="60" name="TextBox 59">
            <a:extLst>
              <a:ext uri="{FF2B5EF4-FFF2-40B4-BE49-F238E27FC236}">
                <a16:creationId xmlns:a16="http://schemas.microsoft.com/office/drawing/2014/main" id="{14E9E90C-DA30-46D9-9A39-7EC25DEB0954}"/>
              </a:ext>
            </a:extLst>
          </p:cNvPr>
          <p:cNvSpPr txBox="1"/>
          <p:nvPr/>
        </p:nvSpPr>
        <p:spPr>
          <a:xfrm>
            <a:off x="629942" y="3348891"/>
            <a:ext cx="742753" cy="2246769"/>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Init.</a:t>
            </a:r>
            <a:endPar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0| 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1|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2|</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3|</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4|</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5|</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6|</a:t>
            </a:r>
          </a:p>
        </p:txBody>
      </p:sp>
      <p:sp>
        <p:nvSpPr>
          <p:cNvPr id="61" name="TextBox 60">
            <a:extLst>
              <a:ext uri="{FF2B5EF4-FFF2-40B4-BE49-F238E27FC236}">
                <a16:creationId xmlns:a16="http://schemas.microsoft.com/office/drawing/2014/main" id="{872DE6E1-BB13-4F7D-8C4E-3EE9C8A26F93}"/>
              </a:ext>
            </a:extLst>
          </p:cNvPr>
          <p:cNvSpPr txBox="1"/>
          <p:nvPr/>
        </p:nvSpPr>
        <p:spPr>
          <a:xfrm>
            <a:off x="1612157" y="3348891"/>
            <a:ext cx="742753" cy="2246769"/>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i</a:t>
            </a:r>
            <a:r>
              <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=0</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0|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1| 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2|</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3| 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4|</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5|</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6|</a:t>
            </a:r>
          </a:p>
        </p:txBody>
      </p:sp>
      <p:sp>
        <p:nvSpPr>
          <p:cNvPr id="62" name="TextBox 61">
            <a:extLst>
              <a:ext uri="{FF2B5EF4-FFF2-40B4-BE49-F238E27FC236}">
                <a16:creationId xmlns:a16="http://schemas.microsoft.com/office/drawing/2014/main" id="{7224F620-430F-4D2C-860B-9F9516F328F2}"/>
              </a:ext>
            </a:extLst>
          </p:cNvPr>
          <p:cNvSpPr txBox="1"/>
          <p:nvPr/>
        </p:nvSpPr>
        <p:spPr>
          <a:xfrm>
            <a:off x="2594372" y="3348891"/>
            <a:ext cx="742753" cy="2246769"/>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i</a:t>
            </a:r>
            <a:r>
              <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=1</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0| 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1|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2| t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3|</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4| t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5|</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6| t</a:t>
            </a:r>
          </a:p>
        </p:txBody>
      </p:sp>
      <p:sp>
        <p:nvSpPr>
          <p:cNvPr id="63" name="TextBox 62">
            <a:extLst>
              <a:ext uri="{FF2B5EF4-FFF2-40B4-BE49-F238E27FC236}">
                <a16:creationId xmlns:a16="http://schemas.microsoft.com/office/drawing/2014/main" id="{CC3ABAAD-53BB-4C4C-90ED-01152FD5AB0E}"/>
              </a:ext>
            </a:extLst>
          </p:cNvPr>
          <p:cNvSpPr txBox="1"/>
          <p:nvPr/>
        </p:nvSpPr>
        <p:spPr>
          <a:xfrm>
            <a:off x="3576587" y="3348891"/>
            <a:ext cx="742753" cy="2246769"/>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i</a:t>
            </a:r>
            <a:r>
              <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=2</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0|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1| 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2| t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3| 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4| t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5| 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6|</a:t>
            </a:r>
          </a:p>
        </p:txBody>
      </p:sp>
      <p:sp>
        <p:nvSpPr>
          <p:cNvPr id="64" name="TextBox 63">
            <a:extLst>
              <a:ext uri="{FF2B5EF4-FFF2-40B4-BE49-F238E27FC236}">
                <a16:creationId xmlns:a16="http://schemas.microsoft.com/office/drawing/2014/main" id="{C84AFCEB-D635-4CFA-8281-BFDC612499AC}"/>
              </a:ext>
            </a:extLst>
          </p:cNvPr>
          <p:cNvSpPr txBox="1"/>
          <p:nvPr/>
        </p:nvSpPr>
        <p:spPr>
          <a:xfrm>
            <a:off x="4558802" y="3348891"/>
            <a:ext cx="742753" cy="2246769"/>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i</a:t>
            </a:r>
            <a:r>
              <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=3</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0| 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1|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2| t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3|</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4| t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5| 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6| t</a:t>
            </a:r>
          </a:p>
        </p:txBody>
      </p:sp>
      <p:sp>
        <p:nvSpPr>
          <p:cNvPr id="65" name="TextBox 64">
            <a:extLst>
              <a:ext uri="{FF2B5EF4-FFF2-40B4-BE49-F238E27FC236}">
                <a16:creationId xmlns:a16="http://schemas.microsoft.com/office/drawing/2014/main" id="{15B5B2CD-1AF7-4047-B349-1515E45901CE}"/>
              </a:ext>
            </a:extLst>
          </p:cNvPr>
          <p:cNvSpPr txBox="1"/>
          <p:nvPr/>
        </p:nvSpPr>
        <p:spPr>
          <a:xfrm>
            <a:off x="5541017" y="3348891"/>
            <a:ext cx="742753" cy="2246769"/>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i</a:t>
            </a:r>
            <a:r>
              <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=4</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0|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1| 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2| t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3| 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4| t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5| 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6|</a:t>
            </a:r>
          </a:p>
        </p:txBody>
      </p:sp>
      <p:sp>
        <p:nvSpPr>
          <p:cNvPr id="68" name="TextBox 67">
            <a:extLst>
              <a:ext uri="{FF2B5EF4-FFF2-40B4-BE49-F238E27FC236}">
                <a16:creationId xmlns:a16="http://schemas.microsoft.com/office/drawing/2014/main" id="{9AEE6845-CE50-48E5-B04F-893D9765AEED}"/>
              </a:ext>
            </a:extLst>
          </p:cNvPr>
          <p:cNvSpPr txBox="1"/>
          <p:nvPr/>
        </p:nvSpPr>
        <p:spPr>
          <a:xfrm>
            <a:off x="6523232" y="3348891"/>
            <a:ext cx="742753" cy="2246769"/>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i</a:t>
            </a:r>
            <a:r>
              <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=5</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0| 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1|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2| t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3|</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4| t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5| 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6| t</a:t>
            </a:r>
          </a:p>
        </p:txBody>
      </p:sp>
      <p:sp>
        <p:nvSpPr>
          <p:cNvPr id="69" name="TextBox 68">
            <a:extLst>
              <a:ext uri="{FF2B5EF4-FFF2-40B4-BE49-F238E27FC236}">
                <a16:creationId xmlns:a16="http://schemas.microsoft.com/office/drawing/2014/main" id="{4F59208D-50C5-48E7-B118-EAED7207AC6D}"/>
              </a:ext>
            </a:extLst>
          </p:cNvPr>
          <p:cNvSpPr txBox="1"/>
          <p:nvPr/>
        </p:nvSpPr>
        <p:spPr>
          <a:xfrm>
            <a:off x="7505446" y="3348891"/>
            <a:ext cx="742753" cy="2246769"/>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endParaRPr>
          </a:p>
          <a:p>
            <a:pPr lvl="0">
              <a:defRPr/>
            </a:pPr>
            <a:r>
              <a:rPr lang="en-US" sz="1400" b="1" dirty="0" err="1">
                <a:solidFill>
                  <a:srgbClr val="000000"/>
                </a:solidFill>
                <a:latin typeface="Courier New" panose="02070309020205020404" pitchFamily="49" charset="0"/>
                <a:cs typeface="Courier New" panose="02070309020205020404" pitchFamily="49" charset="0"/>
              </a:rPr>
              <a:t>i</a:t>
            </a:r>
            <a:r>
              <a:rPr lang="en-US" sz="1400" b="1" dirty="0">
                <a:solidFill>
                  <a:srgbClr val="000000"/>
                </a:solidFill>
                <a:latin typeface="Courier New" panose="02070309020205020404" pitchFamily="49" charset="0"/>
                <a:cs typeface="Courier New" panose="02070309020205020404" pitchFamily="49" charset="0"/>
              </a:rPr>
              <a:t>=6</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0|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1| 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2| t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3| 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4| t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5| 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6|</a:t>
            </a:r>
          </a:p>
        </p:txBody>
      </p:sp>
    </p:spTree>
    <p:extLst>
      <p:ext uri="{BB962C8B-B14F-4D97-AF65-F5344CB8AC3E}">
        <p14:creationId xmlns:p14="http://schemas.microsoft.com/office/powerpoint/2010/main" val="1664615832"/>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Solution to exercise 8: wavefronts</a:t>
            </a:r>
          </a:p>
        </p:txBody>
      </p:sp>
      <p:sp>
        <p:nvSpPr>
          <p:cNvPr id="3" name="Content Placeholder 2"/>
          <p:cNvSpPr>
            <a:spLocks noGrp="1"/>
          </p:cNvSpPr>
          <p:nvPr>
            <p:ph idx="1"/>
          </p:nvPr>
        </p:nvSpPr>
        <p:spPr>
          <a:xfrm>
            <a:off x="455613" y="1201739"/>
            <a:ext cx="8237537" cy="657852"/>
          </a:xfrm>
        </p:spPr>
        <p:txBody>
          <a:bodyPr/>
          <a:lstStyle/>
          <a:p>
            <a:r>
              <a:rPr lang="en-US" dirty="0"/>
              <a:t>“We tell a bunch, and they tell bunch…(rinse and repeat)”</a:t>
            </a:r>
          </a:p>
        </p:txBody>
      </p:sp>
      <p:sp>
        <p:nvSpPr>
          <p:cNvPr id="4" name="Slide Number Placeholder 3"/>
          <p:cNvSpPr>
            <a:spLocks noGrp="1"/>
          </p:cNvSpPr>
          <p:nvPr>
            <p:ph type="sldNum"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0C933AAA-F64E-4748-8A99-DCC60F15C72A}" type="slidenum">
              <a:rPr kumimoji="0" lang="en-US" sz="1200" b="0" i="0" u="none" strike="noStrike" kern="1200" cap="none" spc="0" normalizeH="0" baseline="0" noProof="0" smtClean="0">
                <a:ln>
                  <a:noFill/>
                </a:ln>
                <a:solidFill>
                  <a:srgbClr val="000000"/>
                </a:solidFill>
                <a:effectLst/>
                <a:uLnTx/>
                <a:uFillTx/>
                <a:latin typeface="Tahoma" pitchFamily="34" charset="0"/>
                <a:ea typeface="ＭＳ Ｐゴシック" pitchFamily="34" charset="-128"/>
                <a:cs typeface="Arial" pitchFamily="34" charset="0"/>
              </a:rPr>
              <a:pPr marL="0" marR="0" lvl="0" indent="0" algn="l" defTabSz="914400" rtl="0" eaLnBrk="1" fontAlgn="base" latinLnBrk="0" hangingPunct="1">
                <a:lnSpc>
                  <a:spcPct val="100000"/>
                </a:lnSpc>
                <a:spcBef>
                  <a:spcPct val="0"/>
                </a:spcBef>
                <a:spcAft>
                  <a:spcPct val="0"/>
                </a:spcAft>
                <a:buClrTx/>
                <a:buSzTx/>
                <a:buFontTx/>
                <a:buNone/>
                <a:tabLst/>
                <a:defRPr/>
              </a:pPr>
              <a:t>75</a:t>
            </a:fld>
            <a:endParaRPr kumimoji="0" lang="en-US" sz="1200" b="0" i="0" u="none" strike="noStrike" kern="1200" cap="none" spc="0" normalizeH="0" baseline="0" noProof="0" dirty="0">
              <a:ln>
                <a:noFill/>
              </a:ln>
              <a:solidFill>
                <a:srgbClr val="000000"/>
              </a:solidFill>
              <a:effectLst/>
              <a:uLnTx/>
              <a:uFillTx/>
              <a:latin typeface="Tahoma" pitchFamily="34" charset="0"/>
              <a:ea typeface="ＭＳ Ｐゴシック" pitchFamily="34" charset="-128"/>
              <a:cs typeface="Arial" pitchFamily="34" charset="0"/>
            </a:endParaRPr>
          </a:p>
        </p:txBody>
      </p:sp>
      <p:grpSp>
        <p:nvGrpSpPr>
          <p:cNvPr id="5" name="Group 4"/>
          <p:cNvGrpSpPr/>
          <p:nvPr/>
        </p:nvGrpSpPr>
        <p:grpSpPr>
          <a:xfrm>
            <a:off x="1416265" y="2037800"/>
            <a:ext cx="3214954" cy="2488491"/>
            <a:chOff x="1223785" y="3766524"/>
            <a:chExt cx="2833253" cy="2193040"/>
          </a:xfrm>
        </p:grpSpPr>
        <p:grpSp>
          <p:nvGrpSpPr>
            <p:cNvPr id="6" name="Group 5"/>
            <p:cNvGrpSpPr/>
            <p:nvPr/>
          </p:nvGrpSpPr>
          <p:grpSpPr>
            <a:xfrm>
              <a:off x="1335803" y="4157242"/>
              <a:ext cx="219364" cy="718577"/>
              <a:chOff x="1335803" y="4157242"/>
              <a:chExt cx="219364" cy="718577"/>
            </a:xfrm>
          </p:grpSpPr>
          <p:sp>
            <p:nvSpPr>
              <p:cNvPr id="52" name="Line 24"/>
              <p:cNvSpPr>
                <a:spLocks noChangeAspect="1" noChangeShapeType="1"/>
              </p:cNvSpPr>
              <p:nvPr/>
            </p:nvSpPr>
            <p:spPr bwMode="auto">
              <a:xfrm rot="1855532" flipH="1" flipV="1">
                <a:off x="1410849" y="4293113"/>
                <a:ext cx="1443" cy="123265"/>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53" name="Freeform 25"/>
              <p:cNvSpPr>
                <a:spLocks/>
              </p:cNvSpPr>
              <p:nvPr/>
            </p:nvSpPr>
            <p:spPr bwMode="auto">
              <a:xfrm>
                <a:off x="1335803" y="4157242"/>
                <a:ext cx="219364" cy="718577"/>
              </a:xfrm>
              <a:custGeom>
                <a:avLst/>
                <a:gdLst>
                  <a:gd name="T0" fmla="*/ 152 w 152"/>
                  <a:gd name="T1" fmla="*/ 513 h 513"/>
                  <a:gd name="T2" fmla="*/ 38 w 152"/>
                  <a:gd name="T3" fmla="*/ 371 h 513"/>
                  <a:gd name="T4" fmla="*/ 19 w 152"/>
                  <a:gd name="T5" fmla="*/ 212 h 513"/>
                  <a:gd name="T6" fmla="*/ 152 w 152"/>
                  <a:gd name="T7" fmla="*/ 0 h 513"/>
                </a:gdLst>
                <a:ahLst/>
                <a:cxnLst>
                  <a:cxn ang="0">
                    <a:pos x="T0" y="T1"/>
                  </a:cxn>
                  <a:cxn ang="0">
                    <a:pos x="T2" y="T3"/>
                  </a:cxn>
                  <a:cxn ang="0">
                    <a:pos x="T4" y="T5"/>
                  </a:cxn>
                  <a:cxn ang="0">
                    <a:pos x="T6" y="T7"/>
                  </a:cxn>
                </a:cxnLst>
                <a:rect l="0" t="0" r="r" b="b"/>
                <a:pathLst>
                  <a:path w="152" h="513">
                    <a:moveTo>
                      <a:pt x="152" y="513"/>
                    </a:moveTo>
                    <a:cubicBezTo>
                      <a:pt x="106" y="467"/>
                      <a:pt x="60" y="421"/>
                      <a:pt x="38" y="371"/>
                    </a:cubicBezTo>
                    <a:cubicBezTo>
                      <a:pt x="16" y="321"/>
                      <a:pt x="0" y="274"/>
                      <a:pt x="19" y="212"/>
                    </a:cubicBezTo>
                    <a:cubicBezTo>
                      <a:pt x="38" y="150"/>
                      <a:pt x="95" y="75"/>
                      <a:pt x="152"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grpSp>
          <p:nvGrpSpPr>
            <p:cNvPr id="7" name="Group 6"/>
            <p:cNvGrpSpPr/>
            <p:nvPr/>
          </p:nvGrpSpPr>
          <p:grpSpPr>
            <a:xfrm>
              <a:off x="1589803" y="4157242"/>
              <a:ext cx="219364" cy="718577"/>
              <a:chOff x="1589803" y="4157242"/>
              <a:chExt cx="219364" cy="718577"/>
            </a:xfrm>
          </p:grpSpPr>
          <p:sp>
            <p:nvSpPr>
              <p:cNvPr id="50" name="Line 27"/>
              <p:cNvSpPr>
                <a:spLocks noChangeAspect="1" noChangeShapeType="1"/>
              </p:cNvSpPr>
              <p:nvPr/>
            </p:nvSpPr>
            <p:spPr bwMode="auto">
              <a:xfrm rot="1855532">
                <a:off x="1732678" y="4616683"/>
                <a:ext cx="1443" cy="123265"/>
              </a:xfrm>
              <a:prstGeom prst="line">
                <a:avLst/>
              </a:prstGeom>
              <a:noFill/>
              <a:ln w="22225">
                <a:solidFill>
                  <a:srgbClr val="00B050"/>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51" name="Freeform 28"/>
              <p:cNvSpPr>
                <a:spLocks/>
              </p:cNvSpPr>
              <p:nvPr/>
            </p:nvSpPr>
            <p:spPr bwMode="auto">
              <a:xfrm flipH="1" flipV="1">
                <a:off x="1589803" y="4157242"/>
                <a:ext cx="219364" cy="718577"/>
              </a:xfrm>
              <a:custGeom>
                <a:avLst/>
                <a:gdLst>
                  <a:gd name="T0" fmla="*/ 152 w 152"/>
                  <a:gd name="T1" fmla="*/ 513 h 513"/>
                  <a:gd name="T2" fmla="*/ 38 w 152"/>
                  <a:gd name="T3" fmla="*/ 371 h 513"/>
                  <a:gd name="T4" fmla="*/ 19 w 152"/>
                  <a:gd name="T5" fmla="*/ 212 h 513"/>
                  <a:gd name="T6" fmla="*/ 152 w 152"/>
                  <a:gd name="T7" fmla="*/ 0 h 513"/>
                </a:gdLst>
                <a:ahLst/>
                <a:cxnLst>
                  <a:cxn ang="0">
                    <a:pos x="T0" y="T1"/>
                  </a:cxn>
                  <a:cxn ang="0">
                    <a:pos x="T2" y="T3"/>
                  </a:cxn>
                  <a:cxn ang="0">
                    <a:pos x="T4" y="T5"/>
                  </a:cxn>
                  <a:cxn ang="0">
                    <a:pos x="T6" y="T7"/>
                  </a:cxn>
                </a:cxnLst>
                <a:rect l="0" t="0" r="r" b="b"/>
                <a:pathLst>
                  <a:path w="152" h="513">
                    <a:moveTo>
                      <a:pt x="152" y="513"/>
                    </a:moveTo>
                    <a:cubicBezTo>
                      <a:pt x="106" y="467"/>
                      <a:pt x="60" y="421"/>
                      <a:pt x="38" y="371"/>
                    </a:cubicBezTo>
                    <a:cubicBezTo>
                      <a:pt x="16" y="321"/>
                      <a:pt x="0" y="274"/>
                      <a:pt x="19" y="212"/>
                    </a:cubicBezTo>
                    <a:cubicBezTo>
                      <a:pt x="38" y="150"/>
                      <a:pt x="95" y="75"/>
                      <a:pt x="152" y="0"/>
                    </a:cubicBezTo>
                  </a:path>
                </a:pathLst>
              </a:custGeom>
              <a:noFill/>
              <a:ln w="28575" cap="flat" cmpd="sng">
                <a:solidFill>
                  <a:srgbClr val="00B050"/>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grpSp>
          <p:nvGrpSpPr>
            <p:cNvPr id="8" name="Group 7"/>
            <p:cNvGrpSpPr/>
            <p:nvPr/>
          </p:nvGrpSpPr>
          <p:grpSpPr>
            <a:xfrm>
              <a:off x="1555166" y="3962540"/>
              <a:ext cx="1121352" cy="186298"/>
              <a:chOff x="1555166" y="3962540"/>
              <a:chExt cx="1121352" cy="186298"/>
            </a:xfrm>
          </p:grpSpPr>
          <p:sp>
            <p:nvSpPr>
              <p:cNvPr id="48" name="Line 30"/>
              <p:cNvSpPr>
                <a:spLocks noChangeAspect="1" noChangeShapeType="1"/>
              </p:cNvSpPr>
              <p:nvPr/>
            </p:nvSpPr>
            <p:spPr bwMode="auto">
              <a:xfrm rot="17163330" flipH="1">
                <a:off x="2309971" y="3939661"/>
                <a:ext cx="1401" cy="127000"/>
              </a:xfrm>
              <a:prstGeom prst="line">
                <a:avLst/>
              </a:prstGeom>
              <a:noFill/>
              <a:ln w="22225">
                <a:solidFill>
                  <a:srgbClr val="00B050"/>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49" name="Freeform 31"/>
              <p:cNvSpPr>
                <a:spLocks/>
              </p:cNvSpPr>
              <p:nvPr/>
            </p:nvSpPr>
            <p:spPr bwMode="auto">
              <a:xfrm>
                <a:off x="1555166" y="3962540"/>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rgbClr val="00B050"/>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grpSp>
          <p:nvGrpSpPr>
            <p:cNvPr id="9" name="Group 8"/>
            <p:cNvGrpSpPr/>
            <p:nvPr/>
          </p:nvGrpSpPr>
          <p:grpSpPr>
            <a:xfrm>
              <a:off x="1563825" y="4891227"/>
              <a:ext cx="1121352" cy="732585"/>
              <a:chOff x="1563825" y="4891227"/>
              <a:chExt cx="1121352" cy="732585"/>
            </a:xfrm>
          </p:grpSpPr>
          <p:sp>
            <p:nvSpPr>
              <p:cNvPr id="46" name="Line 34"/>
              <p:cNvSpPr>
                <a:spLocks noChangeAspect="1" noChangeShapeType="1"/>
              </p:cNvSpPr>
              <p:nvPr/>
            </p:nvSpPr>
            <p:spPr bwMode="auto">
              <a:xfrm rot="3635357">
                <a:off x="1779303" y="5328258"/>
                <a:ext cx="1401" cy="127000"/>
              </a:xfrm>
              <a:prstGeom prst="line">
                <a:avLst/>
              </a:prstGeom>
              <a:noFill/>
              <a:ln w="22225">
                <a:solidFill>
                  <a:srgbClr val="00B050"/>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47" name="Freeform 35"/>
              <p:cNvSpPr>
                <a:spLocks/>
              </p:cNvSpPr>
              <p:nvPr/>
            </p:nvSpPr>
            <p:spPr bwMode="auto">
              <a:xfrm>
                <a:off x="1563825" y="4891227"/>
                <a:ext cx="1121352" cy="732585"/>
              </a:xfrm>
              <a:custGeom>
                <a:avLst/>
                <a:gdLst>
                  <a:gd name="T0" fmla="*/ 0 w 777"/>
                  <a:gd name="T1" fmla="*/ 514 h 523"/>
                  <a:gd name="T2" fmla="*/ 6 w 777"/>
                  <a:gd name="T3" fmla="*/ 523 h 523"/>
                  <a:gd name="T4" fmla="*/ 176 w 777"/>
                  <a:gd name="T5" fmla="*/ 343 h 523"/>
                  <a:gd name="T6" fmla="*/ 615 w 777"/>
                  <a:gd name="T7" fmla="*/ 247 h 523"/>
                  <a:gd name="T8" fmla="*/ 777 w 777"/>
                  <a:gd name="T9" fmla="*/ 0 h 523"/>
                </a:gdLst>
                <a:ahLst/>
                <a:cxnLst>
                  <a:cxn ang="0">
                    <a:pos x="T0" y="T1"/>
                  </a:cxn>
                  <a:cxn ang="0">
                    <a:pos x="T2" y="T3"/>
                  </a:cxn>
                  <a:cxn ang="0">
                    <a:pos x="T4" y="T5"/>
                  </a:cxn>
                  <a:cxn ang="0">
                    <a:pos x="T6" y="T7"/>
                  </a:cxn>
                  <a:cxn ang="0">
                    <a:pos x="T8" y="T9"/>
                  </a:cxn>
                </a:cxnLst>
                <a:rect l="0" t="0" r="r" b="b"/>
                <a:pathLst>
                  <a:path w="777" h="523">
                    <a:moveTo>
                      <a:pt x="0" y="514"/>
                    </a:moveTo>
                    <a:lnTo>
                      <a:pt x="6" y="523"/>
                    </a:lnTo>
                    <a:cubicBezTo>
                      <a:pt x="35" y="495"/>
                      <a:pt x="74" y="389"/>
                      <a:pt x="176" y="343"/>
                    </a:cubicBezTo>
                    <a:cubicBezTo>
                      <a:pt x="278" y="297"/>
                      <a:pt x="515" y="304"/>
                      <a:pt x="615" y="247"/>
                    </a:cubicBezTo>
                    <a:cubicBezTo>
                      <a:pt x="715" y="190"/>
                      <a:pt x="746" y="95"/>
                      <a:pt x="777" y="0"/>
                    </a:cubicBezTo>
                  </a:path>
                </a:pathLst>
              </a:custGeom>
              <a:noFill/>
              <a:ln w="28575" cap="flat" cmpd="sng">
                <a:solidFill>
                  <a:srgbClr val="00B050"/>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sp>
          <p:nvSpPr>
            <p:cNvPr id="10" name="Line 46"/>
            <p:cNvSpPr>
              <a:spLocks noChangeAspect="1" noChangeShapeType="1"/>
            </p:cNvSpPr>
            <p:nvPr/>
          </p:nvSpPr>
          <p:spPr bwMode="auto">
            <a:xfrm rot="17163330" flipH="1">
              <a:off x="3452972" y="4690455"/>
              <a:ext cx="1401" cy="127000"/>
            </a:xfrm>
            <a:prstGeom prst="line">
              <a:avLst/>
            </a:prstGeom>
            <a:noFill/>
            <a:ln w="22225">
              <a:solidFill>
                <a:srgbClr val="00B050"/>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11" name="Freeform 47"/>
            <p:cNvSpPr>
              <a:spLocks/>
            </p:cNvSpPr>
            <p:nvPr/>
          </p:nvSpPr>
          <p:spPr bwMode="auto">
            <a:xfrm>
              <a:off x="2698167" y="4713334"/>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rgbClr val="00B050"/>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nvGrpSpPr>
            <p:cNvPr id="12" name="Group 11"/>
            <p:cNvGrpSpPr/>
            <p:nvPr/>
          </p:nvGrpSpPr>
          <p:grpSpPr>
            <a:xfrm>
              <a:off x="1566712" y="5458525"/>
              <a:ext cx="1121352" cy="186298"/>
              <a:chOff x="1566712" y="5458525"/>
              <a:chExt cx="1121352" cy="186298"/>
            </a:xfrm>
          </p:grpSpPr>
          <p:sp>
            <p:nvSpPr>
              <p:cNvPr id="44" name="Line 49"/>
              <p:cNvSpPr>
                <a:spLocks noChangeAspect="1" noChangeShapeType="1"/>
              </p:cNvSpPr>
              <p:nvPr/>
            </p:nvSpPr>
            <p:spPr bwMode="auto">
              <a:xfrm rot="17163330" flipH="1">
                <a:off x="2321517" y="5435646"/>
                <a:ext cx="1401" cy="127000"/>
              </a:xfrm>
              <a:prstGeom prst="line">
                <a:avLst/>
              </a:prstGeom>
              <a:noFill/>
              <a:ln w="22225">
                <a:solidFill>
                  <a:srgbClr val="00B050"/>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45" name="Freeform 50"/>
              <p:cNvSpPr>
                <a:spLocks/>
              </p:cNvSpPr>
              <p:nvPr/>
            </p:nvSpPr>
            <p:spPr bwMode="auto">
              <a:xfrm>
                <a:off x="1566712" y="5458525"/>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rgbClr val="00B050"/>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grpSp>
          <p:nvGrpSpPr>
            <p:cNvPr id="13" name="Group 12"/>
            <p:cNvGrpSpPr/>
            <p:nvPr/>
          </p:nvGrpSpPr>
          <p:grpSpPr>
            <a:xfrm>
              <a:off x="1549394" y="5643422"/>
              <a:ext cx="1121352" cy="186298"/>
              <a:chOff x="1549394" y="5643422"/>
              <a:chExt cx="1121352" cy="186298"/>
            </a:xfrm>
          </p:grpSpPr>
          <p:sp>
            <p:nvSpPr>
              <p:cNvPr id="42" name="Line 52"/>
              <p:cNvSpPr>
                <a:spLocks noChangeAspect="1" noChangeShapeType="1"/>
              </p:cNvSpPr>
              <p:nvPr/>
            </p:nvSpPr>
            <p:spPr bwMode="auto">
              <a:xfrm rot="17163330" flipV="1">
                <a:off x="1913097" y="5725599"/>
                <a:ext cx="1401" cy="127000"/>
              </a:xfrm>
              <a:prstGeom prst="line">
                <a:avLst/>
              </a:prstGeom>
              <a:noFill/>
              <a:ln w="22225">
                <a:solidFill>
                  <a:srgbClr val="00B050"/>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43" name="Freeform 53"/>
              <p:cNvSpPr>
                <a:spLocks/>
              </p:cNvSpPr>
              <p:nvPr/>
            </p:nvSpPr>
            <p:spPr bwMode="auto">
              <a:xfrm flipH="1" flipV="1">
                <a:off x="1549394" y="5643422"/>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rgbClr val="00B050"/>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grpSp>
          <p:nvGrpSpPr>
            <p:cNvPr id="14" name="Group 13"/>
            <p:cNvGrpSpPr/>
            <p:nvPr/>
          </p:nvGrpSpPr>
          <p:grpSpPr>
            <a:xfrm>
              <a:off x="1572485" y="4892628"/>
              <a:ext cx="1121352" cy="186298"/>
              <a:chOff x="1572485" y="4892628"/>
              <a:chExt cx="1121352" cy="186298"/>
            </a:xfrm>
          </p:grpSpPr>
          <p:sp>
            <p:nvSpPr>
              <p:cNvPr id="40" name="Line 55"/>
              <p:cNvSpPr>
                <a:spLocks noChangeAspect="1" noChangeShapeType="1"/>
              </p:cNvSpPr>
              <p:nvPr/>
            </p:nvSpPr>
            <p:spPr bwMode="auto">
              <a:xfrm rot="17163330" flipV="1">
                <a:off x="1936188" y="4974805"/>
                <a:ext cx="1401" cy="127000"/>
              </a:xfrm>
              <a:prstGeom prst="line">
                <a:avLst/>
              </a:prstGeom>
              <a:noFill/>
              <a:ln w="22225">
                <a:solidFill>
                  <a:srgbClr val="00B050"/>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41" name="Freeform 56"/>
              <p:cNvSpPr>
                <a:spLocks/>
              </p:cNvSpPr>
              <p:nvPr/>
            </p:nvSpPr>
            <p:spPr bwMode="auto">
              <a:xfrm flipH="1" flipV="1">
                <a:off x="1572485" y="4892628"/>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rgbClr val="00B050"/>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grpSp>
          <p:nvGrpSpPr>
            <p:cNvPr id="15" name="Group 14"/>
            <p:cNvGrpSpPr/>
            <p:nvPr/>
          </p:nvGrpSpPr>
          <p:grpSpPr>
            <a:xfrm>
              <a:off x="1330030" y="4919242"/>
              <a:ext cx="219364" cy="718577"/>
              <a:chOff x="1330030" y="4919242"/>
              <a:chExt cx="219364" cy="718577"/>
            </a:xfrm>
          </p:grpSpPr>
          <p:sp>
            <p:nvSpPr>
              <p:cNvPr id="38" name="Line 58"/>
              <p:cNvSpPr>
                <a:spLocks noChangeAspect="1" noChangeShapeType="1"/>
              </p:cNvSpPr>
              <p:nvPr/>
            </p:nvSpPr>
            <p:spPr bwMode="auto">
              <a:xfrm rot="19744468" flipH="1">
                <a:off x="1410848" y="5404742"/>
                <a:ext cx="1443" cy="123265"/>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39" name="Freeform 59"/>
              <p:cNvSpPr>
                <a:spLocks/>
              </p:cNvSpPr>
              <p:nvPr/>
            </p:nvSpPr>
            <p:spPr bwMode="auto">
              <a:xfrm flipV="1">
                <a:off x="1330030" y="4919242"/>
                <a:ext cx="219364" cy="718577"/>
              </a:xfrm>
              <a:custGeom>
                <a:avLst/>
                <a:gdLst>
                  <a:gd name="T0" fmla="*/ 152 w 152"/>
                  <a:gd name="T1" fmla="*/ 513 h 513"/>
                  <a:gd name="T2" fmla="*/ 38 w 152"/>
                  <a:gd name="T3" fmla="*/ 371 h 513"/>
                  <a:gd name="T4" fmla="*/ 19 w 152"/>
                  <a:gd name="T5" fmla="*/ 212 h 513"/>
                  <a:gd name="T6" fmla="*/ 152 w 152"/>
                  <a:gd name="T7" fmla="*/ 0 h 513"/>
                </a:gdLst>
                <a:ahLst/>
                <a:cxnLst>
                  <a:cxn ang="0">
                    <a:pos x="T0" y="T1"/>
                  </a:cxn>
                  <a:cxn ang="0">
                    <a:pos x="T2" y="T3"/>
                  </a:cxn>
                  <a:cxn ang="0">
                    <a:pos x="T4" y="T5"/>
                  </a:cxn>
                  <a:cxn ang="0">
                    <a:pos x="T6" y="T7"/>
                  </a:cxn>
                </a:cxnLst>
                <a:rect l="0" t="0" r="r" b="b"/>
                <a:pathLst>
                  <a:path w="152" h="513">
                    <a:moveTo>
                      <a:pt x="152" y="513"/>
                    </a:moveTo>
                    <a:cubicBezTo>
                      <a:pt x="106" y="467"/>
                      <a:pt x="60" y="421"/>
                      <a:pt x="38" y="371"/>
                    </a:cubicBezTo>
                    <a:cubicBezTo>
                      <a:pt x="16" y="321"/>
                      <a:pt x="0" y="274"/>
                      <a:pt x="19" y="212"/>
                    </a:cubicBezTo>
                    <a:cubicBezTo>
                      <a:pt x="38" y="150"/>
                      <a:pt x="95" y="75"/>
                      <a:pt x="152"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sp>
          <p:nvSpPr>
            <p:cNvPr id="16" name="Line 61"/>
            <p:cNvSpPr>
              <a:spLocks noChangeAspect="1" noChangeShapeType="1"/>
            </p:cNvSpPr>
            <p:nvPr/>
          </p:nvSpPr>
          <p:spPr bwMode="auto">
            <a:xfrm rot="1855532">
              <a:off x="2829496" y="4616683"/>
              <a:ext cx="1443" cy="123265"/>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17" name="Freeform 16"/>
            <p:cNvSpPr>
              <a:spLocks/>
            </p:cNvSpPr>
            <p:nvPr/>
          </p:nvSpPr>
          <p:spPr bwMode="auto">
            <a:xfrm flipH="1" flipV="1">
              <a:off x="2686621" y="4157242"/>
              <a:ext cx="219364" cy="718577"/>
            </a:xfrm>
            <a:custGeom>
              <a:avLst/>
              <a:gdLst>
                <a:gd name="T0" fmla="*/ 152 w 152"/>
                <a:gd name="T1" fmla="*/ 513 h 513"/>
                <a:gd name="T2" fmla="*/ 38 w 152"/>
                <a:gd name="T3" fmla="*/ 371 h 513"/>
                <a:gd name="T4" fmla="*/ 19 w 152"/>
                <a:gd name="T5" fmla="*/ 212 h 513"/>
                <a:gd name="T6" fmla="*/ 152 w 152"/>
                <a:gd name="T7" fmla="*/ 0 h 513"/>
              </a:gdLst>
              <a:ahLst/>
              <a:cxnLst>
                <a:cxn ang="0">
                  <a:pos x="T0" y="T1"/>
                </a:cxn>
                <a:cxn ang="0">
                  <a:pos x="T2" y="T3"/>
                </a:cxn>
                <a:cxn ang="0">
                  <a:pos x="T4" y="T5"/>
                </a:cxn>
                <a:cxn ang="0">
                  <a:pos x="T6" y="T7"/>
                </a:cxn>
              </a:cxnLst>
              <a:rect l="0" t="0" r="r" b="b"/>
              <a:pathLst>
                <a:path w="152" h="513">
                  <a:moveTo>
                    <a:pt x="152" y="513"/>
                  </a:moveTo>
                  <a:cubicBezTo>
                    <a:pt x="106" y="467"/>
                    <a:pt x="60" y="421"/>
                    <a:pt x="38" y="371"/>
                  </a:cubicBezTo>
                  <a:cubicBezTo>
                    <a:pt x="16" y="321"/>
                    <a:pt x="0" y="274"/>
                    <a:pt x="19" y="212"/>
                  </a:cubicBezTo>
                  <a:cubicBezTo>
                    <a:pt x="38" y="150"/>
                    <a:pt x="95" y="75"/>
                    <a:pt x="152"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nvGrpSpPr>
            <p:cNvPr id="18" name="Group 17"/>
            <p:cNvGrpSpPr/>
            <p:nvPr/>
          </p:nvGrpSpPr>
          <p:grpSpPr>
            <a:xfrm>
              <a:off x="2676519" y="4882823"/>
              <a:ext cx="1102591" cy="760599"/>
              <a:chOff x="2676519" y="4882823"/>
              <a:chExt cx="1102591" cy="760599"/>
            </a:xfrm>
          </p:grpSpPr>
          <p:sp>
            <p:nvSpPr>
              <p:cNvPr id="36" name="Line 64"/>
              <p:cNvSpPr>
                <a:spLocks noChangeAspect="1" noChangeShapeType="1"/>
              </p:cNvSpPr>
              <p:nvPr/>
            </p:nvSpPr>
            <p:spPr bwMode="auto">
              <a:xfrm rot="4334049">
                <a:off x="3099393" y="5477202"/>
                <a:ext cx="1401" cy="127000"/>
              </a:xfrm>
              <a:prstGeom prst="line">
                <a:avLst/>
              </a:prstGeom>
              <a:noFill/>
              <a:ln w="22225">
                <a:solidFill>
                  <a:srgbClr val="00B050"/>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37" name="Freeform 65"/>
              <p:cNvSpPr>
                <a:spLocks/>
              </p:cNvSpPr>
              <p:nvPr/>
            </p:nvSpPr>
            <p:spPr bwMode="auto">
              <a:xfrm>
                <a:off x="2676519" y="4882823"/>
                <a:ext cx="1102591" cy="760599"/>
              </a:xfrm>
              <a:custGeom>
                <a:avLst/>
                <a:gdLst>
                  <a:gd name="T0" fmla="*/ 753 w 764"/>
                  <a:gd name="T1" fmla="*/ 0 h 543"/>
                  <a:gd name="T2" fmla="*/ 764 w 764"/>
                  <a:gd name="T3" fmla="*/ 14 h 543"/>
                  <a:gd name="T4" fmla="*/ 485 w 764"/>
                  <a:gd name="T5" fmla="*/ 380 h 543"/>
                  <a:gd name="T6" fmla="*/ 0 w 764"/>
                  <a:gd name="T7" fmla="*/ 543 h 543"/>
                </a:gdLst>
                <a:ahLst/>
                <a:cxnLst>
                  <a:cxn ang="0">
                    <a:pos x="T0" y="T1"/>
                  </a:cxn>
                  <a:cxn ang="0">
                    <a:pos x="T2" y="T3"/>
                  </a:cxn>
                  <a:cxn ang="0">
                    <a:pos x="T4" y="T5"/>
                  </a:cxn>
                  <a:cxn ang="0">
                    <a:pos x="T6" y="T7"/>
                  </a:cxn>
                </a:cxnLst>
                <a:rect l="0" t="0" r="r" b="b"/>
                <a:pathLst>
                  <a:path w="764" h="543">
                    <a:moveTo>
                      <a:pt x="753" y="0"/>
                    </a:moveTo>
                    <a:lnTo>
                      <a:pt x="764" y="14"/>
                    </a:lnTo>
                    <a:cubicBezTo>
                      <a:pt x="719" y="77"/>
                      <a:pt x="612" y="292"/>
                      <a:pt x="485" y="380"/>
                    </a:cubicBezTo>
                    <a:cubicBezTo>
                      <a:pt x="358" y="468"/>
                      <a:pt x="179" y="505"/>
                      <a:pt x="0" y="543"/>
                    </a:cubicBezTo>
                  </a:path>
                </a:pathLst>
              </a:custGeom>
              <a:noFill/>
              <a:ln w="28575" cap="flat" cmpd="sng">
                <a:solidFill>
                  <a:srgbClr val="00B050"/>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grpSp>
          <p:nvGrpSpPr>
            <p:cNvPr id="19" name="Group 18"/>
            <p:cNvGrpSpPr/>
            <p:nvPr/>
          </p:nvGrpSpPr>
          <p:grpSpPr>
            <a:xfrm>
              <a:off x="2706826" y="4161444"/>
              <a:ext cx="1102591" cy="760599"/>
              <a:chOff x="2706826" y="4161444"/>
              <a:chExt cx="1102591" cy="760599"/>
            </a:xfrm>
          </p:grpSpPr>
          <p:sp>
            <p:nvSpPr>
              <p:cNvPr id="34" name="Line 67"/>
              <p:cNvSpPr>
                <a:spLocks noChangeAspect="1" noChangeShapeType="1"/>
              </p:cNvSpPr>
              <p:nvPr/>
            </p:nvSpPr>
            <p:spPr bwMode="auto">
              <a:xfrm rot="19202490" flipH="1">
                <a:off x="3540985" y="4454198"/>
                <a:ext cx="1443" cy="123265"/>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35" name="Freeform 68"/>
              <p:cNvSpPr>
                <a:spLocks/>
              </p:cNvSpPr>
              <p:nvPr/>
            </p:nvSpPr>
            <p:spPr bwMode="auto">
              <a:xfrm rot="10800000" flipH="1">
                <a:off x="2706826" y="4161444"/>
                <a:ext cx="1102591" cy="760599"/>
              </a:xfrm>
              <a:custGeom>
                <a:avLst/>
                <a:gdLst>
                  <a:gd name="T0" fmla="*/ 753 w 764"/>
                  <a:gd name="T1" fmla="*/ 0 h 543"/>
                  <a:gd name="T2" fmla="*/ 764 w 764"/>
                  <a:gd name="T3" fmla="*/ 14 h 543"/>
                  <a:gd name="T4" fmla="*/ 485 w 764"/>
                  <a:gd name="T5" fmla="*/ 380 h 543"/>
                  <a:gd name="T6" fmla="*/ 0 w 764"/>
                  <a:gd name="T7" fmla="*/ 543 h 543"/>
                </a:gdLst>
                <a:ahLst/>
                <a:cxnLst>
                  <a:cxn ang="0">
                    <a:pos x="T0" y="T1"/>
                  </a:cxn>
                  <a:cxn ang="0">
                    <a:pos x="T2" y="T3"/>
                  </a:cxn>
                  <a:cxn ang="0">
                    <a:pos x="T4" y="T5"/>
                  </a:cxn>
                  <a:cxn ang="0">
                    <a:pos x="T6" y="T7"/>
                  </a:cxn>
                </a:cxnLst>
                <a:rect l="0" t="0" r="r" b="b"/>
                <a:pathLst>
                  <a:path w="764" h="543">
                    <a:moveTo>
                      <a:pt x="753" y="0"/>
                    </a:moveTo>
                    <a:lnTo>
                      <a:pt x="764" y="14"/>
                    </a:lnTo>
                    <a:cubicBezTo>
                      <a:pt x="719" y="77"/>
                      <a:pt x="612" y="292"/>
                      <a:pt x="485" y="380"/>
                    </a:cubicBezTo>
                    <a:cubicBezTo>
                      <a:pt x="358" y="468"/>
                      <a:pt x="179" y="505"/>
                      <a:pt x="0" y="54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sp>
          <p:nvSpPr>
            <p:cNvPr id="20" name="Rectangle 19"/>
            <p:cNvSpPr>
              <a:spLocks noChangeArrowheads="1"/>
            </p:cNvSpPr>
            <p:nvPr/>
          </p:nvSpPr>
          <p:spPr bwMode="auto">
            <a:xfrm>
              <a:off x="2647633" y="5634101"/>
              <a:ext cx="275717" cy="3254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Helvetica"/>
                  <a:ea typeface="+mn-ea"/>
                  <a:cs typeface="Helvetica"/>
                </a:rPr>
                <a:t>5</a:t>
              </a:r>
            </a:p>
          </p:txBody>
        </p:sp>
        <p:sp>
          <p:nvSpPr>
            <p:cNvPr id="21" name="Rectangle 104"/>
            <p:cNvSpPr>
              <a:spLocks noChangeArrowheads="1"/>
            </p:cNvSpPr>
            <p:nvPr/>
          </p:nvSpPr>
          <p:spPr bwMode="auto">
            <a:xfrm>
              <a:off x="1223785" y="4692170"/>
              <a:ext cx="275717" cy="3254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Helvetica"/>
                  <a:ea typeface="+mn-ea"/>
                  <a:cs typeface="Helvetica"/>
                </a:rPr>
                <a:t>3</a:t>
              </a:r>
            </a:p>
          </p:txBody>
        </p:sp>
        <p:sp>
          <p:nvSpPr>
            <p:cNvPr id="22" name="Rectangle 105"/>
            <p:cNvSpPr>
              <a:spLocks noChangeArrowheads="1"/>
            </p:cNvSpPr>
            <p:nvPr/>
          </p:nvSpPr>
          <p:spPr bwMode="auto">
            <a:xfrm>
              <a:off x="1269289" y="5561284"/>
              <a:ext cx="275717" cy="3254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Helvetica"/>
                  <a:ea typeface="+mn-ea"/>
                  <a:cs typeface="Helvetica"/>
                </a:rPr>
                <a:t>2</a:t>
              </a:r>
            </a:p>
          </p:txBody>
        </p:sp>
        <p:sp>
          <p:nvSpPr>
            <p:cNvPr id="23" name="Rectangle 22"/>
            <p:cNvSpPr>
              <a:spLocks noChangeArrowheads="1"/>
            </p:cNvSpPr>
            <p:nvPr/>
          </p:nvSpPr>
          <p:spPr bwMode="auto">
            <a:xfrm>
              <a:off x="2671447" y="3766524"/>
              <a:ext cx="275717" cy="3254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Helvetica"/>
                  <a:ea typeface="+mn-ea"/>
                  <a:cs typeface="Helvetica"/>
                </a:rPr>
                <a:t>1</a:t>
              </a:r>
            </a:p>
          </p:txBody>
        </p:sp>
        <p:sp>
          <p:nvSpPr>
            <p:cNvPr id="24" name="Oval 23"/>
            <p:cNvSpPr>
              <a:spLocks noChangeArrowheads="1"/>
            </p:cNvSpPr>
            <p:nvPr/>
          </p:nvSpPr>
          <p:spPr bwMode="auto">
            <a:xfrm>
              <a:off x="1485894" y="4068996"/>
              <a:ext cx="164592" cy="168088"/>
            </a:xfrm>
            <a:prstGeom prst="ellipse">
              <a:avLst/>
            </a:prstGeom>
            <a:solidFill>
              <a:srgbClr val="FF0000"/>
            </a:solidFill>
            <a:ln w="12700">
              <a:solidFill>
                <a:schemeClr val="tx1"/>
              </a:solidFill>
              <a:round/>
              <a:headEnd/>
              <a:tailEnd/>
            </a:ln>
            <a:effectLst/>
          </p:spPr>
          <p:txBody>
            <a:bodyPr wrap="none" anchor="ctr"/>
            <a:lstStyle/>
            <a:p>
              <a:pPr marL="0" marR="0" lvl="0" indent="0" algn="l" defTabSz="914400" rtl="0" eaLnBrk="1" fontAlgn="base" latinLnBrk="0" hangingPunct="1">
                <a:lnSpc>
                  <a:spcPct val="100000"/>
                </a:lnSpc>
                <a:spcBef>
                  <a:spcPct val="45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Verdana" charset="0"/>
                <a:ea typeface="+mn-ea"/>
                <a:cs typeface="Arial" pitchFamily="34" charset="0"/>
              </a:endParaRPr>
            </a:p>
          </p:txBody>
        </p:sp>
        <p:sp>
          <p:nvSpPr>
            <p:cNvPr id="25" name="Oval 24"/>
            <p:cNvSpPr>
              <a:spLocks noChangeArrowheads="1"/>
            </p:cNvSpPr>
            <p:nvPr/>
          </p:nvSpPr>
          <p:spPr bwMode="auto">
            <a:xfrm>
              <a:off x="2594257" y="5548172"/>
              <a:ext cx="164592" cy="168088"/>
            </a:xfrm>
            <a:prstGeom prst="ellipse">
              <a:avLst/>
            </a:prstGeom>
            <a:solidFill>
              <a:srgbClr val="FF0000"/>
            </a:solidFill>
            <a:ln w="12700">
              <a:solidFill>
                <a:srgbClr val="0000FF"/>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Tahoma" pitchFamily="34" charset="0"/>
                <a:ea typeface="+mn-ea"/>
                <a:cs typeface="Arial" pitchFamily="34" charset="0"/>
              </a:endParaRPr>
            </a:p>
          </p:txBody>
        </p:sp>
        <p:sp>
          <p:nvSpPr>
            <p:cNvPr id="26" name="Oval 25"/>
            <p:cNvSpPr>
              <a:spLocks noChangeArrowheads="1"/>
            </p:cNvSpPr>
            <p:nvPr/>
          </p:nvSpPr>
          <p:spPr bwMode="auto">
            <a:xfrm>
              <a:off x="2594257" y="4068996"/>
              <a:ext cx="164592" cy="168088"/>
            </a:xfrm>
            <a:prstGeom prst="ellipse">
              <a:avLst/>
            </a:prstGeom>
            <a:solidFill>
              <a:srgbClr val="0000FF"/>
            </a:solidFill>
            <a:ln w="12700">
              <a:solidFill>
                <a:srgbClr val="0000FF"/>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27" name="Oval 26"/>
            <p:cNvSpPr>
              <a:spLocks noChangeArrowheads="1"/>
            </p:cNvSpPr>
            <p:nvPr/>
          </p:nvSpPr>
          <p:spPr bwMode="auto">
            <a:xfrm>
              <a:off x="2594257" y="4808584"/>
              <a:ext cx="164592" cy="168088"/>
            </a:xfrm>
            <a:prstGeom prst="ellipse">
              <a:avLst/>
            </a:prstGeom>
            <a:solidFill>
              <a:srgbClr val="FF0000"/>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Tahoma" pitchFamily="34" charset="0"/>
                <a:ea typeface="+mn-ea"/>
                <a:cs typeface="Arial" pitchFamily="34" charset="0"/>
              </a:endParaRPr>
            </a:p>
          </p:txBody>
        </p:sp>
        <p:sp>
          <p:nvSpPr>
            <p:cNvPr id="28" name="Oval 27"/>
            <p:cNvSpPr>
              <a:spLocks noChangeArrowheads="1"/>
            </p:cNvSpPr>
            <p:nvPr/>
          </p:nvSpPr>
          <p:spPr bwMode="auto">
            <a:xfrm>
              <a:off x="3672737" y="4801113"/>
              <a:ext cx="164592" cy="168088"/>
            </a:xfrm>
            <a:prstGeom prst="ellipse">
              <a:avLst/>
            </a:prstGeom>
            <a:solidFill>
              <a:srgbClr val="FF0000"/>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Tahoma" pitchFamily="34" charset="0"/>
                <a:ea typeface="+mn-ea"/>
                <a:cs typeface="Arial" pitchFamily="34" charset="0"/>
              </a:endParaRPr>
            </a:p>
          </p:txBody>
        </p:sp>
        <p:sp>
          <p:nvSpPr>
            <p:cNvPr id="29" name="Oval 71"/>
            <p:cNvSpPr>
              <a:spLocks noChangeArrowheads="1"/>
            </p:cNvSpPr>
            <p:nvPr/>
          </p:nvSpPr>
          <p:spPr bwMode="auto">
            <a:xfrm>
              <a:off x="1485894" y="4808584"/>
              <a:ext cx="164592" cy="168088"/>
            </a:xfrm>
            <a:prstGeom prst="ellipse">
              <a:avLst/>
            </a:prstGeom>
            <a:solidFill>
              <a:srgbClr val="0000FF"/>
            </a:solidFill>
            <a:ln>
              <a:solidFill>
                <a:srgbClr val="0000FF"/>
              </a:solidFill>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30" name="Oval 72"/>
            <p:cNvSpPr>
              <a:spLocks noChangeArrowheads="1"/>
            </p:cNvSpPr>
            <p:nvPr/>
          </p:nvSpPr>
          <p:spPr bwMode="auto">
            <a:xfrm>
              <a:off x="1485894" y="5548172"/>
              <a:ext cx="164592" cy="168088"/>
            </a:xfrm>
            <a:prstGeom prst="ellipse">
              <a:avLst/>
            </a:prstGeom>
            <a:solidFill>
              <a:srgbClr val="FF0000"/>
            </a:solidFill>
            <a:ln w="12700">
              <a:solidFill>
                <a:schemeClr val="tx1"/>
              </a:solidFill>
              <a:round/>
              <a:headEnd/>
              <a:tailE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Tahoma" pitchFamily="34" charset="0"/>
                <a:ea typeface="+mn-ea"/>
                <a:cs typeface="Arial" pitchFamily="34" charset="0"/>
              </a:endParaRPr>
            </a:p>
          </p:txBody>
        </p:sp>
        <p:sp>
          <p:nvSpPr>
            <p:cNvPr id="31" name="Rectangle 30"/>
            <p:cNvSpPr>
              <a:spLocks noChangeArrowheads="1"/>
            </p:cNvSpPr>
            <p:nvPr/>
          </p:nvSpPr>
          <p:spPr bwMode="auto">
            <a:xfrm>
              <a:off x="1299850" y="3774221"/>
              <a:ext cx="275717" cy="3254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Helvetica"/>
                  <a:ea typeface="+mn-ea"/>
                  <a:cs typeface="Helvetica"/>
                </a:rPr>
                <a:t>0</a:t>
              </a:r>
            </a:p>
          </p:txBody>
        </p:sp>
        <p:sp>
          <p:nvSpPr>
            <p:cNvPr id="32" name="Rectangle 31"/>
            <p:cNvSpPr>
              <a:spLocks noChangeArrowheads="1"/>
            </p:cNvSpPr>
            <p:nvPr/>
          </p:nvSpPr>
          <p:spPr bwMode="auto">
            <a:xfrm>
              <a:off x="3781321" y="4654363"/>
              <a:ext cx="275717" cy="3254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Helvetica"/>
                  <a:ea typeface="+mn-ea"/>
                  <a:cs typeface="Helvetica"/>
                </a:rPr>
                <a:t>4</a:t>
              </a:r>
            </a:p>
          </p:txBody>
        </p:sp>
        <p:sp>
          <p:nvSpPr>
            <p:cNvPr id="33" name="Rectangle 32"/>
            <p:cNvSpPr>
              <a:spLocks noChangeArrowheads="1"/>
            </p:cNvSpPr>
            <p:nvPr/>
          </p:nvSpPr>
          <p:spPr bwMode="auto">
            <a:xfrm>
              <a:off x="2457576" y="4531163"/>
              <a:ext cx="275717" cy="3254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Helvetica"/>
                  <a:ea typeface="+mn-ea"/>
                  <a:cs typeface="Helvetica"/>
                </a:rPr>
                <a:t>6</a:t>
              </a:r>
            </a:p>
          </p:txBody>
        </p:sp>
      </p:grpSp>
      <p:grpSp>
        <p:nvGrpSpPr>
          <p:cNvPr id="54" name="Group 53"/>
          <p:cNvGrpSpPr/>
          <p:nvPr/>
        </p:nvGrpSpPr>
        <p:grpSpPr>
          <a:xfrm>
            <a:off x="5129013" y="2028560"/>
            <a:ext cx="3214954" cy="2488491"/>
            <a:chOff x="1223785" y="3766524"/>
            <a:chExt cx="2833253" cy="2193040"/>
          </a:xfrm>
        </p:grpSpPr>
        <p:grpSp>
          <p:nvGrpSpPr>
            <p:cNvPr id="55" name="Group 54"/>
            <p:cNvGrpSpPr/>
            <p:nvPr/>
          </p:nvGrpSpPr>
          <p:grpSpPr>
            <a:xfrm>
              <a:off x="1335803" y="4157242"/>
              <a:ext cx="219364" cy="718577"/>
              <a:chOff x="1335803" y="4157242"/>
              <a:chExt cx="219364" cy="718577"/>
            </a:xfrm>
          </p:grpSpPr>
          <p:sp>
            <p:nvSpPr>
              <p:cNvPr id="101" name="Line 24"/>
              <p:cNvSpPr>
                <a:spLocks noChangeAspect="1" noChangeShapeType="1"/>
              </p:cNvSpPr>
              <p:nvPr/>
            </p:nvSpPr>
            <p:spPr bwMode="auto">
              <a:xfrm rot="1855532" flipH="1" flipV="1">
                <a:off x="1410849" y="4293113"/>
                <a:ext cx="1443" cy="123265"/>
              </a:xfrm>
              <a:prstGeom prst="line">
                <a:avLst/>
              </a:prstGeom>
              <a:noFill/>
              <a:ln w="22225">
                <a:solidFill>
                  <a:srgbClr val="00B050"/>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102" name="Freeform 25"/>
              <p:cNvSpPr>
                <a:spLocks/>
              </p:cNvSpPr>
              <p:nvPr/>
            </p:nvSpPr>
            <p:spPr bwMode="auto">
              <a:xfrm>
                <a:off x="1335803" y="4157242"/>
                <a:ext cx="219364" cy="718577"/>
              </a:xfrm>
              <a:custGeom>
                <a:avLst/>
                <a:gdLst>
                  <a:gd name="T0" fmla="*/ 152 w 152"/>
                  <a:gd name="T1" fmla="*/ 513 h 513"/>
                  <a:gd name="T2" fmla="*/ 38 w 152"/>
                  <a:gd name="T3" fmla="*/ 371 h 513"/>
                  <a:gd name="T4" fmla="*/ 19 w 152"/>
                  <a:gd name="T5" fmla="*/ 212 h 513"/>
                  <a:gd name="T6" fmla="*/ 152 w 152"/>
                  <a:gd name="T7" fmla="*/ 0 h 513"/>
                </a:gdLst>
                <a:ahLst/>
                <a:cxnLst>
                  <a:cxn ang="0">
                    <a:pos x="T0" y="T1"/>
                  </a:cxn>
                  <a:cxn ang="0">
                    <a:pos x="T2" y="T3"/>
                  </a:cxn>
                  <a:cxn ang="0">
                    <a:pos x="T4" y="T5"/>
                  </a:cxn>
                  <a:cxn ang="0">
                    <a:pos x="T6" y="T7"/>
                  </a:cxn>
                </a:cxnLst>
                <a:rect l="0" t="0" r="r" b="b"/>
                <a:pathLst>
                  <a:path w="152" h="513">
                    <a:moveTo>
                      <a:pt x="152" y="513"/>
                    </a:moveTo>
                    <a:cubicBezTo>
                      <a:pt x="106" y="467"/>
                      <a:pt x="60" y="421"/>
                      <a:pt x="38" y="371"/>
                    </a:cubicBezTo>
                    <a:cubicBezTo>
                      <a:pt x="16" y="321"/>
                      <a:pt x="0" y="274"/>
                      <a:pt x="19" y="212"/>
                    </a:cubicBezTo>
                    <a:cubicBezTo>
                      <a:pt x="38" y="150"/>
                      <a:pt x="95" y="75"/>
                      <a:pt x="152" y="0"/>
                    </a:cubicBezTo>
                  </a:path>
                </a:pathLst>
              </a:custGeom>
              <a:noFill/>
              <a:ln w="28575" cap="flat" cmpd="sng">
                <a:solidFill>
                  <a:srgbClr val="00B050"/>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grpSp>
          <p:nvGrpSpPr>
            <p:cNvPr id="56" name="Group 55"/>
            <p:cNvGrpSpPr/>
            <p:nvPr/>
          </p:nvGrpSpPr>
          <p:grpSpPr>
            <a:xfrm>
              <a:off x="1589803" y="4157242"/>
              <a:ext cx="219364" cy="718577"/>
              <a:chOff x="1589803" y="4157242"/>
              <a:chExt cx="219364" cy="718577"/>
            </a:xfrm>
          </p:grpSpPr>
          <p:sp>
            <p:nvSpPr>
              <p:cNvPr id="99" name="Line 27"/>
              <p:cNvSpPr>
                <a:spLocks noChangeAspect="1" noChangeShapeType="1"/>
              </p:cNvSpPr>
              <p:nvPr/>
            </p:nvSpPr>
            <p:spPr bwMode="auto">
              <a:xfrm rot="1855532">
                <a:off x="1732678" y="4616683"/>
                <a:ext cx="1443" cy="123265"/>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100" name="Freeform 28"/>
              <p:cNvSpPr>
                <a:spLocks/>
              </p:cNvSpPr>
              <p:nvPr/>
            </p:nvSpPr>
            <p:spPr bwMode="auto">
              <a:xfrm flipH="1" flipV="1">
                <a:off x="1589803" y="4157242"/>
                <a:ext cx="219364" cy="718577"/>
              </a:xfrm>
              <a:custGeom>
                <a:avLst/>
                <a:gdLst>
                  <a:gd name="T0" fmla="*/ 152 w 152"/>
                  <a:gd name="T1" fmla="*/ 513 h 513"/>
                  <a:gd name="T2" fmla="*/ 38 w 152"/>
                  <a:gd name="T3" fmla="*/ 371 h 513"/>
                  <a:gd name="T4" fmla="*/ 19 w 152"/>
                  <a:gd name="T5" fmla="*/ 212 h 513"/>
                  <a:gd name="T6" fmla="*/ 152 w 152"/>
                  <a:gd name="T7" fmla="*/ 0 h 513"/>
                </a:gdLst>
                <a:ahLst/>
                <a:cxnLst>
                  <a:cxn ang="0">
                    <a:pos x="T0" y="T1"/>
                  </a:cxn>
                  <a:cxn ang="0">
                    <a:pos x="T2" y="T3"/>
                  </a:cxn>
                  <a:cxn ang="0">
                    <a:pos x="T4" y="T5"/>
                  </a:cxn>
                  <a:cxn ang="0">
                    <a:pos x="T6" y="T7"/>
                  </a:cxn>
                </a:cxnLst>
                <a:rect l="0" t="0" r="r" b="b"/>
                <a:pathLst>
                  <a:path w="152" h="513">
                    <a:moveTo>
                      <a:pt x="152" y="513"/>
                    </a:moveTo>
                    <a:cubicBezTo>
                      <a:pt x="106" y="467"/>
                      <a:pt x="60" y="421"/>
                      <a:pt x="38" y="371"/>
                    </a:cubicBezTo>
                    <a:cubicBezTo>
                      <a:pt x="16" y="321"/>
                      <a:pt x="0" y="274"/>
                      <a:pt x="19" y="212"/>
                    </a:cubicBezTo>
                    <a:cubicBezTo>
                      <a:pt x="38" y="150"/>
                      <a:pt x="95" y="75"/>
                      <a:pt x="152"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grpSp>
          <p:nvGrpSpPr>
            <p:cNvPr id="57" name="Group 56"/>
            <p:cNvGrpSpPr/>
            <p:nvPr/>
          </p:nvGrpSpPr>
          <p:grpSpPr>
            <a:xfrm>
              <a:off x="1555166" y="3962540"/>
              <a:ext cx="1121352" cy="186298"/>
              <a:chOff x="1555166" y="3962540"/>
              <a:chExt cx="1121352" cy="186298"/>
            </a:xfrm>
          </p:grpSpPr>
          <p:sp>
            <p:nvSpPr>
              <p:cNvPr id="97" name="Line 30"/>
              <p:cNvSpPr>
                <a:spLocks noChangeAspect="1" noChangeShapeType="1"/>
              </p:cNvSpPr>
              <p:nvPr/>
            </p:nvSpPr>
            <p:spPr bwMode="auto">
              <a:xfrm rot="17163330" flipH="1">
                <a:off x="2309971" y="3939661"/>
                <a:ext cx="1401" cy="127000"/>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98" name="Freeform 31"/>
              <p:cNvSpPr>
                <a:spLocks/>
              </p:cNvSpPr>
              <p:nvPr/>
            </p:nvSpPr>
            <p:spPr bwMode="auto">
              <a:xfrm>
                <a:off x="1555166" y="3962540"/>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grpSp>
          <p:nvGrpSpPr>
            <p:cNvPr id="58" name="Group 57"/>
            <p:cNvGrpSpPr/>
            <p:nvPr/>
          </p:nvGrpSpPr>
          <p:grpSpPr>
            <a:xfrm>
              <a:off x="1563825" y="4891227"/>
              <a:ext cx="1121352" cy="732585"/>
              <a:chOff x="1563825" y="4891227"/>
              <a:chExt cx="1121352" cy="732585"/>
            </a:xfrm>
          </p:grpSpPr>
          <p:sp>
            <p:nvSpPr>
              <p:cNvPr id="95" name="Line 34"/>
              <p:cNvSpPr>
                <a:spLocks noChangeAspect="1" noChangeShapeType="1"/>
              </p:cNvSpPr>
              <p:nvPr/>
            </p:nvSpPr>
            <p:spPr bwMode="auto">
              <a:xfrm rot="3635357">
                <a:off x="1779303" y="5328258"/>
                <a:ext cx="1401" cy="127000"/>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96" name="Freeform 35"/>
              <p:cNvSpPr>
                <a:spLocks/>
              </p:cNvSpPr>
              <p:nvPr/>
            </p:nvSpPr>
            <p:spPr bwMode="auto">
              <a:xfrm>
                <a:off x="1563825" y="4891227"/>
                <a:ext cx="1121352" cy="732585"/>
              </a:xfrm>
              <a:custGeom>
                <a:avLst/>
                <a:gdLst>
                  <a:gd name="T0" fmla="*/ 0 w 777"/>
                  <a:gd name="T1" fmla="*/ 514 h 523"/>
                  <a:gd name="T2" fmla="*/ 6 w 777"/>
                  <a:gd name="T3" fmla="*/ 523 h 523"/>
                  <a:gd name="T4" fmla="*/ 176 w 777"/>
                  <a:gd name="T5" fmla="*/ 343 h 523"/>
                  <a:gd name="T6" fmla="*/ 615 w 777"/>
                  <a:gd name="T7" fmla="*/ 247 h 523"/>
                  <a:gd name="T8" fmla="*/ 777 w 777"/>
                  <a:gd name="T9" fmla="*/ 0 h 523"/>
                </a:gdLst>
                <a:ahLst/>
                <a:cxnLst>
                  <a:cxn ang="0">
                    <a:pos x="T0" y="T1"/>
                  </a:cxn>
                  <a:cxn ang="0">
                    <a:pos x="T2" y="T3"/>
                  </a:cxn>
                  <a:cxn ang="0">
                    <a:pos x="T4" y="T5"/>
                  </a:cxn>
                  <a:cxn ang="0">
                    <a:pos x="T6" y="T7"/>
                  </a:cxn>
                  <a:cxn ang="0">
                    <a:pos x="T8" y="T9"/>
                  </a:cxn>
                </a:cxnLst>
                <a:rect l="0" t="0" r="r" b="b"/>
                <a:pathLst>
                  <a:path w="777" h="523">
                    <a:moveTo>
                      <a:pt x="0" y="514"/>
                    </a:moveTo>
                    <a:lnTo>
                      <a:pt x="6" y="523"/>
                    </a:lnTo>
                    <a:cubicBezTo>
                      <a:pt x="35" y="495"/>
                      <a:pt x="74" y="389"/>
                      <a:pt x="176" y="343"/>
                    </a:cubicBezTo>
                    <a:cubicBezTo>
                      <a:pt x="278" y="297"/>
                      <a:pt x="515" y="304"/>
                      <a:pt x="615" y="247"/>
                    </a:cubicBezTo>
                    <a:cubicBezTo>
                      <a:pt x="715" y="190"/>
                      <a:pt x="746" y="95"/>
                      <a:pt x="777"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sp>
          <p:nvSpPr>
            <p:cNvPr id="59" name="Line 46"/>
            <p:cNvSpPr>
              <a:spLocks noChangeAspect="1" noChangeShapeType="1"/>
            </p:cNvSpPr>
            <p:nvPr/>
          </p:nvSpPr>
          <p:spPr bwMode="auto">
            <a:xfrm rot="17163330" flipH="1">
              <a:off x="3452972" y="4690455"/>
              <a:ext cx="1401" cy="127000"/>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60" name="Freeform 47"/>
            <p:cNvSpPr>
              <a:spLocks/>
            </p:cNvSpPr>
            <p:nvPr/>
          </p:nvSpPr>
          <p:spPr bwMode="auto">
            <a:xfrm>
              <a:off x="2698167" y="4713334"/>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nvGrpSpPr>
            <p:cNvPr id="61" name="Group 60"/>
            <p:cNvGrpSpPr/>
            <p:nvPr/>
          </p:nvGrpSpPr>
          <p:grpSpPr>
            <a:xfrm>
              <a:off x="1566712" y="5458525"/>
              <a:ext cx="1121352" cy="186298"/>
              <a:chOff x="1566712" y="5458525"/>
              <a:chExt cx="1121352" cy="186298"/>
            </a:xfrm>
          </p:grpSpPr>
          <p:sp>
            <p:nvSpPr>
              <p:cNvPr id="93" name="Line 49"/>
              <p:cNvSpPr>
                <a:spLocks noChangeAspect="1" noChangeShapeType="1"/>
              </p:cNvSpPr>
              <p:nvPr/>
            </p:nvSpPr>
            <p:spPr bwMode="auto">
              <a:xfrm rot="17163330" flipH="1">
                <a:off x="2321517" y="5435646"/>
                <a:ext cx="1401" cy="127000"/>
              </a:xfrm>
              <a:prstGeom prst="line">
                <a:avLst/>
              </a:prstGeom>
              <a:noFill/>
              <a:ln w="22225">
                <a:solidFill>
                  <a:srgbClr val="00B050"/>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94" name="Freeform 50"/>
              <p:cNvSpPr>
                <a:spLocks/>
              </p:cNvSpPr>
              <p:nvPr/>
            </p:nvSpPr>
            <p:spPr bwMode="auto">
              <a:xfrm>
                <a:off x="1566712" y="5458525"/>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rgbClr val="00B050"/>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grpSp>
          <p:nvGrpSpPr>
            <p:cNvPr id="62" name="Group 61"/>
            <p:cNvGrpSpPr/>
            <p:nvPr/>
          </p:nvGrpSpPr>
          <p:grpSpPr>
            <a:xfrm>
              <a:off x="1549394" y="5643422"/>
              <a:ext cx="1121352" cy="186298"/>
              <a:chOff x="1549394" y="5643422"/>
              <a:chExt cx="1121352" cy="186298"/>
            </a:xfrm>
          </p:grpSpPr>
          <p:sp>
            <p:nvSpPr>
              <p:cNvPr id="91" name="Line 52"/>
              <p:cNvSpPr>
                <a:spLocks noChangeAspect="1" noChangeShapeType="1"/>
              </p:cNvSpPr>
              <p:nvPr/>
            </p:nvSpPr>
            <p:spPr bwMode="auto">
              <a:xfrm rot="17163330" flipV="1">
                <a:off x="1913097" y="5725599"/>
                <a:ext cx="1401" cy="127000"/>
              </a:xfrm>
              <a:prstGeom prst="line">
                <a:avLst/>
              </a:prstGeom>
              <a:noFill/>
              <a:ln w="22225">
                <a:solidFill>
                  <a:srgbClr val="00B050"/>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92" name="Freeform 53"/>
              <p:cNvSpPr>
                <a:spLocks/>
              </p:cNvSpPr>
              <p:nvPr/>
            </p:nvSpPr>
            <p:spPr bwMode="auto">
              <a:xfrm flipH="1" flipV="1">
                <a:off x="1549394" y="5643422"/>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rgbClr val="00B050"/>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grpSp>
          <p:nvGrpSpPr>
            <p:cNvPr id="63" name="Group 62"/>
            <p:cNvGrpSpPr/>
            <p:nvPr/>
          </p:nvGrpSpPr>
          <p:grpSpPr>
            <a:xfrm>
              <a:off x="1572485" y="4892628"/>
              <a:ext cx="1121352" cy="186298"/>
              <a:chOff x="1572485" y="4892628"/>
              <a:chExt cx="1121352" cy="186298"/>
            </a:xfrm>
          </p:grpSpPr>
          <p:sp>
            <p:nvSpPr>
              <p:cNvPr id="89" name="Line 55"/>
              <p:cNvSpPr>
                <a:spLocks noChangeAspect="1" noChangeShapeType="1"/>
              </p:cNvSpPr>
              <p:nvPr/>
            </p:nvSpPr>
            <p:spPr bwMode="auto">
              <a:xfrm rot="17163330" flipV="1">
                <a:off x="1936188" y="4974805"/>
                <a:ext cx="1401" cy="127000"/>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90" name="Freeform 56"/>
              <p:cNvSpPr>
                <a:spLocks/>
              </p:cNvSpPr>
              <p:nvPr/>
            </p:nvSpPr>
            <p:spPr bwMode="auto">
              <a:xfrm flipH="1" flipV="1">
                <a:off x="1572485" y="4892628"/>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grpSp>
          <p:nvGrpSpPr>
            <p:cNvPr id="64" name="Group 63"/>
            <p:cNvGrpSpPr/>
            <p:nvPr/>
          </p:nvGrpSpPr>
          <p:grpSpPr>
            <a:xfrm>
              <a:off x="1330030" y="4919242"/>
              <a:ext cx="219364" cy="718577"/>
              <a:chOff x="1330030" y="4919242"/>
              <a:chExt cx="219364" cy="718577"/>
            </a:xfrm>
          </p:grpSpPr>
          <p:sp>
            <p:nvSpPr>
              <p:cNvPr id="87" name="Line 58"/>
              <p:cNvSpPr>
                <a:spLocks noChangeAspect="1" noChangeShapeType="1"/>
              </p:cNvSpPr>
              <p:nvPr/>
            </p:nvSpPr>
            <p:spPr bwMode="auto">
              <a:xfrm rot="19744468" flipH="1">
                <a:off x="1410848" y="5404742"/>
                <a:ext cx="1443" cy="123265"/>
              </a:xfrm>
              <a:prstGeom prst="line">
                <a:avLst/>
              </a:prstGeom>
              <a:noFill/>
              <a:ln w="22225">
                <a:solidFill>
                  <a:srgbClr val="00B050"/>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88" name="Freeform 59"/>
              <p:cNvSpPr>
                <a:spLocks/>
              </p:cNvSpPr>
              <p:nvPr/>
            </p:nvSpPr>
            <p:spPr bwMode="auto">
              <a:xfrm flipV="1">
                <a:off x="1330030" y="4919242"/>
                <a:ext cx="219364" cy="718577"/>
              </a:xfrm>
              <a:custGeom>
                <a:avLst/>
                <a:gdLst>
                  <a:gd name="T0" fmla="*/ 152 w 152"/>
                  <a:gd name="T1" fmla="*/ 513 h 513"/>
                  <a:gd name="T2" fmla="*/ 38 w 152"/>
                  <a:gd name="T3" fmla="*/ 371 h 513"/>
                  <a:gd name="T4" fmla="*/ 19 w 152"/>
                  <a:gd name="T5" fmla="*/ 212 h 513"/>
                  <a:gd name="T6" fmla="*/ 152 w 152"/>
                  <a:gd name="T7" fmla="*/ 0 h 513"/>
                </a:gdLst>
                <a:ahLst/>
                <a:cxnLst>
                  <a:cxn ang="0">
                    <a:pos x="T0" y="T1"/>
                  </a:cxn>
                  <a:cxn ang="0">
                    <a:pos x="T2" y="T3"/>
                  </a:cxn>
                  <a:cxn ang="0">
                    <a:pos x="T4" y="T5"/>
                  </a:cxn>
                  <a:cxn ang="0">
                    <a:pos x="T6" y="T7"/>
                  </a:cxn>
                </a:cxnLst>
                <a:rect l="0" t="0" r="r" b="b"/>
                <a:pathLst>
                  <a:path w="152" h="513">
                    <a:moveTo>
                      <a:pt x="152" y="513"/>
                    </a:moveTo>
                    <a:cubicBezTo>
                      <a:pt x="106" y="467"/>
                      <a:pt x="60" y="421"/>
                      <a:pt x="38" y="371"/>
                    </a:cubicBezTo>
                    <a:cubicBezTo>
                      <a:pt x="16" y="321"/>
                      <a:pt x="0" y="274"/>
                      <a:pt x="19" y="212"/>
                    </a:cubicBezTo>
                    <a:cubicBezTo>
                      <a:pt x="38" y="150"/>
                      <a:pt x="95" y="75"/>
                      <a:pt x="152" y="0"/>
                    </a:cubicBezTo>
                  </a:path>
                </a:pathLst>
              </a:custGeom>
              <a:noFill/>
              <a:ln w="28575" cap="flat" cmpd="sng">
                <a:solidFill>
                  <a:srgbClr val="00B050"/>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sp>
          <p:nvSpPr>
            <p:cNvPr id="65" name="Line 61"/>
            <p:cNvSpPr>
              <a:spLocks noChangeAspect="1" noChangeShapeType="1"/>
            </p:cNvSpPr>
            <p:nvPr/>
          </p:nvSpPr>
          <p:spPr bwMode="auto">
            <a:xfrm rot="1855532">
              <a:off x="2829496" y="4616683"/>
              <a:ext cx="1443" cy="123265"/>
            </a:xfrm>
            <a:prstGeom prst="line">
              <a:avLst/>
            </a:prstGeom>
            <a:noFill/>
            <a:ln w="22225">
              <a:solidFill>
                <a:srgbClr val="00B050"/>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66" name="Freeform 65"/>
            <p:cNvSpPr>
              <a:spLocks/>
            </p:cNvSpPr>
            <p:nvPr/>
          </p:nvSpPr>
          <p:spPr bwMode="auto">
            <a:xfrm flipH="1" flipV="1">
              <a:off x="2686621" y="4157242"/>
              <a:ext cx="219364" cy="718577"/>
            </a:xfrm>
            <a:custGeom>
              <a:avLst/>
              <a:gdLst>
                <a:gd name="T0" fmla="*/ 152 w 152"/>
                <a:gd name="T1" fmla="*/ 513 h 513"/>
                <a:gd name="T2" fmla="*/ 38 w 152"/>
                <a:gd name="T3" fmla="*/ 371 h 513"/>
                <a:gd name="T4" fmla="*/ 19 w 152"/>
                <a:gd name="T5" fmla="*/ 212 h 513"/>
                <a:gd name="T6" fmla="*/ 152 w 152"/>
                <a:gd name="T7" fmla="*/ 0 h 513"/>
              </a:gdLst>
              <a:ahLst/>
              <a:cxnLst>
                <a:cxn ang="0">
                  <a:pos x="T0" y="T1"/>
                </a:cxn>
                <a:cxn ang="0">
                  <a:pos x="T2" y="T3"/>
                </a:cxn>
                <a:cxn ang="0">
                  <a:pos x="T4" y="T5"/>
                </a:cxn>
                <a:cxn ang="0">
                  <a:pos x="T6" y="T7"/>
                </a:cxn>
              </a:cxnLst>
              <a:rect l="0" t="0" r="r" b="b"/>
              <a:pathLst>
                <a:path w="152" h="513">
                  <a:moveTo>
                    <a:pt x="152" y="513"/>
                  </a:moveTo>
                  <a:cubicBezTo>
                    <a:pt x="106" y="467"/>
                    <a:pt x="60" y="421"/>
                    <a:pt x="38" y="371"/>
                  </a:cubicBezTo>
                  <a:cubicBezTo>
                    <a:pt x="16" y="321"/>
                    <a:pt x="0" y="274"/>
                    <a:pt x="19" y="212"/>
                  </a:cubicBezTo>
                  <a:cubicBezTo>
                    <a:pt x="38" y="150"/>
                    <a:pt x="95" y="75"/>
                    <a:pt x="152" y="0"/>
                  </a:cubicBezTo>
                </a:path>
              </a:pathLst>
            </a:custGeom>
            <a:noFill/>
            <a:ln w="28575" cap="flat" cmpd="sng">
              <a:solidFill>
                <a:srgbClr val="00B050"/>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nvGrpSpPr>
            <p:cNvPr id="67" name="Group 66"/>
            <p:cNvGrpSpPr/>
            <p:nvPr/>
          </p:nvGrpSpPr>
          <p:grpSpPr>
            <a:xfrm>
              <a:off x="2676519" y="4882823"/>
              <a:ext cx="1102591" cy="760599"/>
              <a:chOff x="2676519" y="4882823"/>
              <a:chExt cx="1102591" cy="760599"/>
            </a:xfrm>
          </p:grpSpPr>
          <p:sp>
            <p:nvSpPr>
              <p:cNvPr id="85" name="Line 64"/>
              <p:cNvSpPr>
                <a:spLocks noChangeAspect="1" noChangeShapeType="1"/>
              </p:cNvSpPr>
              <p:nvPr/>
            </p:nvSpPr>
            <p:spPr bwMode="auto">
              <a:xfrm rot="4334049">
                <a:off x="3099393" y="5477202"/>
                <a:ext cx="1401" cy="127000"/>
              </a:xfrm>
              <a:prstGeom prst="line">
                <a:avLst/>
              </a:prstGeom>
              <a:noFill/>
              <a:ln w="22225">
                <a:solidFill>
                  <a:srgbClr val="00B050"/>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86" name="Freeform 65"/>
              <p:cNvSpPr>
                <a:spLocks/>
              </p:cNvSpPr>
              <p:nvPr/>
            </p:nvSpPr>
            <p:spPr bwMode="auto">
              <a:xfrm>
                <a:off x="2676519" y="4882823"/>
                <a:ext cx="1102591" cy="760599"/>
              </a:xfrm>
              <a:custGeom>
                <a:avLst/>
                <a:gdLst>
                  <a:gd name="T0" fmla="*/ 753 w 764"/>
                  <a:gd name="T1" fmla="*/ 0 h 543"/>
                  <a:gd name="T2" fmla="*/ 764 w 764"/>
                  <a:gd name="T3" fmla="*/ 14 h 543"/>
                  <a:gd name="T4" fmla="*/ 485 w 764"/>
                  <a:gd name="T5" fmla="*/ 380 h 543"/>
                  <a:gd name="T6" fmla="*/ 0 w 764"/>
                  <a:gd name="T7" fmla="*/ 543 h 543"/>
                </a:gdLst>
                <a:ahLst/>
                <a:cxnLst>
                  <a:cxn ang="0">
                    <a:pos x="T0" y="T1"/>
                  </a:cxn>
                  <a:cxn ang="0">
                    <a:pos x="T2" y="T3"/>
                  </a:cxn>
                  <a:cxn ang="0">
                    <a:pos x="T4" y="T5"/>
                  </a:cxn>
                  <a:cxn ang="0">
                    <a:pos x="T6" y="T7"/>
                  </a:cxn>
                </a:cxnLst>
                <a:rect l="0" t="0" r="r" b="b"/>
                <a:pathLst>
                  <a:path w="764" h="543">
                    <a:moveTo>
                      <a:pt x="753" y="0"/>
                    </a:moveTo>
                    <a:lnTo>
                      <a:pt x="764" y="14"/>
                    </a:lnTo>
                    <a:cubicBezTo>
                      <a:pt x="719" y="77"/>
                      <a:pt x="612" y="292"/>
                      <a:pt x="485" y="380"/>
                    </a:cubicBezTo>
                    <a:cubicBezTo>
                      <a:pt x="358" y="468"/>
                      <a:pt x="179" y="505"/>
                      <a:pt x="0" y="543"/>
                    </a:cubicBezTo>
                  </a:path>
                </a:pathLst>
              </a:custGeom>
              <a:noFill/>
              <a:ln w="28575" cap="flat" cmpd="sng">
                <a:solidFill>
                  <a:srgbClr val="00B050"/>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grpSp>
          <p:nvGrpSpPr>
            <p:cNvPr id="68" name="Group 67"/>
            <p:cNvGrpSpPr/>
            <p:nvPr/>
          </p:nvGrpSpPr>
          <p:grpSpPr>
            <a:xfrm>
              <a:off x="2706826" y="4161444"/>
              <a:ext cx="1102591" cy="760599"/>
              <a:chOff x="2706826" y="4161444"/>
              <a:chExt cx="1102591" cy="760599"/>
            </a:xfrm>
          </p:grpSpPr>
          <p:sp>
            <p:nvSpPr>
              <p:cNvPr id="83" name="Line 67"/>
              <p:cNvSpPr>
                <a:spLocks noChangeAspect="1" noChangeShapeType="1"/>
              </p:cNvSpPr>
              <p:nvPr/>
            </p:nvSpPr>
            <p:spPr bwMode="auto">
              <a:xfrm rot="19202490" flipH="1">
                <a:off x="3540985" y="4454198"/>
                <a:ext cx="1443" cy="123265"/>
              </a:xfrm>
              <a:prstGeom prst="line">
                <a:avLst/>
              </a:prstGeom>
              <a:noFill/>
              <a:ln w="22225">
                <a:solidFill>
                  <a:srgbClr val="00B050"/>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84" name="Freeform 68"/>
              <p:cNvSpPr>
                <a:spLocks/>
              </p:cNvSpPr>
              <p:nvPr/>
            </p:nvSpPr>
            <p:spPr bwMode="auto">
              <a:xfrm rot="10800000" flipH="1">
                <a:off x="2706826" y="4161444"/>
                <a:ext cx="1102591" cy="760599"/>
              </a:xfrm>
              <a:custGeom>
                <a:avLst/>
                <a:gdLst>
                  <a:gd name="T0" fmla="*/ 753 w 764"/>
                  <a:gd name="T1" fmla="*/ 0 h 543"/>
                  <a:gd name="T2" fmla="*/ 764 w 764"/>
                  <a:gd name="T3" fmla="*/ 14 h 543"/>
                  <a:gd name="T4" fmla="*/ 485 w 764"/>
                  <a:gd name="T5" fmla="*/ 380 h 543"/>
                  <a:gd name="T6" fmla="*/ 0 w 764"/>
                  <a:gd name="T7" fmla="*/ 543 h 543"/>
                </a:gdLst>
                <a:ahLst/>
                <a:cxnLst>
                  <a:cxn ang="0">
                    <a:pos x="T0" y="T1"/>
                  </a:cxn>
                  <a:cxn ang="0">
                    <a:pos x="T2" y="T3"/>
                  </a:cxn>
                  <a:cxn ang="0">
                    <a:pos x="T4" y="T5"/>
                  </a:cxn>
                  <a:cxn ang="0">
                    <a:pos x="T6" y="T7"/>
                  </a:cxn>
                </a:cxnLst>
                <a:rect l="0" t="0" r="r" b="b"/>
                <a:pathLst>
                  <a:path w="764" h="543">
                    <a:moveTo>
                      <a:pt x="753" y="0"/>
                    </a:moveTo>
                    <a:lnTo>
                      <a:pt x="764" y="14"/>
                    </a:lnTo>
                    <a:cubicBezTo>
                      <a:pt x="719" y="77"/>
                      <a:pt x="612" y="292"/>
                      <a:pt x="485" y="380"/>
                    </a:cubicBezTo>
                    <a:cubicBezTo>
                      <a:pt x="358" y="468"/>
                      <a:pt x="179" y="505"/>
                      <a:pt x="0" y="543"/>
                    </a:cubicBezTo>
                  </a:path>
                </a:pathLst>
              </a:custGeom>
              <a:noFill/>
              <a:ln w="28575" cap="flat" cmpd="sng">
                <a:solidFill>
                  <a:srgbClr val="00B050"/>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sp>
          <p:nvSpPr>
            <p:cNvPr id="69" name="Rectangle 68"/>
            <p:cNvSpPr>
              <a:spLocks noChangeArrowheads="1"/>
            </p:cNvSpPr>
            <p:nvPr/>
          </p:nvSpPr>
          <p:spPr bwMode="auto">
            <a:xfrm>
              <a:off x="2647633" y="5634101"/>
              <a:ext cx="275717" cy="3254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Helvetica"/>
                  <a:ea typeface="+mn-ea"/>
                  <a:cs typeface="Helvetica"/>
                </a:rPr>
                <a:t>5</a:t>
              </a:r>
            </a:p>
          </p:txBody>
        </p:sp>
        <p:sp>
          <p:nvSpPr>
            <p:cNvPr id="70" name="Rectangle 104"/>
            <p:cNvSpPr>
              <a:spLocks noChangeArrowheads="1"/>
            </p:cNvSpPr>
            <p:nvPr/>
          </p:nvSpPr>
          <p:spPr bwMode="auto">
            <a:xfrm>
              <a:off x="1223785" y="4692170"/>
              <a:ext cx="275717" cy="3254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Helvetica"/>
                  <a:ea typeface="+mn-ea"/>
                  <a:cs typeface="Helvetica"/>
                </a:rPr>
                <a:t>3</a:t>
              </a:r>
            </a:p>
          </p:txBody>
        </p:sp>
        <p:sp>
          <p:nvSpPr>
            <p:cNvPr id="71" name="Rectangle 105"/>
            <p:cNvSpPr>
              <a:spLocks noChangeArrowheads="1"/>
            </p:cNvSpPr>
            <p:nvPr/>
          </p:nvSpPr>
          <p:spPr bwMode="auto">
            <a:xfrm>
              <a:off x="1269289" y="5561284"/>
              <a:ext cx="275717" cy="3254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Helvetica"/>
                  <a:ea typeface="+mn-ea"/>
                  <a:cs typeface="Helvetica"/>
                </a:rPr>
                <a:t>2</a:t>
              </a:r>
            </a:p>
          </p:txBody>
        </p:sp>
        <p:sp>
          <p:nvSpPr>
            <p:cNvPr id="72" name="Rectangle 71"/>
            <p:cNvSpPr>
              <a:spLocks noChangeArrowheads="1"/>
            </p:cNvSpPr>
            <p:nvPr/>
          </p:nvSpPr>
          <p:spPr bwMode="auto">
            <a:xfrm>
              <a:off x="2671447" y="3766524"/>
              <a:ext cx="275717" cy="3254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Helvetica"/>
                  <a:ea typeface="+mn-ea"/>
                  <a:cs typeface="Helvetica"/>
                </a:rPr>
                <a:t>1</a:t>
              </a:r>
            </a:p>
          </p:txBody>
        </p:sp>
        <p:sp>
          <p:nvSpPr>
            <p:cNvPr id="73" name="Oval 72"/>
            <p:cNvSpPr>
              <a:spLocks noChangeArrowheads="1"/>
            </p:cNvSpPr>
            <p:nvPr/>
          </p:nvSpPr>
          <p:spPr bwMode="auto">
            <a:xfrm>
              <a:off x="1485894" y="4068996"/>
              <a:ext cx="164592" cy="168088"/>
            </a:xfrm>
            <a:prstGeom prst="ellipse">
              <a:avLst/>
            </a:prstGeom>
            <a:solidFill>
              <a:srgbClr val="0000FF"/>
            </a:solidFill>
            <a:ln w="12700">
              <a:solidFill>
                <a:schemeClr val="tx1"/>
              </a:solidFill>
              <a:round/>
              <a:headEnd/>
              <a:tailEnd/>
            </a:ln>
            <a:effectLst/>
          </p:spPr>
          <p:txBody>
            <a:bodyPr wrap="none" anchor="ctr"/>
            <a:lstStyle/>
            <a:p>
              <a:pPr marL="0" marR="0" lvl="0" indent="0" algn="l" defTabSz="914400" rtl="0" eaLnBrk="1" fontAlgn="base" latinLnBrk="0" hangingPunct="1">
                <a:lnSpc>
                  <a:spcPct val="100000"/>
                </a:lnSpc>
                <a:spcBef>
                  <a:spcPct val="45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Verdana" charset="0"/>
                <a:ea typeface="+mn-ea"/>
                <a:cs typeface="Arial" pitchFamily="34" charset="0"/>
              </a:endParaRPr>
            </a:p>
          </p:txBody>
        </p:sp>
        <p:sp>
          <p:nvSpPr>
            <p:cNvPr id="74" name="Oval 73"/>
            <p:cNvSpPr>
              <a:spLocks noChangeArrowheads="1"/>
            </p:cNvSpPr>
            <p:nvPr/>
          </p:nvSpPr>
          <p:spPr bwMode="auto">
            <a:xfrm>
              <a:off x="2594257" y="5548172"/>
              <a:ext cx="164592" cy="168088"/>
            </a:xfrm>
            <a:prstGeom prst="ellipse">
              <a:avLst/>
            </a:prstGeom>
            <a:solidFill>
              <a:srgbClr val="FF0000"/>
            </a:solidFill>
            <a:ln w="12700">
              <a:solidFill>
                <a:srgbClr val="0000FF"/>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75" name="Oval 74"/>
            <p:cNvSpPr>
              <a:spLocks noChangeArrowheads="1"/>
            </p:cNvSpPr>
            <p:nvPr/>
          </p:nvSpPr>
          <p:spPr bwMode="auto">
            <a:xfrm>
              <a:off x="2594257" y="4068996"/>
              <a:ext cx="164592" cy="168088"/>
            </a:xfrm>
            <a:prstGeom prst="ellipse">
              <a:avLst/>
            </a:prstGeom>
            <a:solidFill>
              <a:srgbClr val="FF0000"/>
            </a:solidFill>
            <a:ln w="12700">
              <a:solidFill>
                <a:srgbClr val="0000FF"/>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76" name="Oval 75"/>
            <p:cNvSpPr>
              <a:spLocks noChangeArrowheads="1"/>
            </p:cNvSpPr>
            <p:nvPr/>
          </p:nvSpPr>
          <p:spPr bwMode="auto">
            <a:xfrm>
              <a:off x="2594257" y="4808584"/>
              <a:ext cx="164592" cy="168088"/>
            </a:xfrm>
            <a:prstGeom prst="ellipse">
              <a:avLst/>
            </a:prstGeom>
            <a:solidFill>
              <a:srgbClr val="0000FF"/>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77" name="Oval 76"/>
            <p:cNvSpPr>
              <a:spLocks noChangeArrowheads="1"/>
            </p:cNvSpPr>
            <p:nvPr/>
          </p:nvSpPr>
          <p:spPr bwMode="auto">
            <a:xfrm>
              <a:off x="3672737" y="4801113"/>
              <a:ext cx="164592" cy="168088"/>
            </a:xfrm>
            <a:prstGeom prst="ellipse">
              <a:avLst/>
            </a:prstGeom>
            <a:solidFill>
              <a:srgbClr val="FF0000"/>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78" name="Oval 71"/>
            <p:cNvSpPr>
              <a:spLocks noChangeArrowheads="1"/>
            </p:cNvSpPr>
            <p:nvPr/>
          </p:nvSpPr>
          <p:spPr bwMode="auto">
            <a:xfrm>
              <a:off x="1485894" y="4808584"/>
              <a:ext cx="164592" cy="168088"/>
            </a:xfrm>
            <a:prstGeom prst="ellipse">
              <a:avLst/>
            </a:prstGeom>
            <a:solidFill>
              <a:srgbClr val="FF0000"/>
            </a:solidFill>
            <a:ln>
              <a:solidFill>
                <a:srgbClr val="0000FF"/>
              </a:solidFill>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79" name="Oval 72"/>
            <p:cNvSpPr>
              <a:spLocks noChangeArrowheads="1"/>
            </p:cNvSpPr>
            <p:nvPr/>
          </p:nvSpPr>
          <p:spPr bwMode="auto">
            <a:xfrm>
              <a:off x="1485894" y="5548172"/>
              <a:ext cx="164592" cy="168088"/>
            </a:xfrm>
            <a:prstGeom prst="ellipse">
              <a:avLst/>
            </a:prstGeom>
            <a:solidFill>
              <a:srgbClr val="FF0000"/>
            </a:solidFill>
            <a:ln w="12700">
              <a:solidFill>
                <a:schemeClr val="tx1"/>
              </a:solidFill>
              <a:round/>
              <a:headEnd/>
              <a:tailE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80" name="Rectangle 79"/>
            <p:cNvSpPr>
              <a:spLocks noChangeArrowheads="1"/>
            </p:cNvSpPr>
            <p:nvPr/>
          </p:nvSpPr>
          <p:spPr bwMode="auto">
            <a:xfrm>
              <a:off x="1299850" y="3774221"/>
              <a:ext cx="275717" cy="3254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Helvetica"/>
                  <a:ea typeface="+mn-ea"/>
                  <a:cs typeface="Helvetica"/>
                </a:rPr>
                <a:t>0</a:t>
              </a:r>
            </a:p>
          </p:txBody>
        </p:sp>
        <p:sp>
          <p:nvSpPr>
            <p:cNvPr id="81" name="Rectangle 80"/>
            <p:cNvSpPr>
              <a:spLocks noChangeArrowheads="1"/>
            </p:cNvSpPr>
            <p:nvPr/>
          </p:nvSpPr>
          <p:spPr bwMode="auto">
            <a:xfrm>
              <a:off x="3781321" y="4654363"/>
              <a:ext cx="275717" cy="3254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Helvetica"/>
                  <a:ea typeface="+mn-ea"/>
                  <a:cs typeface="Helvetica"/>
                </a:rPr>
                <a:t>4</a:t>
              </a:r>
            </a:p>
          </p:txBody>
        </p:sp>
        <p:sp>
          <p:nvSpPr>
            <p:cNvPr id="82" name="Rectangle 81"/>
            <p:cNvSpPr>
              <a:spLocks noChangeArrowheads="1"/>
            </p:cNvSpPr>
            <p:nvPr/>
          </p:nvSpPr>
          <p:spPr bwMode="auto">
            <a:xfrm>
              <a:off x="2457576" y="4531163"/>
              <a:ext cx="275717" cy="3254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Helvetica"/>
                  <a:ea typeface="+mn-ea"/>
                  <a:cs typeface="Helvetica"/>
                </a:rPr>
                <a:t>6</a:t>
              </a:r>
            </a:p>
          </p:txBody>
        </p:sp>
      </p:grpSp>
      <p:sp>
        <p:nvSpPr>
          <p:cNvPr id="103" name="TextBox 102"/>
          <p:cNvSpPr txBox="1"/>
          <p:nvPr/>
        </p:nvSpPr>
        <p:spPr>
          <a:xfrm>
            <a:off x="369241" y="5340927"/>
            <a:ext cx="2091598" cy="369332"/>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rPr>
              <a:t>w = {0, 2, 4, 5, 6}</a:t>
            </a:r>
            <a:endParaRPr kumimoji="0" lang="en-US" sz="1800" b="0" i="0" u="none" strike="noStrike" kern="1200" cap="none" spc="0" normalizeH="0" baseline="0" noProof="0" dirty="0">
              <a:ln>
                <a:noFill/>
              </a:ln>
              <a:solidFill>
                <a:srgbClr val="000000"/>
              </a:solidFill>
              <a:effectLst/>
              <a:uLnTx/>
              <a:uFillTx/>
              <a:latin typeface="Tahoma" pitchFamily="34" charset="0"/>
              <a:ea typeface="+mn-ea"/>
              <a:cs typeface="Arial" pitchFamily="34" charset="0"/>
            </a:endParaRPr>
          </a:p>
        </p:txBody>
      </p:sp>
      <p:sp>
        <p:nvSpPr>
          <p:cNvPr id="105" name="TextBox 104"/>
          <p:cNvSpPr txBox="1"/>
          <p:nvPr/>
        </p:nvSpPr>
        <p:spPr>
          <a:xfrm>
            <a:off x="3464003" y="5340927"/>
            <a:ext cx="2211824" cy="369332"/>
          </a:xfrm>
          <a:prstGeom prst="rect">
            <a:avLst/>
          </a:prstGeom>
          <a:noFill/>
        </p:spPr>
        <p:txBody>
          <a:bodyPr wrap="none" rtlCol="0">
            <a:spAutoFit/>
          </a:bodyPr>
          <a:lstStyle/>
          <a:p>
            <a:pPr lvl="0">
              <a:defRPr/>
            </a:pPr>
            <a:r>
              <a:rPr lang="en-US" dirty="0">
                <a:solidFill>
                  <a:srgbClr val="000000"/>
                </a:solidFill>
              </a:rPr>
              <a:t>w’ </a:t>
            </a:r>
            <a:r>
              <a:rPr kumimoji="0" lang="en-US" sz="1800" b="0" i="0" u="none" strike="noStrike" kern="1200" cap="none" spc="0" normalizeH="0" baseline="0" noProof="0" dirty="0">
                <a:ln>
                  <a:noFill/>
                </a:ln>
                <a:solidFill>
                  <a:srgbClr val="000000"/>
                </a:solidFill>
                <a:effectLst/>
                <a:uLnTx/>
                <a:uFillTx/>
                <a:latin typeface="Tahoma" pitchFamily="34" charset="0"/>
                <a:ea typeface="+mn-ea"/>
                <a:cs typeface="Arial" pitchFamily="34" charset="0"/>
              </a:rPr>
              <a:t>= {1, 2, 3, 4, 5}</a:t>
            </a:r>
          </a:p>
        </p:txBody>
      </p:sp>
      <p:sp>
        <p:nvSpPr>
          <p:cNvPr id="106" name="TextBox 105"/>
          <p:cNvSpPr txBox="1"/>
          <p:nvPr/>
        </p:nvSpPr>
        <p:spPr>
          <a:xfrm>
            <a:off x="6814086" y="5340927"/>
            <a:ext cx="2091598" cy="369332"/>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pitchFamily="34" charset="0"/>
                <a:ea typeface="+mn-ea"/>
                <a:cs typeface="Arial" pitchFamily="34" charset="0"/>
              </a:rPr>
              <a:t>w = {0, 2, 4, 5, 6}</a:t>
            </a:r>
          </a:p>
        </p:txBody>
      </p:sp>
      <p:cxnSp>
        <p:nvCxnSpPr>
          <p:cNvPr id="107" name="Straight Arrow Connector 106"/>
          <p:cNvCxnSpPr/>
          <p:nvPr/>
        </p:nvCxnSpPr>
        <p:spPr bwMode="auto">
          <a:xfrm flipV="1">
            <a:off x="1353775" y="4585792"/>
            <a:ext cx="527257" cy="659979"/>
          </a:xfrm>
          <a:prstGeom prst="straightConnector1">
            <a:avLst/>
          </a:prstGeom>
          <a:noFill/>
          <a:ln w="38100" cap="flat" cmpd="sng" algn="ctr">
            <a:solidFill>
              <a:schemeClr val="tx1"/>
            </a:solidFill>
            <a:prstDash val="solid"/>
            <a:round/>
            <a:headEnd type="none" w="med" len="med"/>
            <a:tailEnd type="arrow" w="med" len="med"/>
          </a:ln>
          <a:effectLst/>
        </p:spPr>
      </p:cxnSp>
      <p:cxnSp>
        <p:nvCxnSpPr>
          <p:cNvPr id="108" name="Straight Arrow Connector 107"/>
          <p:cNvCxnSpPr/>
          <p:nvPr/>
        </p:nvCxnSpPr>
        <p:spPr bwMode="auto">
          <a:xfrm flipV="1">
            <a:off x="4974910" y="4594345"/>
            <a:ext cx="527257" cy="659979"/>
          </a:xfrm>
          <a:prstGeom prst="straightConnector1">
            <a:avLst/>
          </a:prstGeom>
          <a:noFill/>
          <a:ln w="38100" cap="flat" cmpd="sng" algn="ctr">
            <a:solidFill>
              <a:schemeClr val="tx1"/>
            </a:solidFill>
            <a:prstDash val="solid"/>
            <a:round/>
            <a:headEnd type="none" w="med" len="med"/>
            <a:tailEnd type="arrow" w="med" len="med"/>
          </a:ln>
          <a:effectLst/>
        </p:spPr>
      </p:cxnSp>
      <p:cxnSp>
        <p:nvCxnSpPr>
          <p:cNvPr id="109" name="Straight Arrow Connector 108"/>
          <p:cNvCxnSpPr/>
          <p:nvPr/>
        </p:nvCxnSpPr>
        <p:spPr bwMode="auto">
          <a:xfrm>
            <a:off x="3421412" y="4594345"/>
            <a:ext cx="484660" cy="621923"/>
          </a:xfrm>
          <a:prstGeom prst="straightConnector1">
            <a:avLst/>
          </a:prstGeom>
          <a:noFill/>
          <a:ln w="38100" cap="flat" cmpd="sng" algn="ctr">
            <a:solidFill>
              <a:schemeClr val="tx1"/>
            </a:solidFill>
            <a:prstDash val="solid"/>
            <a:round/>
            <a:headEnd type="none" w="med" len="med"/>
            <a:tailEnd type="arrow" w="med" len="med"/>
          </a:ln>
          <a:effectLst/>
        </p:spPr>
      </p:cxnSp>
      <p:cxnSp>
        <p:nvCxnSpPr>
          <p:cNvPr id="110" name="Straight Arrow Connector 109"/>
          <p:cNvCxnSpPr/>
          <p:nvPr/>
        </p:nvCxnSpPr>
        <p:spPr bwMode="auto">
          <a:xfrm>
            <a:off x="7132197" y="4594345"/>
            <a:ext cx="484660" cy="621923"/>
          </a:xfrm>
          <a:prstGeom prst="straightConnector1">
            <a:avLst/>
          </a:prstGeom>
          <a:noFill/>
          <a:ln w="38100" cap="flat" cmpd="sng" algn="ctr">
            <a:solidFill>
              <a:schemeClr val="tx1"/>
            </a:solidFill>
            <a:prstDash val="solid"/>
            <a:round/>
            <a:headEnd type="none" w="med" len="med"/>
            <a:tailEnd type="arrow" w="med" len="med"/>
          </a:ln>
          <a:effectLst/>
        </p:spPr>
      </p:cxnSp>
      <p:cxnSp>
        <p:nvCxnSpPr>
          <p:cNvPr id="111" name="Elbow Connector 110"/>
          <p:cNvCxnSpPr/>
          <p:nvPr/>
        </p:nvCxnSpPr>
        <p:spPr bwMode="auto">
          <a:xfrm rot="5400000">
            <a:off x="7363364" y="6133672"/>
            <a:ext cx="349322" cy="12700"/>
          </a:xfrm>
          <a:prstGeom prst="bentConnector3">
            <a:avLst/>
          </a:prstGeom>
          <a:noFill/>
          <a:ln w="19050" cap="flat" cmpd="sng" algn="ctr">
            <a:noFill/>
            <a:prstDash val="solid"/>
            <a:round/>
            <a:headEnd type="none" w="med" len="med"/>
            <a:tailEnd type="triangle"/>
          </a:ln>
          <a:effectLst/>
        </p:spPr>
      </p:cxnSp>
      <p:cxnSp>
        <p:nvCxnSpPr>
          <p:cNvPr id="114" name="Straight Arrow Connector 113"/>
          <p:cNvCxnSpPr/>
          <p:nvPr/>
        </p:nvCxnSpPr>
        <p:spPr bwMode="auto">
          <a:xfrm>
            <a:off x="7631408" y="5795019"/>
            <a:ext cx="0" cy="519664"/>
          </a:xfrm>
          <a:prstGeom prst="straightConnector1">
            <a:avLst/>
          </a:prstGeom>
          <a:noFill/>
          <a:ln w="38100" cap="flat" cmpd="sng" algn="ctr">
            <a:solidFill>
              <a:schemeClr val="tx1"/>
            </a:solidFill>
            <a:prstDash val="solid"/>
            <a:round/>
            <a:headEnd type="none" w="med" len="med"/>
            <a:tailEnd type="none" w="med" len="med"/>
          </a:ln>
          <a:effectLst/>
        </p:spPr>
      </p:cxnSp>
      <p:cxnSp>
        <p:nvCxnSpPr>
          <p:cNvPr id="117" name="Straight Arrow Connector 116"/>
          <p:cNvCxnSpPr/>
          <p:nvPr/>
        </p:nvCxnSpPr>
        <p:spPr bwMode="auto">
          <a:xfrm>
            <a:off x="1334185" y="5784745"/>
            <a:ext cx="0" cy="519664"/>
          </a:xfrm>
          <a:prstGeom prst="straightConnector1">
            <a:avLst/>
          </a:prstGeom>
          <a:noFill/>
          <a:ln w="38100" cap="flat" cmpd="sng" algn="ctr">
            <a:solidFill>
              <a:schemeClr val="tx1"/>
            </a:solidFill>
            <a:prstDash val="solid"/>
            <a:round/>
            <a:headEnd type="arrow" w="med" len="med"/>
            <a:tailEnd type="none" w="med" len="med"/>
          </a:ln>
          <a:effectLst/>
        </p:spPr>
      </p:cxnSp>
      <p:cxnSp>
        <p:nvCxnSpPr>
          <p:cNvPr id="118" name="Straight Arrow Connector 117"/>
          <p:cNvCxnSpPr/>
          <p:nvPr/>
        </p:nvCxnSpPr>
        <p:spPr bwMode="auto">
          <a:xfrm flipH="1" flipV="1">
            <a:off x="1343819" y="6283347"/>
            <a:ext cx="6287591" cy="8382"/>
          </a:xfrm>
          <a:prstGeom prst="straightConnector1">
            <a:avLst/>
          </a:prstGeom>
          <a:noFill/>
          <a:ln w="38100" cap="flat" cmpd="sng" algn="ctr">
            <a:solidFill>
              <a:schemeClr val="tx1"/>
            </a:solidFill>
            <a:prstDash val="solid"/>
            <a:round/>
            <a:headEnd type="none" w="med" len="med"/>
            <a:tailEnd type="none" w="med" len="med"/>
          </a:ln>
          <a:effectLst/>
        </p:spPr>
      </p:cxnSp>
      <p:sp>
        <p:nvSpPr>
          <p:cNvPr id="115" name="Content Placeholder 105"/>
          <p:cNvSpPr txBox="1">
            <a:spLocks/>
          </p:cNvSpPr>
          <p:nvPr/>
        </p:nvSpPr>
        <p:spPr bwMode="auto">
          <a:xfrm>
            <a:off x="1665992" y="6584167"/>
            <a:ext cx="6529053" cy="233027"/>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225425" indent="-225425" algn="l" rtl="0" eaLnBrk="0" fontAlgn="base" hangingPunct="0">
              <a:spcBef>
                <a:spcPct val="20000"/>
              </a:spcBef>
              <a:spcAft>
                <a:spcPct val="0"/>
              </a:spcAft>
              <a:buChar char="•"/>
              <a:defRPr sz="2400">
                <a:solidFill>
                  <a:schemeClr val="tx1"/>
                </a:solidFill>
                <a:latin typeface="Arial" pitchFamily="34" charset="0"/>
                <a:ea typeface="+mn-ea"/>
                <a:cs typeface="+mn-cs"/>
              </a:defRPr>
            </a:lvl1pPr>
            <a:lvl2pPr marL="576263" indent="-236538" algn="l" rtl="0" eaLnBrk="0" fontAlgn="base" hangingPunct="0">
              <a:spcBef>
                <a:spcPct val="20000"/>
              </a:spcBef>
              <a:spcAft>
                <a:spcPct val="0"/>
              </a:spcAft>
              <a:buFont typeface="Verdana" pitchFamily="34" charset="0"/>
              <a:buChar char="–"/>
              <a:defRPr sz="2000">
                <a:solidFill>
                  <a:schemeClr val="tx1"/>
                </a:solidFill>
                <a:latin typeface="Arial" pitchFamily="34" charset="0"/>
              </a:defRPr>
            </a:lvl2pPr>
            <a:lvl3pPr marL="914400" indent="-223838" algn="l" rtl="0" eaLnBrk="0" fontAlgn="base" hangingPunct="0">
              <a:spcBef>
                <a:spcPct val="20000"/>
              </a:spcBef>
              <a:spcAft>
                <a:spcPct val="0"/>
              </a:spcAft>
              <a:buFont typeface="Verdana" pitchFamily="34" charset="0"/>
              <a:buChar char="–"/>
              <a:defRPr>
                <a:solidFill>
                  <a:schemeClr val="tx1"/>
                </a:solidFill>
                <a:latin typeface="Arial" pitchFamily="34" charset="0"/>
              </a:defRPr>
            </a:lvl3pPr>
            <a:lvl4pPr marL="1265238" indent="-236538" algn="l" rtl="0" eaLnBrk="0" fontAlgn="base" hangingPunct="0">
              <a:spcBef>
                <a:spcPct val="20000"/>
              </a:spcBef>
              <a:spcAft>
                <a:spcPct val="0"/>
              </a:spcAft>
              <a:buFont typeface="Verdana" pitchFamily="34" charset="0"/>
              <a:buChar char="–"/>
              <a:defRPr sz="1600">
                <a:solidFill>
                  <a:schemeClr val="tx1"/>
                </a:solidFill>
                <a:latin typeface="Arial" pitchFamily="34" charset="0"/>
              </a:defRPr>
            </a:lvl4pPr>
            <a:lvl5pPr marL="1660525" indent="-234950" algn="l" rtl="0" eaLnBrk="0" fontAlgn="base" hangingPunct="0">
              <a:spcBef>
                <a:spcPct val="20000"/>
              </a:spcBef>
              <a:spcAft>
                <a:spcPct val="0"/>
              </a:spcAft>
              <a:buFont typeface="Verdana" pitchFamily="34" charset="0"/>
              <a:buChar char="–"/>
              <a:defRPr sz="1400">
                <a:solidFill>
                  <a:schemeClr val="tx1"/>
                </a:solidFill>
                <a:latin typeface="Arial" pitchFamily="34" charset="0"/>
              </a:defRPr>
            </a:lvl5pPr>
            <a:lvl6pPr marL="2117725" indent="-234950" algn="l" rtl="0" eaLnBrk="1" fontAlgn="base" hangingPunct="1">
              <a:spcBef>
                <a:spcPct val="20000"/>
              </a:spcBef>
              <a:spcAft>
                <a:spcPct val="0"/>
              </a:spcAft>
              <a:buFont typeface="Verdana" pitchFamily="96" charset="0"/>
              <a:buChar char="–"/>
              <a:defRPr sz="1400">
                <a:solidFill>
                  <a:schemeClr val="tx1"/>
                </a:solidFill>
                <a:latin typeface="+mn-lt"/>
              </a:defRPr>
            </a:lvl6pPr>
            <a:lvl7pPr marL="2574925" indent="-234950" algn="l" rtl="0" eaLnBrk="1" fontAlgn="base" hangingPunct="1">
              <a:spcBef>
                <a:spcPct val="20000"/>
              </a:spcBef>
              <a:spcAft>
                <a:spcPct val="0"/>
              </a:spcAft>
              <a:buFont typeface="Verdana" pitchFamily="96" charset="0"/>
              <a:buChar char="–"/>
              <a:defRPr sz="1400">
                <a:solidFill>
                  <a:schemeClr val="tx1"/>
                </a:solidFill>
                <a:latin typeface="+mn-lt"/>
              </a:defRPr>
            </a:lvl7pPr>
            <a:lvl8pPr marL="3032125" indent="-234950" algn="l" rtl="0" eaLnBrk="1" fontAlgn="base" hangingPunct="1">
              <a:spcBef>
                <a:spcPct val="20000"/>
              </a:spcBef>
              <a:spcAft>
                <a:spcPct val="0"/>
              </a:spcAft>
              <a:buFont typeface="Verdana" pitchFamily="96" charset="0"/>
              <a:buChar char="–"/>
              <a:defRPr sz="1400">
                <a:solidFill>
                  <a:schemeClr val="tx1"/>
                </a:solidFill>
                <a:latin typeface="+mn-lt"/>
              </a:defRPr>
            </a:lvl8pPr>
            <a:lvl9pPr marL="3489325" indent="-234950" algn="l" rtl="0" eaLnBrk="1" fontAlgn="base" hangingPunct="1">
              <a:spcBef>
                <a:spcPct val="20000"/>
              </a:spcBef>
              <a:spcAft>
                <a:spcPct val="0"/>
              </a:spcAft>
              <a:buFont typeface="Verdana" pitchFamily="96" charset="0"/>
              <a:buChar char="–"/>
              <a:defRPr sz="1400">
                <a:solidFill>
                  <a:schemeClr val="tx1"/>
                </a:solidFill>
                <a:latin typeface="+mn-lt"/>
              </a:defRPr>
            </a:lvl9pPr>
          </a:lstStyle>
          <a:p>
            <a:pPr marL="0" marR="0" lvl="0" indent="0" algn="l" defTabSz="914400" rtl="0" eaLnBrk="0" fontAlgn="base" latinLnBrk="0" hangingPunct="0">
              <a:lnSpc>
                <a:spcPct val="100000"/>
              </a:lnSpc>
              <a:spcBef>
                <a:spcPct val="20000"/>
              </a:spcBef>
              <a:spcAft>
                <a:spcPct val="0"/>
              </a:spcAft>
              <a:buClrTx/>
              <a:buSzTx/>
              <a:buFontTx/>
              <a:buNone/>
              <a:tabLst/>
              <a:defRPr/>
            </a:pPr>
            <a:r>
              <a:rPr kumimoji="0" lang="en-US" sz="1400" b="0" i="0" u="none" strike="noStrike" kern="0" cap="none" spc="0" normalizeH="0" baseline="0" noProof="0" dirty="0">
                <a:ln>
                  <a:noFill/>
                </a:ln>
                <a:solidFill>
                  <a:srgbClr val="FF0000"/>
                </a:solidFill>
                <a:effectLst/>
                <a:uLnTx/>
                <a:uFillTx/>
                <a:latin typeface="Arial" pitchFamily="34" charset="0"/>
                <a:ea typeface="+mn-ea"/>
                <a:cs typeface="+mn-cs"/>
              </a:rPr>
              <a:t>Red</a:t>
            </a:r>
            <a:r>
              <a:rPr kumimoji="0" lang="en-US" sz="1400" b="0" i="0" u="none" strike="noStrike" kern="0" cap="none" spc="0" normalizeH="0" baseline="0" noProof="0" dirty="0">
                <a:ln>
                  <a:noFill/>
                </a:ln>
                <a:solidFill>
                  <a:srgbClr val="000000"/>
                </a:solidFill>
                <a:effectLst/>
                <a:uLnTx/>
                <a:uFillTx/>
                <a:latin typeface="Arial" pitchFamily="34" charset="0"/>
                <a:ea typeface="+mn-ea"/>
                <a:cs typeface="+mn-cs"/>
              </a:rPr>
              <a:t>=current wavefront and visited, </a:t>
            </a:r>
            <a:r>
              <a:rPr kumimoji="0" lang="en-US" sz="1400" b="0" i="0" u="none" strike="noStrike" kern="0" cap="none" spc="0" normalizeH="0" baseline="0" noProof="0" dirty="0">
                <a:ln>
                  <a:noFill/>
                </a:ln>
                <a:solidFill>
                  <a:srgbClr val="0000FF"/>
                </a:solidFill>
                <a:effectLst/>
                <a:uLnTx/>
                <a:uFillTx/>
                <a:latin typeface="Arial" pitchFamily="34" charset="0"/>
                <a:ea typeface="+mn-ea"/>
                <a:cs typeface="+mn-cs"/>
              </a:rPr>
              <a:t>Blue</a:t>
            </a:r>
            <a:r>
              <a:rPr kumimoji="0" lang="en-US" sz="1400" b="0" i="0" u="none" strike="noStrike" kern="0" cap="none" spc="0" normalizeH="0" baseline="0" noProof="0" dirty="0">
                <a:ln>
                  <a:noFill/>
                </a:ln>
                <a:solidFill>
                  <a:srgbClr val="000000"/>
                </a:solidFill>
                <a:effectLst/>
                <a:uLnTx/>
                <a:uFillTx/>
                <a:latin typeface="Arial" pitchFamily="34" charset="0"/>
                <a:ea typeface="+mn-ea"/>
                <a:cs typeface="+mn-cs"/>
              </a:rPr>
              <a:t>=next wavefront, Black=unvisited</a:t>
            </a:r>
          </a:p>
        </p:txBody>
      </p:sp>
      <p:sp>
        <p:nvSpPr>
          <p:cNvPr id="116" name="TextBox 115">
            <a:extLst>
              <a:ext uri="{FF2B5EF4-FFF2-40B4-BE49-F238E27FC236}">
                <a16:creationId xmlns:a16="http://schemas.microsoft.com/office/drawing/2014/main" id="{476C43CA-D430-C54D-A695-1FF288254F3B}"/>
              </a:ext>
            </a:extLst>
          </p:cNvPr>
          <p:cNvSpPr txBox="1"/>
          <p:nvPr/>
        </p:nvSpPr>
        <p:spPr>
          <a:xfrm>
            <a:off x="2027685" y="4525145"/>
            <a:ext cx="1317195" cy="369332"/>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pitchFamily="34" charset="0"/>
                <a:ea typeface="+mn-ea"/>
                <a:cs typeface="Arial" pitchFamily="34" charset="0"/>
              </a:rPr>
              <a:t>A</a:t>
            </a:r>
            <a:r>
              <a:rPr kumimoji="0" lang="en-US" sz="1800" b="0" i="0" u="none" strike="noStrike" kern="1200" cap="none" spc="0" normalizeH="0" baseline="30000" noProof="0" dirty="0">
                <a:ln>
                  <a:noFill/>
                </a:ln>
                <a:solidFill>
                  <a:srgbClr val="000000"/>
                </a:solidFill>
                <a:effectLst/>
                <a:uLnTx/>
                <a:uFillTx/>
                <a:latin typeface="Tahoma" pitchFamily="34" charset="0"/>
                <a:ea typeface="+mn-ea"/>
                <a:cs typeface="Arial" pitchFamily="34" charset="0"/>
              </a:rPr>
              <a:t>T </a:t>
            </a:r>
            <a:r>
              <a:rPr kumimoji="0" lang="en-US" sz="1800" b="0" i="0" u="none" strike="noStrike" kern="1200" cap="none" spc="0" normalizeH="0" baseline="0" noProof="0" dirty="0">
                <a:ln>
                  <a:noFill/>
                </a:ln>
                <a:solidFill>
                  <a:srgbClr val="000000"/>
                </a:solidFill>
                <a:effectLst/>
                <a:uLnTx/>
                <a:uFillTx/>
                <a:latin typeface="Tahoma" pitchFamily="34" charset="0"/>
                <a:ea typeface="+mn-ea"/>
                <a:cs typeface="Arial" pitchFamily="34" charset="0"/>
              </a:rPr>
              <a:t>w = w’</a:t>
            </a:r>
          </a:p>
        </p:txBody>
      </p:sp>
      <p:sp>
        <p:nvSpPr>
          <p:cNvPr id="119" name="TextBox 118">
            <a:extLst>
              <a:ext uri="{FF2B5EF4-FFF2-40B4-BE49-F238E27FC236}">
                <a16:creationId xmlns:a16="http://schemas.microsoft.com/office/drawing/2014/main" id="{2A84CC9E-9650-8F45-9488-2FACEFBCC56C}"/>
              </a:ext>
            </a:extLst>
          </p:cNvPr>
          <p:cNvSpPr txBox="1"/>
          <p:nvPr/>
        </p:nvSpPr>
        <p:spPr>
          <a:xfrm>
            <a:off x="5716024" y="4531763"/>
            <a:ext cx="1317195" cy="369332"/>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pitchFamily="34" charset="0"/>
                <a:ea typeface="+mn-ea"/>
                <a:cs typeface="Arial" pitchFamily="34" charset="0"/>
              </a:rPr>
              <a:t>A</a:t>
            </a:r>
            <a:r>
              <a:rPr kumimoji="0" lang="en-US" sz="1800" b="0" i="0" u="none" strike="noStrike" kern="1200" cap="none" spc="0" normalizeH="0" baseline="30000" noProof="0" dirty="0">
                <a:ln>
                  <a:noFill/>
                </a:ln>
                <a:solidFill>
                  <a:srgbClr val="000000"/>
                </a:solidFill>
                <a:effectLst/>
                <a:uLnTx/>
                <a:uFillTx/>
                <a:latin typeface="Tahoma" pitchFamily="34" charset="0"/>
                <a:ea typeface="+mn-ea"/>
                <a:cs typeface="Arial" pitchFamily="34" charset="0"/>
              </a:rPr>
              <a:t>T </a:t>
            </a:r>
            <a:r>
              <a:rPr kumimoji="0" lang="en-US" sz="1800" b="0" i="0" u="none" strike="noStrike" kern="1200" cap="none" spc="0" normalizeH="0" baseline="0" noProof="0" dirty="0">
                <a:ln>
                  <a:noFill/>
                </a:ln>
                <a:solidFill>
                  <a:srgbClr val="000000"/>
                </a:solidFill>
                <a:effectLst/>
                <a:uLnTx/>
                <a:uFillTx/>
                <a:latin typeface="Tahoma" pitchFamily="34" charset="0"/>
                <a:ea typeface="+mn-ea"/>
                <a:cs typeface="Arial" pitchFamily="34" charset="0"/>
              </a:rPr>
              <a:t>w’ = w</a:t>
            </a:r>
          </a:p>
        </p:txBody>
      </p:sp>
    </p:spTree>
    <p:extLst>
      <p:ext uri="{BB962C8B-B14F-4D97-AF65-F5344CB8AC3E}">
        <p14:creationId xmlns:p14="http://schemas.microsoft.com/office/powerpoint/2010/main" val="930882404"/>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Visited lists</a:t>
            </a:r>
          </a:p>
        </p:txBody>
      </p:sp>
      <p:sp>
        <p:nvSpPr>
          <p:cNvPr id="3" name="Content Placeholder 2"/>
          <p:cNvSpPr>
            <a:spLocks noGrp="1"/>
          </p:cNvSpPr>
          <p:nvPr>
            <p:ph idx="1"/>
          </p:nvPr>
        </p:nvSpPr>
        <p:spPr/>
        <p:txBody>
          <a:bodyPr/>
          <a:lstStyle/>
          <a:p>
            <a:r>
              <a:rPr lang="en-US" dirty="0"/>
              <a:t>Breadth-first traversal requires that we only need to visit each node once.</a:t>
            </a:r>
          </a:p>
          <a:p>
            <a:r>
              <a:rPr lang="en-US" dirty="0"/>
              <a:t>Next step is to keep track of visited nodes.</a:t>
            </a:r>
          </a:p>
          <a:p>
            <a:r>
              <a:rPr lang="en-US" dirty="0"/>
              <a:t>You can do this by accumulating the wavefronts.</a:t>
            </a:r>
          </a:p>
          <a:p>
            <a:pPr lvl="1"/>
            <a:r>
              <a:rPr lang="en-US" dirty="0"/>
              <a:t>Use element-wise “addition” with logical-OR.</a:t>
            </a:r>
          </a:p>
        </p:txBody>
      </p:sp>
      <p:sp>
        <p:nvSpPr>
          <p:cNvPr id="4" name="Slide Number Placeholder 3"/>
          <p:cNvSpPr>
            <a:spLocks noGrp="1"/>
          </p:cNvSpPr>
          <p:nvPr>
            <p:ph type="sldNum"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0C933AAA-F64E-4748-8A99-DCC60F15C72A}" type="slidenum">
              <a:rPr kumimoji="0" lang="en-US" sz="1200" b="0" i="0" u="none" strike="noStrike" kern="1200" cap="none" spc="0" normalizeH="0" baseline="0" noProof="0" smtClean="0">
                <a:ln>
                  <a:noFill/>
                </a:ln>
                <a:solidFill>
                  <a:srgbClr val="000000"/>
                </a:solidFill>
                <a:effectLst/>
                <a:uLnTx/>
                <a:uFillTx/>
                <a:latin typeface="Tahoma" pitchFamily="34" charset="0"/>
                <a:ea typeface="ＭＳ Ｐゴシック" pitchFamily="34" charset="-128"/>
                <a:cs typeface="Arial" pitchFamily="34" charset="0"/>
              </a:rPr>
              <a:pPr marL="0" marR="0" lvl="0" indent="0" algn="l" defTabSz="914400" rtl="0" eaLnBrk="1" fontAlgn="base" latinLnBrk="0" hangingPunct="1">
                <a:lnSpc>
                  <a:spcPct val="100000"/>
                </a:lnSpc>
                <a:spcBef>
                  <a:spcPct val="0"/>
                </a:spcBef>
                <a:spcAft>
                  <a:spcPct val="0"/>
                </a:spcAft>
                <a:buClrTx/>
                <a:buSzTx/>
                <a:buFontTx/>
                <a:buNone/>
                <a:tabLst/>
                <a:defRPr/>
              </a:pPr>
              <a:t>76</a:t>
            </a:fld>
            <a:endParaRPr kumimoji="0" lang="en-US" sz="1200" b="0" i="0" u="none" strike="noStrike" kern="1200" cap="none" spc="0" normalizeH="0" baseline="0" noProof="0" dirty="0">
              <a:ln>
                <a:noFill/>
              </a:ln>
              <a:solidFill>
                <a:srgbClr val="000000"/>
              </a:solidFill>
              <a:effectLst/>
              <a:uLnTx/>
              <a:uFillTx/>
              <a:latin typeface="Tahoma" pitchFamily="34" charset="0"/>
              <a:ea typeface="ＭＳ Ｐゴシック" pitchFamily="34" charset="-128"/>
              <a:cs typeface="Arial" pitchFamily="34" charset="0"/>
            </a:endParaRPr>
          </a:p>
        </p:txBody>
      </p:sp>
    </p:spTree>
    <p:extLst>
      <p:ext uri="{BB962C8B-B14F-4D97-AF65-F5344CB8AC3E}">
        <p14:creationId xmlns:p14="http://schemas.microsoft.com/office/powerpoint/2010/main" val="3023185839"/>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0526" y="210082"/>
            <a:ext cx="8775031" cy="540194"/>
          </a:xfrm>
        </p:spPr>
        <p:txBody>
          <a:bodyPr/>
          <a:lstStyle/>
          <a:p>
            <a:r>
              <a:rPr lang="en-US" dirty="0"/>
              <a:t>Element-wise Operations: </a:t>
            </a:r>
            <a:r>
              <a:rPr lang="en-US" dirty="0" err="1"/>
              <a:t>Mult</a:t>
            </a:r>
            <a:r>
              <a:rPr lang="en-US" dirty="0"/>
              <a:t> and Add</a:t>
            </a:r>
          </a:p>
        </p:txBody>
      </p:sp>
      <p:sp>
        <p:nvSpPr>
          <p:cNvPr id="3" name="Content Placeholder 2"/>
          <p:cNvSpPr>
            <a:spLocks noGrp="1"/>
          </p:cNvSpPr>
          <p:nvPr>
            <p:ph idx="1"/>
          </p:nvPr>
        </p:nvSpPr>
        <p:spPr>
          <a:xfrm>
            <a:off x="419076" y="890590"/>
            <a:ext cx="3897833" cy="546924"/>
          </a:xfrm>
        </p:spPr>
        <p:txBody>
          <a:bodyPr/>
          <a:lstStyle/>
          <a:p>
            <a:r>
              <a:rPr lang="en-US" dirty="0"/>
              <a:t>⊗ assumes </a:t>
            </a:r>
            <a:r>
              <a:rPr lang="en-US" dirty="0" err="1"/>
              <a:t>unstored</a:t>
            </a:r>
            <a:r>
              <a:rPr lang="en-US" dirty="0"/>
              <a:t> values (-) are the binary operator’s </a:t>
            </a:r>
            <a:r>
              <a:rPr lang="en-US" b="1" i="1" dirty="0"/>
              <a:t>annihilator</a:t>
            </a:r>
            <a:r>
              <a:rPr lang="en-US" dirty="0"/>
              <a:t>:</a:t>
            </a:r>
          </a:p>
        </p:txBody>
      </p:sp>
      <p:sp>
        <p:nvSpPr>
          <p:cNvPr id="5" name="Rectangle 4"/>
          <p:cNvSpPr/>
          <p:nvPr/>
        </p:nvSpPr>
        <p:spPr>
          <a:xfrm>
            <a:off x="2052848" y="3236911"/>
            <a:ext cx="582211" cy="646331"/>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3600" b="0" i="0" u="none" strike="noStrike" kern="1200" cap="none" spc="0" normalizeH="0" baseline="0" noProof="0" dirty="0">
                <a:ln>
                  <a:noFill/>
                </a:ln>
                <a:solidFill>
                  <a:srgbClr val="000000"/>
                </a:solidFill>
                <a:effectLst/>
                <a:uLnTx/>
                <a:uFillTx/>
                <a:latin typeface="Helvetica"/>
                <a:ea typeface="+mn-ea"/>
                <a:cs typeface="Helvetica"/>
                <a:sym typeface="Symbol"/>
              </a:rPr>
              <a:t>=</a:t>
            </a:r>
            <a:r>
              <a:rPr kumimoji="0" lang="en-US" sz="3600" b="0" i="0" u="none" strike="noStrike" kern="1200" cap="none" spc="0" normalizeH="0" baseline="0" noProof="0" dirty="0">
                <a:ln>
                  <a:noFill/>
                </a:ln>
                <a:solidFill>
                  <a:srgbClr val="000000"/>
                </a:solidFill>
                <a:effectLst/>
                <a:uLnTx/>
                <a:uFillTx/>
                <a:latin typeface="Helvetica"/>
                <a:ea typeface="+mn-ea"/>
                <a:cs typeface="Helvetica"/>
              </a:rPr>
              <a:t> </a:t>
            </a:r>
          </a:p>
        </p:txBody>
      </p:sp>
      <p:sp>
        <p:nvSpPr>
          <p:cNvPr id="21" name="Rectangle 20"/>
          <p:cNvSpPr/>
          <p:nvPr/>
        </p:nvSpPr>
        <p:spPr>
          <a:xfrm>
            <a:off x="1261081" y="3375409"/>
            <a:ext cx="413896" cy="369332"/>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US" sz="1800" b="0" i="0" u="none" strike="noStrike" kern="1200" cap="none" spc="0" normalizeH="0" baseline="0" noProof="0" dirty="0">
              <a:ln>
                <a:noFill/>
              </a:ln>
              <a:solidFill>
                <a:srgbClr val="000000"/>
              </a:solidFill>
              <a:effectLst/>
              <a:uLnTx/>
              <a:uFillTx/>
              <a:latin typeface="Tahoma" pitchFamily="34" charset="0"/>
              <a:ea typeface="+mn-ea"/>
              <a:cs typeface="Arial" pitchFamily="34" charset="0"/>
            </a:endParaRPr>
          </a:p>
        </p:txBody>
      </p:sp>
      <p:grpSp>
        <p:nvGrpSpPr>
          <p:cNvPr id="67" name="Group 66"/>
          <p:cNvGrpSpPr/>
          <p:nvPr/>
        </p:nvGrpSpPr>
        <p:grpSpPr>
          <a:xfrm>
            <a:off x="1000107" y="2622950"/>
            <a:ext cx="240114" cy="2011680"/>
            <a:chOff x="1080198" y="1765700"/>
            <a:chExt cx="240114" cy="2011680"/>
          </a:xfrm>
        </p:grpSpPr>
        <p:sp>
          <p:nvSpPr>
            <p:cNvPr id="19" name="Rectangle 18"/>
            <p:cNvSpPr>
              <a:spLocks noChangeAspect="1" noChangeArrowheads="1"/>
            </p:cNvSpPr>
            <p:nvPr/>
          </p:nvSpPr>
          <p:spPr bwMode="auto">
            <a:xfrm>
              <a:off x="1080198" y="1765700"/>
              <a:ext cx="240114" cy="2011680"/>
            </a:xfrm>
            <a:prstGeom prst="rect">
              <a:avLst/>
            </a:prstGeom>
            <a:noFill/>
            <a:ln w="28575" cmpd="sng">
              <a:solidFill>
                <a:srgbClr val="000000"/>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82048" tIns="41025" rIns="82048" bIns="41025"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20" name="Oval 19"/>
            <p:cNvSpPr>
              <a:spLocks noChangeArrowheads="1"/>
            </p:cNvSpPr>
            <p:nvPr/>
          </p:nvSpPr>
          <p:spPr bwMode="auto">
            <a:xfrm rot="10800000" flipH="1" flipV="1">
              <a:off x="1145662" y="1888966"/>
              <a:ext cx="118872" cy="120463"/>
            </a:xfrm>
            <a:prstGeom prst="ellipse">
              <a:avLst/>
            </a:prstGeom>
            <a:solidFill>
              <a:srgbClr val="FF0000"/>
            </a:solidFill>
            <a:ln w="12700">
              <a:solidFill>
                <a:srgbClr val="FF0000"/>
              </a:solidFill>
              <a:round/>
              <a:headEnd/>
              <a:tailE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22" name="Oval 21"/>
            <p:cNvSpPr>
              <a:spLocks noChangeArrowheads="1"/>
            </p:cNvSpPr>
            <p:nvPr/>
          </p:nvSpPr>
          <p:spPr bwMode="auto">
            <a:xfrm rot="10800000" flipH="1" flipV="1">
              <a:off x="1140819" y="2379464"/>
              <a:ext cx="118872" cy="120463"/>
            </a:xfrm>
            <a:prstGeom prst="ellipse">
              <a:avLst/>
            </a:prstGeom>
            <a:solidFill>
              <a:srgbClr val="FF0000"/>
            </a:solidFill>
            <a:ln w="12700">
              <a:solidFill>
                <a:srgbClr val="FF0000"/>
              </a:solidFill>
              <a:round/>
              <a:headEnd/>
              <a:tailE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26" name="TextBox 25"/>
            <p:cNvSpPr txBox="1"/>
            <p:nvPr/>
          </p:nvSpPr>
          <p:spPr>
            <a:xfrm>
              <a:off x="1156183" y="2764299"/>
              <a:ext cx="94578" cy="338554"/>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000000"/>
                  </a:solidFill>
                  <a:effectLst/>
                  <a:uLnTx/>
                  <a:uFillTx/>
                  <a:latin typeface="Arial"/>
                  <a:ea typeface="+mn-ea"/>
                  <a:cs typeface="Arial"/>
                </a:rPr>
                <a:t>-</a:t>
              </a:r>
            </a:p>
          </p:txBody>
        </p:sp>
        <p:sp>
          <p:nvSpPr>
            <p:cNvPr id="27" name="TextBox 26"/>
            <p:cNvSpPr txBox="1"/>
            <p:nvPr/>
          </p:nvSpPr>
          <p:spPr>
            <a:xfrm>
              <a:off x="1152966" y="3275880"/>
              <a:ext cx="94578" cy="338554"/>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000000"/>
                  </a:solidFill>
                  <a:effectLst/>
                  <a:uLnTx/>
                  <a:uFillTx/>
                  <a:latin typeface="Arial"/>
                  <a:ea typeface="+mn-ea"/>
                  <a:cs typeface="Arial"/>
                </a:rPr>
                <a:t>-</a:t>
              </a:r>
            </a:p>
          </p:txBody>
        </p:sp>
      </p:grpSp>
      <p:grpSp>
        <p:nvGrpSpPr>
          <p:cNvPr id="66" name="Group 65"/>
          <p:cNvGrpSpPr/>
          <p:nvPr/>
        </p:nvGrpSpPr>
        <p:grpSpPr>
          <a:xfrm>
            <a:off x="1698104" y="2615449"/>
            <a:ext cx="240114" cy="2011680"/>
            <a:chOff x="1778195" y="1758199"/>
            <a:chExt cx="240114" cy="2011680"/>
          </a:xfrm>
        </p:grpSpPr>
        <p:sp>
          <p:nvSpPr>
            <p:cNvPr id="9" name="Rectangle 8"/>
            <p:cNvSpPr>
              <a:spLocks noChangeAspect="1" noChangeArrowheads="1"/>
            </p:cNvSpPr>
            <p:nvPr/>
          </p:nvSpPr>
          <p:spPr bwMode="auto">
            <a:xfrm>
              <a:off x="1778195" y="1758199"/>
              <a:ext cx="240114" cy="2011680"/>
            </a:xfrm>
            <a:prstGeom prst="rect">
              <a:avLst/>
            </a:prstGeom>
            <a:noFill/>
            <a:ln w="28575" cmpd="sng">
              <a:solidFill>
                <a:srgbClr val="000000"/>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82048" tIns="41025" rIns="82048" bIns="41025"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10" name="Oval 9"/>
            <p:cNvSpPr>
              <a:spLocks noChangeArrowheads="1"/>
            </p:cNvSpPr>
            <p:nvPr/>
          </p:nvSpPr>
          <p:spPr bwMode="auto">
            <a:xfrm rot="10800000" flipH="1" flipV="1">
              <a:off x="1838815" y="1886599"/>
              <a:ext cx="118872" cy="120463"/>
            </a:xfrm>
            <a:prstGeom prst="ellipse">
              <a:avLst/>
            </a:prstGeom>
            <a:solidFill>
              <a:srgbClr val="00B050"/>
            </a:solidFill>
            <a:ln w="12700">
              <a:solidFill>
                <a:srgbClr val="00B050"/>
              </a:solidFill>
              <a:round/>
              <a:headEnd/>
              <a:tailE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23" name="Oval 22"/>
            <p:cNvSpPr>
              <a:spLocks noChangeArrowheads="1"/>
            </p:cNvSpPr>
            <p:nvPr/>
          </p:nvSpPr>
          <p:spPr bwMode="auto">
            <a:xfrm rot="10800000" flipH="1" flipV="1">
              <a:off x="1838815" y="2901058"/>
              <a:ext cx="118872" cy="120463"/>
            </a:xfrm>
            <a:prstGeom prst="ellipse">
              <a:avLst/>
            </a:prstGeom>
            <a:solidFill>
              <a:srgbClr val="00B050"/>
            </a:solidFill>
            <a:ln w="12700">
              <a:solidFill>
                <a:srgbClr val="00B050"/>
              </a:solidFill>
              <a:round/>
              <a:headEnd/>
              <a:tailE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24" name="TextBox 23"/>
            <p:cNvSpPr txBox="1"/>
            <p:nvPr/>
          </p:nvSpPr>
          <p:spPr>
            <a:xfrm>
              <a:off x="1850962" y="3275880"/>
              <a:ext cx="94578" cy="338554"/>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000000"/>
                  </a:solidFill>
                  <a:effectLst/>
                  <a:uLnTx/>
                  <a:uFillTx/>
                  <a:latin typeface="Arial"/>
                  <a:ea typeface="+mn-ea"/>
                  <a:cs typeface="Arial"/>
                </a:rPr>
                <a:t>-</a:t>
              </a:r>
            </a:p>
          </p:txBody>
        </p:sp>
        <p:sp>
          <p:nvSpPr>
            <p:cNvPr id="30" name="TextBox 29"/>
            <p:cNvSpPr txBox="1"/>
            <p:nvPr/>
          </p:nvSpPr>
          <p:spPr>
            <a:xfrm>
              <a:off x="1850962" y="2249726"/>
              <a:ext cx="94578" cy="338554"/>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000000"/>
                  </a:solidFill>
                  <a:effectLst/>
                  <a:uLnTx/>
                  <a:uFillTx/>
                  <a:latin typeface="Arial"/>
                  <a:ea typeface="+mn-ea"/>
                  <a:cs typeface="Arial"/>
                </a:rPr>
                <a:t>-</a:t>
              </a:r>
            </a:p>
          </p:txBody>
        </p:sp>
      </p:grpSp>
      <p:sp>
        <p:nvSpPr>
          <p:cNvPr id="31" name="Content Placeholder 2"/>
          <p:cNvSpPr txBox="1">
            <a:spLocks/>
          </p:cNvSpPr>
          <p:nvPr/>
        </p:nvSpPr>
        <p:spPr>
          <a:xfrm>
            <a:off x="4682153" y="879995"/>
            <a:ext cx="3980514" cy="546925"/>
          </a:xfrm>
          <a:prstGeom prst="rect">
            <a:avLst/>
          </a:prstGeom>
        </p:spPr>
        <p:txBody>
          <a:bodyPr vert="horz" lIns="0" tIns="0" rIns="0" bIns="0" rtlCol="0">
            <a:noAutofit/>
          </a:bodyPr>
          <a:lstStyle>
            <a:lvl1pPr marL="0" indent="0" algn="l" defTabSz="685800" rtl="0" eaLnBrk="1" latinLnBrk="0" hangingPunct="1">
              <a:lnSpc>
                <a:spcPct val="100000"/>
              </a:lnSpc>
              <a:spcBef>
                <a:spcPts val="750"/>
              </a:spcBef>
              <a:buFont typeface="Arial" panose="020B0604020202020204" pitchFamily="34" charset="0"/>
              <a:buNone/>
              <a:defRPr sz="1650" kern="1200">
                <a:solidFill>
                  <a:schemeClr val="tx1"/>
                </a:solidFill>
                <a:latin typeface="Arial" panose="020B0604020202020204" pitchFamily="34" charset="0"/>
                <a:ea typeface="+mn-ea"/>
                <a:cs typeface="Arial" panose="020B0604020202020204" pitchFamily="34" charset="0"/>
              </a:defRPr>
            </a:lvl1pPr>
            <a:lvl2pPr marL="255985" indent="-127397" algn="l" defTabSz="685800" rtl="0" eaLnBrk="1" latinLnBrk="0" hangingPunct="1">
              <a:lnSpc>
                <a:spcPct val="100000"/>
              </a:lnSpc>
              <a:spcBef>
                <a:spcPts val="375"/>
              </a:spcBef>
              <a:buFont typeface="Arial" panose="020B0604020202020204" pitchFamily="34" charset="0"/>
              <a:buChar char="•"/>
              <a:defRPr sz="1650" kern="1200">
                <a:solidFill>
                  <a:schemeClr val="tx1"/>
                </a:solidFill>
                <a:latin typeface="Arial" panose="020B0604020202020204" pitchFamily="34" charset="0"/>
                <a:ea typeface="+mn-ea"/>
                <a:cs typeface="Arial" panose="020B0604020202020204" pitchFamily="34" charset="0"/>
              </a:defRPr>
            </a:lvl2pPr>
            <a:lvl3pPr marL="471488" indent="-128588" algn="l" defTabSz="685800" rtl="0" eaLnBrk="1" latinLnBrk="0" hangingPunct="1">
              <a:lnSpc>
                <a:spcPct val="100000"/>
              </a:lnSpc>
              <a:spcBef>
                <a:spcPts val="375"/>
              </a:spcBef>
              <a:buFont typeface="Arial" panose="020B0604020202020204" pitchFamily="34" charset="0"/>
              <a:buChar char="-"/>
              <a:defRPr sz="1500" kern="1200">
                <a:solidFill>
                  <a:schemeClr val="tx1"/>
                </a:solidFill>
                <a:latin typeface="Arial" panose="020B0604020202020204" pitchFamily="34" charset="0"/>
                <a:ea typeface="+mn-ea"/>
                <a:cs typeface="Arial" panose="020B0604020202020204" pitchFamily="34" charset="0"/>
              </a:defRPr>
            </a:lvl3pPr>
            <a:lvl4pPr marL="685800" indent="-132160" algn="l" defTabSz="685800" rtl="0" eaLnBrk="1" latinLnBrk="0" hangingPunct="1">
              <a:lnSpc>
                <a:spcPct val="100000"/>
              </a:lnSpc>
              <a:spcBef>
                <a:spcPts val="375"/>
              </a:spcBef>
              <a:buClr>
                <a:schemeClr val="tx1">
                  <a:lumMod val="50000"/>
                  <a:lumOff val="50000"/>
                </a:schemeClr>
              </a:buClr>
              <a:buFont typeface="Arial" panose="020B0604020202020204" pitchFamily="34" charset="0"/>
              <a:buChar char="•"/>
              <a:defRPr sz="1500" kern="1200">
                <a:solidFill>
                  <a:schemeClr val="tx1">
                    <a:lumMod val="50000"/>
                    <a:lumOff val="50000"/>
                  </a:schemeClr>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6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285750" marR="0" lvl="0" indent="-285750" algn="l" defTabSz="685800" rtl="0" eaLnBrk="1" fontAlgn="base" latinLnBrk="0" hangingPunct="1">
              <a:lnSpc>
                <a:spcPct val="100000"/>
              </a:lnSpc>
              <a:spcBef>
                <a:spcPts val="750"/>
              </a:spcBef>
              <a:spcAft>
                <a:spcPct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assumes </a:t>
            </a:r>
            <a:r>
              <a:rPr kumimoji="0" lang="en-US" sz="2400" b="0" i="0" u="none"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unstored</a:t>
            </a:r>
            <a:r>
              <a:rPr kumimoji="0" lang="en-US" sz="24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values (-) are the binary operator’s </a:t>
            </a:r>
            <a:r>
              <a:rPr kumimoji="0" lang="en-US" sz="2400" b="1" i="1"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identity</a:t>
            </a:r>
            <a:r>
              <a:rPr kumimoji="0" lang="en-US" sz="24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t>
            </a:r>
          </a:p>
        </p:txBody>
      </p:sp>
      <p:grpSp>
        <p:nvGrpSpPr>
          <p:cNvPr id="65" name="Group 64"/>
          <p:cNvGrpSpPr/>
          <p:nvPr/>
        </p:nvGrpSpPr>
        <p:grpSpPr>
          <a:xfrm>
            <a:off x="2611467" y="2603951"/>
            <a:ext cx="726435" cy="2029674"/>
            <a:chOff x="2658416" y="1746701"/>
            <a:chExt cx="726435" cy="2029674"/>
          </a:xfrm>
        </p:grpSpPr>
        <p:sp>
          <p:nvSpPr>
            <p:cNvPr id="11" name="Rectangle 10"/>
            <p:cNvSpPr>
              <a:spLocks noChangeAspect="1" noChangeArrowheads="1"/>
            </p:cNvSpPr>
            <p:nvPr/>
          </p:nvSpPr>
          <p:spPr bwMode="auto">
            <a:xfrm>
              <a:off x="2658416" y="1764695"/>
              <a:ext cx="726435" cy="2011680"/>
            </a:xfrm>
            <a:prstGeom prst="rect">
              <a:avLst/>
            </a:prstGeom>
            <a:noFill/>
            <a:ln w="28575">
              <a:solidFill>
                <a:srgbClr val="000000"/>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82048" tIns="41025" rIns="82048" bIns="41025"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25" name="TextBox 24"/>
            <p:cNvSpPr txBox="1"/>
            <p:nvPr/>
          </p:nvSpPr>
          <p:spPr>
            <a:xfrm>
              <a:off x="2975920" y="2236611"/>
              <a:ext cx="94578" cy="338554"/>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000000"/>
                  </a:solidFill>
                  <a:effectLst/>
                  <a:uLnTx/>
                  <a:uFillTx/>
                  <a:latin typeface="Arial"/>
                  <a:ea typeface="+mn-ea"/>
                  <a:cs typeface="Arial"/>
                </a:rPr>
                <a:t>-</a:t>
              </a:r>
            </a:p>
          </p:txBody>
        </p:sp>
        <p:sp>
          <p:nvSpPr>
            <p:cNvPr id="28" name="TextBox 27"/>
            <p:cNvSpPr txBox="1"/>
            <p:nvPr/>
          </p:nvSpPr>
          <p:spPr>
            <a:xfrm>
              <a:off x="2975920" y="2770535"/>
              <a:ext cx="94578" cy="338554"/>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000000"/>
                  </a:solidFill>
                  <a:effectLst/>
                  <a:uLnTx/>
                  <a:uFillTx/>
                  <a:latin typeface="Arial"/>
                  <a:ea typeface="+mn-ea"/>
                  <a:cs typeface="Arial"/>
                </a:rPr>
                <a:t>-</a:t>
              </a:r>
            </a:p>
          </p:txBody>
        </p:sp>
        <p:sp>
          <p:nvSpPr>
            <p:cNvPr id="29" name="TextBox 28"/>
            <p:cNvSpPr txBox="1"/>
            <p:nvPr/>
          </p:nvSpPr>
          <p:spPr>
            <a:xfrm>
              <a:off x="2988068" y="3299243"/>
              <a:ext cx="94578" cy="338554"/>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000000"/>
                  </a:solidFill>
                  <a:effectLst/>
                  <a:uLnTx/>
                  <a:uFillTx/>
                  <a:latin typeface="Arial"/>
                  <a:ea typeface="+mn-ea"/>
                  <a:cs typeface="Arial"/>
                </a:rPr>
                <a:t>-</a:t>
              </a:r>
            </a:p>
          </p:txBody>
        </p:sp>
        <p:sp>
          <p:nvSpPr>
            <p:cNvPr id="32" name="Oval 31"/>
            <p:cNvSpPr>
              <a:spLocks noChangeArrowheads="1"/>
            </p:cNvSpPr>
            <p:nvPr/>
          </p:nvSpPr>
          <p:spPr bwMode="auto">
            <a:xfrm rot="10800000" flipH="1" flipV="1">
              <a:off x="3186726" y="1863634"/>
              <a:ext cx="118872" cy="120463"/>
            </a:xfrm>
            <a:prstGeom prst="ellipse">
              <a:avLst/>
            </a:prstGeom>
            <a:solidFill>
              <a:srgbClr val="00B050"/>
            </a:solidFill>
            <a:ln w="12700">
              <a:solidFill>
                <a:srgbClr val="00B050"/>
              </a:solidFill>
              <a:round/>
              <a:headEnd/>
              <a:tailE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33" name="Oval 32"/>
            <p:cNvSpPr>
              <a:spLocks noChangeArrowheads="1"/>
            </p:cNvSpPr>
            <p:nvPr/>
          </p:nvSpPr>
          <p:spPr bwMode="auto">
            <a:xfrm rot="10800000" flipH="1" flipV="1">
              <a:off x="2726049" y="1871135"/>
              <a:ext cx="118872" cy="120463"/>
            </a:xfrm>
            <a:prstGeom prst="ellipse">
              <a:avLst/>
            </a:prstGeom>
            <a:solidFill>
              <a:srgbClr val="FF0000"/>
            </a:solidFill>
            <a:ln w="12700">
              <a:solidFill>
                <a:srgbClr val="FF0000"/>
              </a:solidFill>
              <a:round/>
              <a:headEnd/>
              <a:tailE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34" name="Rectangle 33"/>
            <p:cNvSpPr/>
            <p:nvPr/>
          </p:nvSpPr>
          <p:spPr>
            <a:xfrm>
              <a:off x="2818054" y="1746701"/>
              <a:ext cx="413896" cy="369332"/>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US" sz="1800" b="0" i="0" u="none" strike="noStrike" kern="1200" cap="none" spc="0" normalizeH="0" baseline="0" noProof="0" dirty="0">
                <a:ln>
                  <a:noFill/>
                </a:ln>
                <a:solidFill>
                  <a:srgbClr val="000000"/>
                </a:solidFill>
                <a:effectLst/>
                <a:uLnTx/>
                <a:uFillTx/>
                <a:latin typeface="Tahoma" pitchFamily="34" charset="0"/>
                <a:ea typeface="+mn-ea"/>
                <a:cs typeface="Arial" pitchFamily="34" charset="0"/>
              </a:endParaRPr>
            </a:p>
          </p:txBody>
        </p:sp>
      </p:grpSp>
      <p:sp>
        <p:nvSpPr>
          <p:cNvPr id="35" name="Rectangle 34"/>
          <p:cNvSpPr/>
          <p:nvPr/>
        </p:nvSpPr>
        <p:spPr>
          <a:xfrm>
            <a:off x="6390161" y="3236911"/>
            <a:ext cx="582211" cy="646331"/>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3600" b="0" i="0" u="none" strike="noStrike" kern="1200" cap="none" spc="0" normalizeH="0" baseline="0" noProof="0" dirty="0">
                <a:ln>
                  <a:noFill/>
                </a:ln>
                <a:solidFill>
                  <a:srgbClr val="000000"/>
                </a:solidFill>
                <a:effectLst/>
                <a:uLnTx/>
                <a:uFillTx/>
                <a:latin typeface="Helvetica"/>
                <a:ea typeface="+mn-ea"/>
                <a:cs typeface="Helvetica"/>
                <a:sym typeface="Symbol"/>
              </a:rPr>
              <a:t>=</a:t>
            </a:r>
            <a:r>
              <a:rPr kumimoji="0" lang="en-US" sz="3600" b="0" i="0" u="none" strike="noStrike" kern="1200" cap="none" spc="0" normalizeH="0" baseline="0" noProof="0" dirty="0">
                <a:ln>
                  <a:noFill/>
                </a:ln>
                <a:solidFill>
                  <a:srgbClr val="000000"/>
                </a:solidFill>
                <a:effectLst/>
                <a:uLnTx/>
                <a:uFillTx/>
                <a:latin typeface="Helvetica"/>
                <a:ea typeface="+mn-ea"/>
                <a:cs typeface="Helvetica"/>
              </a:rPr>
              <a:t> </a:t>
            </a:r>
          </a:p>
        </p:txBody>
      </p:sp>
      <p:sp>
        <p:nvSpPr>
          <p:cNvPr id="43" name="Rectangle 42"/>
          <p:cNvSpPr/>
          <p:nvPr/>
        </p:nvSpPr>
        <p:spPr>
          <a:xfrm>
            <a:off x="5634493" y="3375409"/>
            <a:ext cx="413896" cy="369332"/>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US" sz="1800" b="0" i="0" u="none" strike="noStrike" kern="1200" cap="none" spc="0" normalizeH="0" baseline="0" noProof="0" dirty="0">
              <a:ln>
                <a:noFill/>
              </a:ln>
              <a:solidFill>
                <a:srgbClr val="000000"/>
              </a:solidFill>
              <a:effectLst/>
              <a:uLnTx/>
              <a:uFillTx/>
              <a:latin typeface="Tahoma" pitchFamily="34" charset="0"/>
              <a:ea typeface="+mn-ea"/>
              <a:cs typeface="Arial" pitchFamily="34" charset="0"/>
            </a:endParaRPr>
          </a:p>
        </p:txBody>
      </p:sp>
      <p:grpSp>
        <p:nvGrpSpPr>
          <p:cNvPr id="68" name="Group 67"/>
          <p:cNvGrpSpPr/>
          <p:nvPr/>
        </p:nvGrpSpPr>
        <p:grpSpPr>
          <a:xfrm>
            <a:off x="5373519" y="2622950"/>
            <a:ext cx="240114" cy="2011680"/>
            <a:chOff x="5525398" y="1765700"/>
            <a:chExt cx="240114" cy="2011680"/>
          </a:xfrm>
        </p:grpSpPr>
        <p:sp>
          <p:nvSpPr>
            <p:cNvPr id="41" name="Rectangle 40"/>
            <p:cNvSpPr>
              <a:spLocks noChangeAspect="1" noChangeArrowheads="1"/>
            </p:cNvSpPr>
            <p:nvPr/>
          </p:nvSpPr>
          <p:spPr bwMode="auto">
            <a:xfrm>
              <a:off x="5525398" y="1765700"/>
              <a:ext cx="240114" cy="2011680"/>
            </a:xfrm>
            <a:prstGeom prst="rect">
              <a:avLst/>
            </a:prstGeom>
            <a:noFill/>
            <a:ln w="28575" cmpd="sng">
              <a:solidFill>
                <a:srgbClr val="000000"/>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82048" tIns="41025" rIns="82048" bIns="41025"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42" name="Oval 41"/>
            <p:cNvSpPr>
              <a:spLocks noChangeArrowheads="1"/>
            </p:cNvSpPr>
            <p:nvPr/>
          </p:nvSpPr>
          <p:spPr bwMode="auto">
            <a:xfrm rot="10800000" flipH="1" flipV="1">
              <a:off x="5590862" y="1888966"/>
              <a:ext cx="118872" cy="120463"/>
            </a:xfrm>
            <a:prstGeom prst="ellipse">
              <a:avLst/>
            </a:prstGeom>
            <a:solidFill>
              <a:srgbClr val="FF0000"/>
            </a:solidFill>
            <a:ln w="12700">
              <a:solidFill>
                <a:srgbClr val="FF0000"/>
              </a:solidFill>
              <a:round/>
              <a:headEnd/>
              <a:tailE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44" name="Oval 43"/>
            <p:cNvSpPr>
              <a:spLocks noChangeArrowheads="1"/>
            </p:cNvSpPr>
            <p:nvPr/>
          </p:nvSpPr>
          <p:spPr bwMode="auto">
            <a:xfrm rot="10800000" flipH="1" flipV="1">
              <a:off x="5586019" y="2379464"/>
              <a:ext cx="118872" cy="120463"/>
            </a:xfrm>
            <a:prstGeom prst="ellipse">
              <a:avLst/>
            </a:prstGeom>
            <a:solidFill>
              <a:srgbClr val="FF0000"/>
            </a:solidFill>
            <a:ln w="12700">
              <a:solidFill>
                <a:srgbClr val="FF0000"/>
              </a:solidFill>
              <a:round/>
              <a:headEnd/>
              <a:tailE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48" name="TextBox 47"/>
            <p:cNvSpPr txBox="1"/>
            <p:nvPr/>
          </p:nvSpPr>
          <p:spPr>
            <a:xfrm>
              <a:off x="5601383" y="2764299"/>
              <a:ext cx="94578" cy="338554"/>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000000"/>
                  </a:solidFill>
                  <a:effectLst/>
                  <a:uLnTx/>
                  <a:uFillTx/>
                  <a:latin typeface="Arial"/>
                  <a:ea typeface="+mn-ea"/>
                  <a:cs typeface="Arial"/>
                </a:rPr>
                <a:t>-</a:t>
              </a:r>
            </a:p>
          </p:txBody>
        </p:sp>
        <p:sp>
          <p:nvSpPr>
            <p:cNvPr id="49" name="TextBox 48"/>
            <p:cNvSpPr txBox="1"/>
            <p:nvPr/>
          </p:nvSpPr>
          <p:spPr>
            <a:xfrm>
              <a:off x="5598166" y="3275880"/>
              <a:ext cx="94578" cy="338554"/>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000000"/>
                  </a:solidFill>
                  <a:effectLst/>
                  <a:uLnTx/>
                  <a:uFillTx/>
                  <a:latin typeface="Arial"/>
                  <a:ea typeface="+mn-ea"/>
                  <a:cs typeface="Arial"/>
                </a:rPr>
                <a:t>-</a:t>
              </a:r>
            </a:p>
          </p:txBody>
        </p:sp>
      </p:grpSp>
      <p:grpSp>
        <p:nvGrpSpPr>
          <p:cNvPr id="69" name="Group 68"/>
          <p:cNvGrpSpPr/>
          <p:nvPr/>
        </p:nvGrpSpPr>
        <p:grpSpPr>
          <a:xfrm>
            <a:off x="6071516" y="2615449"/>
            <a:ext cx="240114" cy="2011680"/>
            <a:chOff x="6223395" y="1758199"/>
            <a:chExt cx="240114" cy="2011680"/>
          </a:xfrm>
        </p:grpSpPr>
        <p:sp>
          <p:nvSpPr>
            <p:cNvPr id="38" name="Rectangle 37"/>
            <p:cNvSpPr>
              <a:spLocks noChangeAspect="1" noChangeArrowheads="1"/>
            </p:cNvSpPr>
            <p:nvPr/>
          </p:nvSpPr>
          <p:spPr bwMode="auto">
            <a:xfrm>
              <a:off x="6223395" y="1758199"/>
              <a:ext cx="240114" cy="2011680"/>
            </a:xfrm>
            <a:prstGeom prst="rect">
              <a:avLst/>
            </a:prstGeom>
            <a:noFill/>
            <a:ln w="28575" cmpd="sng">
              <a:solidFill>
                <a:srgbClr val="000000"/>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82048" tIns="41025" rIns="82048" bIns="41025"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39" name="Oval 38"/>
            <p:cNvSpPr>
              <a:spLocks noChangeArrowheads="1"/>
            </p:cNvSpPr>
            <p:nvPr/>
          </p:nvSpPr>
          <p:spPr bwMode="auto">
            <a:xfrm rot="10800000" flipH="1" flipV="1">
              <a:off x="6284015" y="1886599"/>
              <a:ext cx="118872" cy="120463"/>
            </a:xfrm>
            <a:prstGeom prst="ellipse">
              <a:avLst/>
            </a:prstGeom>
            <a:solidFill>
              <a:srgbClr val="00B050"/>
            </a:solidFill>
            <a:ln w="12700">
              <a:solidFill>
                <a:srgbClr val="00B050"/>
              </a:solidFill>
              <a:round/>
              <a:headEnd/>
              <a:tailE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45" name="Oval 44"/>
            <p:cNvSpPr>
              <a:spLocks noChangeArrowheads="1"/>
            </p:cNvSpPr>
            <p:nvPr/>
          </p:nvSpPr>
          <p:spPr bwMode="auto">
            <a:xfrm rot="10800000" flipH="1" flipV="1">
              <a:off x="6284015" y="2901058"/>
              <a:ext cx="118872" cy="120463"/>
            </a:xfrm>
            <a:prstGeom prst="ellipse">
              <a:avLst/>
            </a:prstGeom>
            <a:solidFill>
              <a:srgbClr val="00B050"/>
            </a:solidFill>
            <a:ln w="12700">
              <a:solidFill>
                <a:srgbClr val="00B050"/>
              </a:solidFill>
              <a:round/>
              <a:headEnd/>
              <a:tailE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46" name="TextBox 45"/>
            <p:cNvSpPr txBox="1"/>
            <p:nvPr/>
          </p:nvSpPr>
          <p:spPr>
            <a:xfrm>
              <a:off x="6296162" y="3275880"/>
              <a:ext cx="94578" cy="338554"/>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000000"/>
                  </a:solidFill>
                  <a:effectLst/>
                  <a:uLnTx/>
                  <a:uFillTx/>
                  <a:latin typeface="Arial"/>
                  <a:ea typeface="+mn-ea"/>
                  <a:cs typeface="Arial"/>
                </a:rPr>
                <a:t>-</a:t>
              </a:r>
            </a:p>
          </p:txBody>
        </p:sp>
        <p:sp>
          <p:nvSpPr>
            <p:cNvPr id="52" name="TextBox 51"/>
            <p:cNvSpPr txBox="1"/>
            <p:nvPr/>
          </p:nvSpPr>
          <p:spPr>
            <a:xfrm>
              <a:off x="6296162" y="2249726"/>
              <a:ext cx="94578" cy="338554"/>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000000"/>
                  </a:solidFill>
                  <a:effectLst/>
                  <a:uLnTx/>
                  <a:uFillTx/>
                  <a:latin typeface="Arial"/>
                  <a:ea typeface="+mn-ea"/>
                  <a:cs typeface="Arial"/>
                </a:rPr>
                <a:t>-</a:t>
              </a:r>
            </a:p>
          </p:txBody>
        </p:sp>
      </p:grpSp>
      <p:grpSp>
        <p:nvGrpSpPr>
          <p:cNvPr id="64" name="Group 63"/>
          <p:cNvGrpSpPr/>
          <p:nvPr/>
        </p:nvGrpSpPr>
        <p:grpSpPr>
          <a:xfrm>
            <a:off x="6891587" y="2603951"/>
            <a:ext cx="726435" cy="2029674"/>
            <a:chOff x="7103616" y="1746701"/>
            <a:chExt cx="726435" cy="2029674"/>
          </a:xfrm>
        </p:grpSpPr>
        <p:sp>
          <p:nvSpPr>
            <p:cNvPr id="37" name="Rectangle 36"/>
            <p:cNvSpPr>
              <a:spLocks noChangeAspect="1" noChangeArrowheads="1"/>
            </p:cNvSpPr>
            <p:nvPr/>
          </p:nvSpPr>
          <p:spPr bwMode="auto">
            <a:xfrm>
              <a:off x="7103616" y="1764695"/>
              <a:ext cx="726435" cy="2011680"/>
            </a:xfrm>
            <a:prstGeom prst="rect">
              <a:avLst/>
            </a:prstGeom>
            <a:noFill/>
            <a:ln w="28575">
              <a:solidFill>
                <a:srgbClr val="000000"/>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82048" tIns="41025" rIns="82048" bIns="41025"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47" name="TextBox 46"/>
            <p:cNvSpPr txBox="1"/>
            <p:nvPr/>
          </p:nvSpPr>
          <p:spPr>
            <a:xfrm>
              <a:off x="7421120" y="2236611"/>
              <a:ext cx="94578" cy="338554"/>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000000"/>
                  </a:solidFill>
                  <a:effectLst/>
                  <a:uLnTx/>
                  <a:uFillTx/>
                  <a:latin typeface="Arial"/>
                  <a:ea typeface="+mn-ea"/>
                  <a:cs typeface="Arial"/>
                </a:rPr>
                <a:t>-</a:t>
              </a:r>
            </a:p>
          </p:txBody>
        </p:sp>
        <p:sp>
          <p:nvSpPr>
            <p:cNvPr id="50" name="TextBox 49"/>
            <p:cNvSpPr txBox="1"/>
            <p:nvPr/>
          </p:nvSpPr>
          <p:spPr>
            <a:xfrm>
              <a:off x="7421120" y="2770535"/>
              <a:ext cx="94578" cy="338554"/>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000000"/>
                  </a:solidFill>
                  <a:effectLst/>
                  <a:uLnTx/>
                  <a:uFillTx/>
                  <a:latin typeface="Arial"/>
                  <a:ea typeface="+mn-ea"/>
                  <a:cs typeface="Arial"/>
                </a:rPr>
                <a:t>-</a:t>
              </a:r>
            </a:p>
          </p:txBody>
        </p:sp>
        <p:sp>
          <p:nvSpPr>
            <p:cNvPr id="51" name="TextBox 50"/>
            <p:cNvSpPr txBox="1"/>
            <p:nvPr/>
          </p:nvSpPr>
          <p:spPr>
            <a:xfrm>
              <a:off x="7433268" y="3299243"/>
              <a:ext cx="94578" cy="338554"/>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000000"/>
                  </a:solidFill>
                  <a:effectLst/>
                  <a:uLnTx/>
                  <a:uFillTx/>
                  <a:latin typeface="Arial"/>
                  <a:ea typeface="+mn-ea"/>
                  <a:cs typeface="Arial"/>
                </a:rPr>
                <a:t>-</a:t>
              </a:r>
            </a:p>
          </p:txBody>
        </p:sp>
        <p:sp>
          <p:nvSpPr>
            <p:cNvPr id="53" name="Oval 52"/>
            <p:cNvSpPr>
              <a:spLocks noChangeArrowheads="1"/>
            </p:cNvSpPr>
            <p:nvPr/>
          </p:nvSpPr>
          <p:spPr bwMode="auto">
            <a:xfrm rot="10800000" flipH="1" flipV="1">
              <a:off x="7631926" y="1863634"/>
              <a:ext cx="118872" cy="120463"/>
            </a:xfrm>
            <a:prstGeom prst="ellipse">
              <a:avLst/>
            </a:prstGeom>
            <a:solidFill>
              <a:srgbClr val="00B050"/>
            </a:solidFill>
            <a:ln w="12700">
              <a:solidFill>
                <a:srgbClr val="00B050"/>
              </a:solidFill>
              <a:round/>
              <a:headEnd/>
              <a:tailE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54" name="Oval 53"/>
            <p:cNvSpPr>
              <a:spLocks noChangeArrowheads="1"/>
            </p:cNvSpPr>
            <p:nvPr/>
          </p:nvSpPr>
          <p:spPr bwMode="auto">
            <a:xfrm rot="10800000" flipH="1" flipV="1">
              <a:off x="7171249" y="1871135"/>
              <a:ext cx="118872" cy="120463"/>
            </a:xfrm>
            <a:prstGeom prst="ellipse">
              <a:avLst/>
            </a:prstGeom>
            <a:solidFill>
              <a:srgbClr val="FF0000"/>
            </a:solidFill>
            <a:ln w="12700">
              <a:solidFill>
                <a:srgbClr val="FF0000"/>
              </a:solidFill>
              <a:round/>
              <a:headEnd/>
              <a:tailE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55" name="Rectangle 54"/>
            <p:cNvSpPr/>
            <p:nvPr/>
          </p:nvSpPr>
          <p:spPr>
            <a:xfrm>
              <a:off x="7263254" y="1746701"/>
              <a:ext cx="413896" cy="369332"/>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US" sz="1800" b="0" i="0" u="none" strike="noStrike" kern="1200" cap="none" spc="0" normalizeH="0" baseline="0" noProof="0" dirty="0">
                <a:ln>
                  <a:noFill/>
                </a:ln>
                <a:solidFill>
                  <a:srgbClr val="000000"/>
                </a:solidFill>
                <a:effectLst/>
                <a:uLnTx/>
                <a:uFillTx/>
                <a:latin typeface="Tahoma" pitchFamily="34" charset="0"/>
                <a:ea typeface="+mn-ea"/>
                <a:cs typeface="Arial" pitchFamily="34" charset="0"/>
              </a:endParaRPr>
            </a:p>
          </p:txBody>
        </p:sp>
        <p:sp>
          <p:nvSpPr>
            <p:cNvPr id="56" name="Oval 55"/>
            <p:cNvSpPr>
              <a:spLocks noChangeArrowheads="1"/>
            </p:cNvSpPr>
            <p:nvPr/>
          </p:nvSpPr>
          <p:spPr bwMode="auto">
            <a:xfrm rot="10800000" flipH="1" flipV="1">
              <a:off x="7399936" y="2358771"/>
              <a:ext cx="118872" cy="120463"/>
            </a:xfrm>
            <a:prstGeom prst="ellipse">
              <a:avLst/>
            </a:prstGeom>
            <a:solidFill>
              <a:srgbClr val="FF0000"/>
            </a:solidFill>
            <a:ln w="12700">
              <a:solidFill>
                <a:srgbClr val="FF0000"/>
              </a:solidFill>
              <a:round/>
              <a:headEnd/>
              <a:tailE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57" name="Oval 56"/>
            <p:cNvSpPr>
              <a:spLocks noChangeArrowheads="1"/>
            </p:cNvSpPr>
            <p:nvPr/>
          </p:nvSpPr>
          <p:spPr bwMode="auto">
            <a:xfrm rot="10800000" flipH="1" flipV="1">
              <a:off x="7399936" y="2901057"/>
              <a:ext cx="118872" cy="120463"/>
            </a:xfrm>
            <a:prstGeom prst="ellipse">
              <a:avLst/>
            </a:prstGeom>
            <a:solidFill>
              <a:srgbClr val="00B050"/>
            </a:solidFill>
            <a:ln w="12700">
              <a:solidFill>
                <a:srgbClr val="00B050"/>
              </a:solidFill>
              <a:round/>
              <a:headEnd/>
              <a:tailE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mc:AlternateContent xmlns:mc="http://schemas.openxmlformats.org/markup-compatibility/2006" xmlns:a14="http://schemas.microsoft.com/office/drawing/2010/main">
        <mc:Choice Requires="a14">
          <p:sp>
            <p:nvSpPr>
              <p:cNvPr id="58" name="Content Placeholder 2"/>
              <p:cNvSpPr txBox="1">
                <a:spLocks/>
              </p:cNvSpPr>
              <p:nvPr/>
            </p:nvSpPr>
            <p:spPr>
              <a:xfrm>
                <a:off x="401941" y="4852351"/>
                <a:ext cx="3897833" cy="290963"/>
              </a:xfrm>
              <a:prstGeom prst="rect">
                <a:avLst/>
              </a:prstGeom>
            </p:spPr>
            <p:txBody>
              <a:bodyPr vert="horz" lIns="0" tIns="0" rIns="0" bIns="0" rtlCol="0">
                <a:noAutofit/>
              </a:bodyPr>
              <a:lstStyle>
                <a:lvl1pPr marL="0" indent="0" algn="l" defTabSz="685800" rtl="0" eaLnBrk="1" latinLnBrk="0" hangingPunct="1">
                  <a:lnSpc>
                    <a:spcPct val="100000"/>
                  </a:lnSpc>
                  <a:spcBef>
                    <a:spcPts val="750"/>
                  </a:spcBef>
                  <a:buFont typeface="Arial" panose="020B0604020202020204" pitchFamily="34" charset="0"/>
                  <a:buNone/>
                  <a:defRPr sz="1650" kern="1200">
                    <a:solidFill>
                      <a:schemeClr val="tx1"/>
                    </a:solidFill>
                    <a:latin typeface="Arial" panose="020B0604020202020204" pitchFamily="34" charset="0"/>
                    <a:ea typeface="+mn-ea"/>
                    <a:cs typeface="Arial" panose="020B0604020202020204" pitchFamily="34" charset="0"/>
                  </a:defRPr>
                </a:lvl1pPr>
                <a:lvl2pPr marL="255985" indent="-127397" algn="l" defTabSz="685800" rtl="0" eaLnBrk="1" latinLnBrk="0" hangingPunct="1">
                  <a:lnSpc>
                    <a:spcPct val="100000"/>
                  </a:lnSpc>
                  <a:spcBef>
                    <a:spcPts val="375"/>
                  </a:spcBef>
                  <a:buFont typeface="Arial" panose="020B0604020202020204" pitchFamily="34" charset="0"/>
                  <a:buChar char="•"/>
                  <a:defRPr sz="1650" kern="1200">
                    <a:solidFill>
                      <a:schemeClr val="tx1"/>
                    </a:solidFill>
                    <a:latin typeface="Arial" panose="020B0604020202020204" pitchFamily="34" charset="0"/>
                    <a:ea typeface="+mn-ea"/>
                    <a:cs typeface="Arial" panose="020B0604020202020204" pitchFamily="34" charset="0"/>
                  </a:defRPr>
                </a:lvl2pPr>
                <a:lvl3pPr marL="471488" indent="-128588" algn="l" defTabSz="685800" rtl="0" eaLnBrk="1" latinLnBrk="0" hangingPunct="1">
                  <a:lnSpc>
                    <a:spcPct val="100000"/>
                  </a:lnSpc>
                  <a:spcBef>
                    <a:spcPts val="375"/>
                  </a:spcBef>
                  <a:buFont typeface="Arial" panose="020B0604020202020204" pitchFamily="34" charset="0"/>
                  <a:buChar char="-"/>
                  <a:defRPr sz="1500" kern="1200">
                    <a:solidFill>
                      <a:schemeClr val="tx1"/>
                    </a:solidFill>
                    <a:latin typeface="Arial" panose="020B0604020202020204" pitchFamily="34" charset="0"/>
                    <a:ea typeface="+mn-ea"/>
                    <a:cs typeface="Arial" panose="020B0604020202020204" pitchFamily="34" charset="0"/>
                  </a:defRPr>
                </a:lvl3pPr>
                <a:lvl4pPr marL="685800" indent="-132160" algn="l" defTabSz="685800" rtl="0" eaLnBrk="1" latinLnBrk="0" hangingPunct="1">
                  <a:lnSpc>
                    <a:spcPct val="100000"/>
                  </a:lnSpc>
                  <a:spcBef>
                    <a:spcPts val="375"/>
                  </a:spcBef>
                  <a:buClr>
                    <a:schemeClr val="tx1">
                      <a:lumMod val="50000"/>
                      <a:lumOff val="50000"/>
                    </a:schemeClr>
                  </a:buClr>
                  <a:buFont typeface="Arial" panose="020B0604020202020204" pitchFamily="34" charset="0"/>
                  <a:buChar char="•"/>
                  <a:defRPr sz="1500" kern="1200">
                    <a:solidFill>
                      <a:schemeClr val="tx1">
                        <a:lumMod val="50000"/>
                        <a:lumOff val="50000"/>
                      </a:schemeClr>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6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marR="0" lvl="0" indent="0" algn="l" defTabSz="685800" rtl="0" eaLnBrk="1" fontAlgn="base" latinLnBrk="0" hangingPunct="1">
                  <a:lnSpc>
                    <a:spcPct val="100000"/>
                  </a:lnSpc>
                  <a:spcBef>
                    <a:spcPts val="750"/>
                  </a:spcBef>
                  <a:spcAft>
                    <a:spcPct val="0"/>
                  </a:spcAft>
                  <a:buClrTx/>
                  <a:buSzTx/>
                  <a:buFont typeface="Arial" panose="020B0604020202020204" pitchFamily="34" charset="0"/>
                  <a:buNone/>
                  <a:tabLst/>
                  <a:defRPr/>
                </a:pPr>
                <a:r>
                  <a:rPr kumimoji="0" lang="en-US" sz="165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Examples: (x,0), (and, false), (+, </a:t>
                </a:r>
                <a14:m>
                  <m:oMath xmlns:m="http://schemas.openxmlformats.org/officeDocument/2006/math">
                    <m:r>
                      <a:rPr kumimoji="0" lang="en-US" sz="1800" b="0" i="1" u="none" strike="noStrike" kern="0" cap="none" spc="0" normalizeH="0" baseline="0" noProof="0" dirty="0" smtClean="0">
                        <a:ln>
                          <a:noFill/>
                        </a:ln>
                        <a:solidFill>
                          <a:srgbClr val="000000"/>
                        </a:solidFill>
                        <a:effectLst/>
                        <a:uLnTx/>
                        <a:uFillTx/>
                        <a:latin typeface="Cambria Math" panose="02040503050406030204" pitchFamily="18" charset="0"/>
                        <a:ea typeface="+mn-ea"/>
                      </a:rPr>
                      <m:t>∞</m:t>
                    </m:r>
                  </m:oMath>
                </a14:m>
                <a:r>
                  <a:rPr kumimoji="0" lang="en-US" sz="165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t>
                </a:r>
              </a:p>
            </p:txBody>
          </p:sp>
        </mc:Choice>
        <mc:Fallback xmlns="">
          <p:sp>
            <p:nvSpPr>
              <p:cNvPr id="58" name="Content Placeholder 2"/>
              <p:cNvSpPr txBox="1">
                <a:spLocks noRot="1" noChangeAspect="1" noMove="1" noResize="1" noEditPoints="1" noAdjustHandles="1" noChangeArrowheads="1" noChangeShapeType="1" noTextEdit="1"/>
              </p:cNvSpPr>
              <p:nvPr/>
            </p:nvSpPr>
            <p:spPr>
              <a:xfrm>
                <a:off x="401941" y="4852351"/>
                <a:ext cx="3897833" cy="290963"/>
              </a:xfrm>
              <a:prstGeom prst="rect">
                <a:avLst/>
              </a:prstGeom>
              <a:blipFill>
                <a:blip r:embed="rId3"/>
                <a:stretch>
                  <a:fillRect l="-3286" t="-16667" b="-354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Content Placeholder 2"/>
              <p:cNvSpPr txBox="1">
                <a:spLocks/>
              </p:cNvSpPr>
              <p:nvPr/>
            </p:nvSpPr>
            <p:spPr>
              <a:xfrm>
                <a:off x="4843923" y="4851183"/>
                <a:ext cx="3897833" cy="292131"/>
              </a:xfrm>
              <a:prstGeom prst="rect">
                <a:avLst/>
              </a:prstGeom>
            </p:spPr>
            <p:txBody>
              <a:bodyPr vert="horz" lIns="0" tIns="0" rIns="0" bIns="0" rtlCol="0">
                <a:noAutofit/>
              </a:bodyPr>
              <a:lstStyle>
                <a:lvl1pPr marL="0" indent="0" algn="l" defTabSz="685800" rtl="0" eaLnBrk="1" latinLnBrk="0" hangingPunct="1">
                  <a:lnSpc>
                    <a:spcPct val="100000"/>
                  </a:lnSpc>
                  <a:spcBef>
                    <a:spcPts val="750"/>
                  </a:spcBef>
                  <a:buFont typeface="Arial" panose="020B0604020202020204" pitchFamily="34" charset="0"/>
                  <a:buNone/>
                  <a:defRPr sz="1650" kern="1200">
                    <a:solidFill>
                      <a:schemeClr val="tx1"/>
                    </a:solidFill>
                    <a:latin typeface="Arial" panose="020B0604020202020204" pitchFamily="34" charset="0"/>
                    <a:ea typeface="+mn-ea"/>
                    <a:cs typeface="Arial" panose="020B0604020202020204" pitchFamily="34" charset="0"/>
                  </a:defRPr>
                </a:lvl1pPr>
                <a:lvl2pPr marL="255985" indent="-127397" algn="l" defTabSz="685800" rtl="0" eaLnBrk="1" latinLnBrk="0" hangingPunct="1">
                  <a:lnSpc>
                    <a:spcPct val="100000"/>
                  </a:lnSpc>
                  <a:spcBef>
                    <a:spcPts val="375"/>
                  </a:spcBef>
                  <a:buFont typeface="Arial" panose="020B0604020202020204" pitchFamily="34" charset="0"/>
                  <a:buChar char="•"/>
                  <a:defRPr sz="1650" kern="1200">
                    <a:solidFill>
                      <a:schemeClr val="tx1"/>
                    </a:solidFill>
                    <a:latin typeface="Arial" panose="020B0604020202020204" pitchFamily="34" charset="0"/>
                    <a:ea typeface="+mn-ea"/>
                    <a:cs typeface="Arial" panose="020B0604020202020204" pitchFamily="34" charset="0"/>
                  </a:defRPr>
                </a:lvl2pPr>
                <a:lvl3pPr marL="471488" indent="-128588" algn="l" defTabSz="685800" rtl="0" eaLnBrk="1" latinLnBrk="0" hangingPunct="1">
                  <a:lnSpc>
                    <a:spcPct val="100000"/>
                  </a:lnSpc>
                  <a:spcBef>
                    <a:spcPts val="375"/>
                  </a:spcBef>
                  <a:buFont typeface="Arial" panose="020B0604020202020204" pitchFamily="34" charset="0"/>
                  <a:buChar char="-"/>
                  <a:defRPr sz="1500" kern="1200">
                    <a:solidFill>
                      <a:schemeClr val="tx1"/>
                    </a:solidFill>
                    <a:latin typeface="Arial" panose="020B0604020202020204" pitchFamily="34" charset="0"/>
                    <a:ea typeface="+mn-ea"/>
                    <a:cs typeface="Arial" panose="020B0604020202020204" pitchFamily="34" charset="0"/>
                  </a:defRPr>
                </a:lvl3pPr>
                <a:lvl4pPr marL="685800" indent="-132160" algn="l" defTabSz="685800" rtl="0" eaLnBrk="1" latinLnBrk="0" hangingPunct="1">
                  <a:lnSpc>
                    <a:spcPct val="100000"/>
                  </a:lnSpc>
                  <a:spcBef>
                    <a:spcPts val="375"/>
                  </a:spcBef>
                  <a:buClr>
                    <a:schemeClr val="tx1">
                      <a:lumMod val="50000"/>
                      <a:lumOff val="50000"/>
                    </a:schemeClr>
                  </a:buClr>
                  <a:buFont typeface="Arial" panose="020B0604020202020204" pitchFamily="34" charset="0"/>
                  <a:buChar char="•"/>
                  <a:defRPr sz="1500" kern="1200">
                    <a:solidFill>
                      <a:schemeClr val="tx1">
                        <a:lumMod val="50000"/>
                        <a:lumOff val="50000"/>
                      </a:schemeClr>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6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marR="0" lvl="0" indent="0" algn="l" defTabSz="685800" rtl="0" eaLnBrk="1" fontAlgn="base" latinLnBrk="0" hangingPunct="1">
                  <a:lnSpc>
                    <a:spcPct val="100000"/>
                  </a:lnSpc>
                  <a:spcBef>
                    <a:spcPts val="750"/>
                  </a:spcBef>
                  <a:spcAft>
                    <a:spcPct val="0"/>
                  </a:spcAft>
                  <a:buClrTx/>
                  <a:buSzTx/>
                  <a:buFont typeface="Arial" panose="020B0604020202020204" pitchFamily="34" charset="0"/>
                  <a:buNone/>
                  <a:tabLst/>
                  <a:defRPr/>
                </a:pPr>
                <a:r>
                  <a:rPr kumimoji="0" lang="en-US" sz="165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Examples: (+,0), (or, false), (min, </a:t>
                </a:r>
                <a14:m>
                  <m:oMath xmlns:m="http://schemas.openxmlformats.org/officeDocument/2006/math">
                    <m:r>
                      <a:rPr kumimoji="0" lang="en-US" sz="1800" b="0" i="1" u="none" strike="noStrike" kern="1200" cap="none" spc="0" normalizeH="0" baseline="0" noProof="0" dirty="0" smtClean="0">
                        <a:ln>
                          <a:noFill/>
                        </a:ln>
                        <a:solidFill>
                          <a:srgbClr val="000000"/>
                        </a:solidFill>
                        <a:effectLst/>
                        <a:uLnTx/>
                        <a:uFillTx/>
                        <a:latin typeface="Cambria Math" panose="02040503050406030204" pitchFamily="18" charset="0"/>
                        <a:ea typeface="+mn-ea"/>
                      </a:rPr>
                      <m:t>∞</m:t>
                    </m:r>
                  </m:oMath>
                </a14:m>
                <a:r>
                  <a:rPr kumimoji="0" lang="en-US" sz="165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t>
                </a:r>
                <a:endParaRPr lang="en-US" sz="1100" dirty="0">
                  <a:solidFill>
                    <a:srgbClr val="000000"/>
                  </a:solidFill>
                </a:endParaRPr>
              </a:p>
              <a:p>
                <a:pPr lvl="0">
                  <a:defRPr/>
                </a:pPr>
                <a:r>
                  <a:rPr kumimoji="0" lang="en-US" sz="11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*What if we </a:t>
                </a:r>
                <a:r>
                  <a:rPr lang="en-US" sz="1100" dirty="0">
                    <a:solidFill>
                      <a:srgbClr val="000000"/>
                    </a:solidFill>
                  </a:rPr>
                  <a:t>define ⊕ to be subtraction?</a:t>
                </a:r>
                <a:endParaRPr kumimoji="0" lang="en-US" sz="165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mc:Choice>
        <mc:Fallback xmlns="">
          <p:sp>
            <p:nvSpPr>
              <p:cNvPr id="59" name="Content Placeholder 2"/>
              <p:cNvSpPr txBox="1">
                <a:spLocks noRot="1" noChangeAspect="1" noMove="1" noResize="1" noEditPoints="1" noAdjustHandles="1" noChangeArrowheads="1" noChangeShapeType="1" noTextEdit="1"/>
              </p:cNvSpPr>
              <p:nvPr/>
            </p:nvSpPr>
            <p:spPr>
              <a:xfrm>
                <a:off x="4843923" y="4851183"/>
                <a:ext cx="3897833" cy="292131"/>
              </a:xfrm>
              <a:prstGeom prst="rect">
                <a:avLst/>
              </a:prstGeom>
              <a:blipFill>
                <a:blip r:embed="rId4"/>
                <a:stretch>
                  <a:fillRect l="-3286" t="-16667" b="-112500"/>
                </a:stretch>
              </a:blipFill>
            </p:spPr>
            <p:txBody>
              <a:bodyPr/>
              <a:lstStyle/>
              <a:p>
                <a:r>
                  <a:rPr lang="en-US">
                    <a:noFill/>
                  </a:rPr>
                  <a:t> </a:t>
                </a:r>
              </a:p>
            </p:txBody>
          </p:sp>
        </mc:Fallback>
      </mc:AlternateContent>
      <p:sp>
        <p:nvSpPr>
          <p:cNvPr id="62" name="TextBox 61"/>
          <p:cNvSpPr txBox="1"/>
          <p:nvPr/>
        </p:nvSpPr>
        <p:spPr>
          <a:xfrm>
            <a:off x="1542131" y="2052480"/>
            <a:ext cx="1021433" cy="400110"/>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itchFamily="34" charset="0"/>
              </a:rPr>
              <a:t>u </a:t>
            </a:r>
            <a:r>
              <a:rPr kumimoji="0" lang="en-US"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itchFamily="34" charset="0"/>
              </a:rPr>
              <a:t> ⊗  </a:t>
            </a:r>
            <a:r>
              <a:rPr kumimoji="0" lang="en-US" sz="20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itchFamily="34" charset="0"/>
              </a:rPr>
              <a:t>v</a:t>
            </a:r>
            <a:endParaRPr kumimoji="0" lang="en-US" sz="2000" b="1" i="0" u="none" strike="noStrike" kern="1200" cap="none" spc="0" normalizeH="0" baseline="30000" noProof="0" dirty="0">
              <a:ln>
                <a:noFill/>
              </a:ln>
              <a:solidFill>
                <a:srgbClr val="FF0000"/>
              </a:solidFill>
              <a:effectLst/>
              <a:uLnTx/>
              <a:uFillTx/>
              <a:latin typeface="Arial" panose="020B0604020202020204" pitchFamily="34" charset="0"/>
              <a:ea typeface="+mn-ea"/>
              <a:cs typeface="Arial" pitchFamily="34" charset="0"/>
            </a:endParaRPr>
          </a:p>
        </p:txBody>
      </p:sp>
      <p:sp>
        <p:nvSpPr>
          <p:cNvPr id="63" name="TextBox 62"/>
          <p:cNvSpPr txBox="1"/>
          <p:nvPr/>
        </p:nvSpPr>
        <p:spPr>
          <a:xfrm>
            <a:off x="5855065" y="2011940"/>
            <a:ext cx="1021433" cy="400110"/>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itchFamily="34" charset="0"/>
              </a:rPr>
              <a:t>u </a:t>
            </a:r>
            <a:r>
              <a:rPr kumimoji="0" lang="en-US"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itchFamily="34" charset="0"/>
              </a:rPr>
              <a:t> ⊕  </a:t>
            </a:r>
            <a:r>
              <a:rPr kumimoji="0" lang="en-US" sz="20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itchFamily="34" charset="0"/>
              </a:rPr>
              <a:t>v</a:t>
            </a:r>
            <a:endParaRPr kumimoji="0" lang="en-US" sz="2000" b="1" i="0" u="none" strike="noStrike" kern="1200" cap="none" spc="0" normalizeH="0" baseline="30000" noProof="0" dirty="0">
              <a:ln>
                <a:noFill/>
              </a:ln>
              <a:solidFill>
                <a:srgbClr val="FF0000"/>
              </a:solidFill>
              <a:effectLst/>
              <a:uLnTx/>
              <a:uFillTx/>
              <a:latin typeface="Arial" panose="020B0604020202020204" pitchFamily="34" charset="0"/>
              <a:ea typeface="+mn-ea"/>
              <a:cs typeface="Arial" pitchFamily="34" charset="0"/>
            </a:endParaRPr>
          </a:p>
        </p:txBody>
      </p:sp>
      <mc:AlternateContent xmlns:mc="http://schemas.openxmlformats.org/markup-compatibility/2006" xmlns:a14="http://schemas.microsoft.com/office/drawing/2010/main">
        <mc:Choice Requires="a14">
          <p:sp>
            <p:nvSpPr>
              <p:cNvPr id="70" name="Content Placeholder 2"/>
              <p:cNvSpPr txBox="1">
                <a:spLocks/>
              </p:cNvSpPr>
              <p:nvPr/>
            </p:nvSpPr>
            <p:spPr>
              <a:xfrm>
                <a:off x="927050" y="5859138"/>
                <a:ext cx="6443357" cy="761686"/>
              </a:xfrm>
              <a:prstGeom prst="rect">
                <a:avLst/>
              </a:prstGeom>
            </p:spPr>
            <p:txBody>
              <a:bodyPr vert="horz" lIns="0" tIns="0" rIns="0" bIns="0" rtlCol="0">
                <a:noAutofit/>
              </a:bodyPr>
              <a:lstStyle>
                <a:lvl1pPr marL="0" indent="0" algn="l" defTabSz="685800" rtl="0" eaLnBrk="1" latinLnBrk="0" hangingPunct="1">
                  <a:lnSpc>
                    <a:spcPct val="100000"/>
                  </a:lnSpc>
                  <a:spcBef>
                    <a:spcPts val="750"/>
                  </a:spcBef>
                  <a:buFont typeface="Arial" panose="020B0604020202020204" pitchFamily="34" charset="0"/>
                  <a:buNone/>
                  <a:defRPr sz="1650" kern="1200">
                    <a:solidFill>
                      <a:schemeClr val="tx1"/>
                    </a:solidFill>
                    <a:latin typeface="Arial" panose="020B0604020202020204" pitchFamily="34" charset="0"/>
                    <a:ea typeface="+mn-ea"/>
                    <a:cs typeface="Arial" panose="020B0604020202020204" pitchFamily="34" charset="0"/>
                  </a:defRPr>
                </a:lvl1pPr>
                <a:lvl2pPr marL="255985" indent="-127397" algn="l" defTabSz="685800" rtl="0" eaLnBrk="1" latinLnBrk="0" hangingPunct="1">
                  <a:lnSpc>
                    <a:spcPct val="100000"/>
                  </a:lnSpc>
                  <a:spcBef>
                    <a:spcPts val="375"/>
                  </a:spcBef>
                  <a:buFont typeface="Arial" panose="020B0604020202020204" pitchFamily="34" charset="0"/>
                  <a:buChar char="•"/>
                  <a:defRPr sz="1650" kern="1200">
                    <a:solidFill>
                      <a:schemeClr val="tx1"/>
                    </a:solidFill>
                    <a:latin typeface="Arial" panose="020B0604020202020204" pitchFamily="34" charset="0"/>
                    <a:ea typeface="+mn-ea"/>
                    <a:cs typeface="Arial" panose="020B0604020202020204" pitchFamily="34" charset="0"/>
                  </a:defRPr>
                </a:lvl2pPr>
                <a:lvl3pPr marL="471488" indent="-128588" algn="l" defTabSz="685800" rtl="0" eaLnBrk="1" latinLnBrk="0" hangingPunct="1">
                  <a:lnSpc>
                    <a:spcPct val="100000"/>
                  </a:lnSpc>
                  <a:spcBef>
                    <a:spcPts val="375"/>
                  </a:spcBef>
                  <a:buFont typeface="Arial" panose="020B0604020202020204" pitchFamily="34" charset="0"/>
                  <a:buChar char="-"/>
                  <a:defRPr sz="1500" kern="1200">
                    <a:solidFill>
                      <a:schemeClr val="tx1"/>
                    </a:solidFill>
                    <a:latin typeface="Arial" panose="020B0604020202020204" pitchFamily="34" charset="0"/>
                    <a:ea typeface="+mn-ea"/>
                    <a:cs typeface="Arial" panose="020B0604020202020204" pitchFamily="34" charset="0"/>
                  </a:defRPr>
                </a:lvl3pPr>
                <a:lvl4pPr marL="685800" indent="-132160" algn="l" defTabSz="685800" rtl="0" eaLnBrk="1" latinLnBrk="0" hangingPunct="1">
                  <a:lnSpc>
                    <a:spcPct val="100000"/>
                  </a:lnSpc>
                  <a:spcBef>
                    <a:spcPts val="375"/>
                  </a:spcBef>
                  <a:buClr>
                    <a:schemeClr val="tx1">
                      <a:lumMod val="50000"/>
                      <a:lumOff val="50000"/>
                    </a:schemeClr>
                  </a:buClr>
                  <a:buFont typeface="Arial" panose="020B0604020202020204" pitchFamily="34" charset="0"/>
                  <a:buChar char="•"/>
                  <a:defRPr sz="1500" kern="1200">
                    <a:solidFill>
                      <a:schemeClr val="tx1">
                        <a:lumMod val="50000"/>
                        <a:lumOff val="50000"/>
                      </a:schemeClr>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6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marR="0" lvl="0" indent="0" algn="l" defTabSz="685800" rtl="0" eaLnBrk="1" fontAlgn="base" latinLnBrk="0" hangingPunct="1">
                  <a:lnSpc>
                    <a:spcPct val="100000"/>
                  </a:lnSpc>
                  <a:spcBef>
                    <a:spcPts val="750"/>
                  </a:spcBef>
                  <a:spcAft>
                    <a:spcPct val="0"/>
                  </a:spcAft>
                  <a:buClrTx/>
                  <a:buSzTx/>
                  <a:buFont typeface="Arial" panose="020B0604020202020204" pitchFamily="34" charset="0"/>
                  <a:buNone/>
                  <a:tabLst/>
                  <a:defRPr/>
                </a:pPr>
                <a:r>
                  <a:rPr kumimoji="0" lang="en-US" sz="20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The rules for element-wise addition also apply to the accumulation operator, </a:t>
                </a:r>
                <a14:m>
                  <m:oMath xmlns:m="http://schemas.openxmlformats.org/officeDocument/2006/math">
                    <m:r>
                      <a:rPr kumimoji="0" lang="en-US" sz="2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m:t>
                    </m:r>
                  </m:oMath>
                </a14:m>
                <a:endParaRPr kumimoji="0" lang="en-US" sz="20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mc:Choice>
        <mc:Fallback xmlns="">
          <p:sp>
            <p:nvSpPr>
              <p:cNvPr id="70" name="Content Placeholder 2"/>
              <p:cNvSpPr txBox="1">
                <a:spLocks noRot="1" noChangeAspect="1" noMove="1" noResize="1" noEditPoints="1" noAdjustHandles="1" noChangeArrowheads="1" noChangeShapeType="1" noTextEdit="1"/>
              </p:cNvSpPr>
              <p:nvPr/>
            </p:nvSpPr>
            <p:spPr>
              <a:xfrm>
                <a:off x="927050" y="5859138"/>
                <a:ext cx="6443357" cy="761686"/>
              </a:xfrm>
              <a:prstGeom prst="rect">
                <a:avLst/>
              </a:prstGeom>
              <a:blipFill rotWithShape="0">
                <a:blip r:embed="rId5"/>
                <a:stretch>
                  <a:fillRect l="-2365" t="-9600" r="-1703" b="-1600"/>
                </a:stretch>
              </a:blipFill>
            </p:spPr>
            <p:txBody>
              <a:bodyPr/>
              <a:lstStyle/>
              <a:p>
                <a:r>
                  <a:rPr lang="en-US">
                    <a:noFill/>
                  </a:rPr>
                  <a:t> </a:t>
                </a:r>
              </a:p>
            </p:txBody>
          </p:sp>
        </mc:Fallback>
      </mc:AlternateContent>
    </p:spTree>
    <p:extLst>
      <p:ext uri="{BB962C8B-B14F-4D97-AF65-F5344CB8AC3E}">
        <p14:creationId xmlns:p14="http://schemas.microsoft.com/office/powerpoint/2010/main" val="243015680"/>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Content Placeholder 2">
            <a:extLst>
              <a:ext uri="{FF2B5EF4-FFF2-40B4-BE49-F238E27FC236}">
                <a16:creationId xmlns:a16="http://schemas.microsoft.com/office/drawing/2014/main" id="{D3391C25-203C-428C-8A45-829F2AEF23F9}"/>
              </a:ext>
            </a:extLst>
          </p:cNvPr>
          <p:cNvSpPr txBox="1">
            <a:spLocks/>
          </p:cNvSpPr>
          <p:nvPr/>
        </p:nvSpPr>
        <p:spPr bwMode="auto">
          <a:xfrm>
            <a:off x="565213" y="2382979"/>
            <a:ext cx="7966644" cy="4168634"/>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225425" indent="-225425" algn="l" rtl="0" eaLnBrk="0" fontAlgn="base" hangingPunct="0">
              <a:spcBef>
                <a:spcPct val="20000"/>
              </a:spcBef>
              <a:spcAft>
                <a:spcPct val="0"/>
              </a:spcAft>
              <a:buChar char="•"/>
              <a:defRPr sz="2400">
                <a:solidFill>
                  <a:schemeClr val="tx1"/>
                </a:solidFill>
                <a:latin typeface="Arial" pitchFamily="34" charset="0"/>
                <a:ea typeface="+mn-ea"/>
                <a:cs typeface="+mn-cs"/>
              </a:defRPr>
            </a:lvl1pPr>
            <a:lvl2pPr marL="576263" indent="-236538" algn="l" rtl="0" eaLnBrk="0" fontAlgn="base" hangingPunct="0">
              <a:spcBef>
                <a:spcPct val="20000"/>
              </a:spcBef>
              <a:spcAft>
                <a:spcPct val="0"/>
              </a:spcAft>
              <a:buFont typeface="Verdana" pitchFamily="34" charset="0"/>
              <a:buChar char="–"/>
              <a:defRPr sz="2000">
                <a:solidFill>
                  <a:schemeClr val="tx1"/>
                </a:solidFill>
                <a:latin typeface="Arial" pitchFamily="34" charset="0"/>
              </a:defRPr>
            </a:lvl2pPr>
            <a:lvl3pPr marL="914400" indent="-223838" algn="l" rtl="0" eaLnBrk="0" fontAlgn="base" hangingPunct="0">
              <a:spcBef>
                <a:spcPct val="20000"/>
              </a:spcBef>
              <a:spcAft>
                <a:spcPct val="0"/>
              </a:spcAft>
              <a:buFont typeface="Verdana" pitchFamily="34" charset="0"/>
              <a:buChar char="–"/>
              <a:defRPr>
                <a:solidFill>
                  <a:schemeClr val="tx1"/>
                </a:solidFill>
                <a:latin typeface="Arial" pitchFamily="34" charset="0"/>
              </a:defRPr>
            </a:lvl3pPr>
            <a:lvl4pPr marL="1265238" indent="-236538" algn="l" rtl="0" eaLnBrk="0" fontAlgn="base" hangingPunct="0">
              <a:spcBef>
                <a:spcPct val="20000"/>
              </a:spcBef>
              <a:spcAft>
                <a:spcPct val="0"/>
              </a:spcAft>
              <a:buFont typeface="Verdana" pitchFamily="34" charset="0"/>
              <a:buChar char="–"/>
              <a:defRPr sz="1600">
                <a:solidFill>
                  <a:schemeClr val="tx1"/>
                </a:solidFill>
                <a:latin typeface="Arial" pitchFamily="34" charset="0"/>
              </a:defRPr>
            </a:lvl4pPr>
            <a:lvl5pPr marL="1660525" indent="-234950" algn="l" rtl="0" eaLnBrk="0" fontAlgn="base" hangingPunct="0">
              <a:spcBef>
                <a:spcPct val="20000"/>
              </a:spcBef>
              <a:spcAft>
                <a:spcPct val="0"/>
              </a:spcAft>
              <a:buFont typeface="Verdana" pitchFamily="34" charset="0"/>
              <a:buChar char="–"/>
              <a:defRPr sz="1400">
                <a:solidFill>
                  <a:schemeClr val="tx1"/>
                </a:solidFill>
                <a:latin typeface="Arial" pitchFamily="34" charset="0"/>
              </a:defRPr>
            </a:lvl5pPr>
            <a:lvl6pPr marL="2117725" indent="-234950" algn="l" rtl="0" eaLnBrk="1" fontAlgn="base" hangingPunct="1">
              <a:spcBef>
                <a:spcPct val="20000"/>
              </a:spcBef>
              <a:spcAft>
                <a:spcPct val="0"/>
              </a:spcAft>
              <a:buFont typeface="Verdana" pitchFamily="96" charset="0"/>
              <a:buChar char="–"/>
              <a:defRPr sz="1400">
                <a:solidFill>
                  <a:schemeClr val="tx1"/>
                </a:solidFill>
                <a:latin typeface="+mn-lt"/>
              </a:defRPr>
            </a:lvl6pPr>
            <a:lvl7pPr marL="2574925" indent="-234950" algn="l" rtl="0" eaLnBrk="1" fontAlgn="base" hangingPunct="1">
              <a:spcBef>
                <a:spcPct val="20000"/>
              </a:spcBef>
              <a:spcAft>
                <a:spcPct val="0"/>
              </a:spcAft>
              <a:buFont typeface="Verdana" pitchFamily="96" charset="0"/>
              <a:buChar char="–"/>
              <a:defRPr sz="1400">
                <a:solidFill>
                  <a:schemeClr val="tx1"/>
                </a:solidFill>
                <a:latin typeface="+mn-lt"/>
              </a:defRPr>
            </a:lvl7pPr>
            <a:lvl8pPr marL="3032125" indent="-234950" algn="l" rtl="0" eaLnBrk="1" fontAlgn="base" hangingPunct="1">
              <a:spcBef>
                <a:spcPct val="20000"/>
              </a:spcBef>
              <a:spcAft>
                <a:spcPct val="0"/>
              </a:spcAft>
              <a:buFont typeface="Verdana" pitchFamily="96" charset="0"/>
              <a:buChar char="–"/>
              <a:defRPr sz="1400">
                <a:solidFill>
                  <a:schemeClr val="tx1"/>
                </a:solidFill>
                <a:latin typeface="+mn-lt"/>
              </a:defRPr>
            </a:lvl8pPr>
            <a:lvl9pPr marL="3489325" indent="-234950" algn="l" rtl="0" eaLnBrk="1" fontAlgn="base" hangingPunct="1">
              <a:spcBef>
                <a:spcPct val="20000"/>
              </a:spcBef>
              <a:spcAft>
                <a:spcPct val="0"/>
              </a:spcAft>
              <a:buFont typeface="Verdana" pitchFamily="96" charset="0"/>
              <a:buChar char="–"/>
              <a:defRPr sz="1400">
                <a:solidFill>
                  <a:schemeClr val="tx1"/>
                </a:solidFill>
                <a:latin typeface="+mn-lt"/>
              </a:defRPr>
            </a:lvl9pPr>
          </a:lstStyle>
          <a:p>
            <a:pPr marL="0" marR="0" lvl="0" indent="0" algn="l" defTabSz="914400" rtl="0" eaLnBrk="0" fontAlgn="base" latinLnBrk="0" hangingPunct="0">
              <a:lnSpc>
                <a:spcPct val="100000"/>
              </a:lnSpc>
              <a:spcBef>
                <a:spcPct val="20000"/>
              </a:spcBef>
              <a:spcAft>
                <a:spcPct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import pygraphblas as grb</a:t>
            </a:r>
          </a:p>
          <a:p>
            <a:pPr marL="0" marR="0" lvl="0" indent="0" algn="l" defTabSz="914400" rtl="0" eaLnBrk="0" fontAlgn="base" latinLnBrk="0" hangingPunct="0">
              <a:lnSpc>
                <a:spcPct val="100000"/>
              </a:lnSpc>
              <a:spcBef>
                <a:spcPts val="0"/>
              </a:spcBef>
              <a:spcAft>
                <a:spcPct val="0"/>
              </a:spcAft>
              <a:buClrTx/>
              <a:buSzTx/>
              <a:buFontTx/>
              <a:buNone/>
              <a:tabLst/>
              <a:defRPr/>
            </a:pP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u = </a:t>
            </a:r>
            <a:r>
              <a:rPr kumimoji="0" lang="en-US" sz="1600" b="1" i="0" u="none" strike="noStrike" kern="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grb.Vector.sparse</a:t>
            </a: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a:t>
            </a:r>
            <a:r>
              <a:rPr kumimoji="0" lang="en-US" sz="1600" b="1" i="0" u="none" strike="noStrike" kern="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grb.BOOL</a:t>
            </a: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NODES);</a:t>
            </a:r>
          </a:p>
          <a:p>
            <a:pPr marL="0" marR="0" lvl="0" indent="0" algn="l" defTabSz="914400" rtl="0" eaLnBrk="0" fontAlgn="base" latinLnBrk="0" hangingPunct="0">
              <a:lnSpc>
                <a:spcPct val="100000"/>
              </a:lnSpc>
              <a:spcBef>
                <a:spcPts val="0"/>
              </a:spcBef>
              <a:spcAft>
                <a:spcPct val="0"/>
              </a:spcAft>
              <a:buClrTx/>
              <a:buSzTx/>
              <a:buFontTx/>
              <a:buNone/>
              <a:tabLst/>
              <a:defRPr/>
            </a:pP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v = </a:t>
            </a:r>
            <a:r>
              <a:rPr kumimoji="0" lang="en-US" sz="1600" b="1" i="0" u="none" strike="noStrike" kern="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grb.Vector.sparse</a:t>
            </a: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a:t>
            </a:r>
            <a:r>
              <a:rPr kumimoji="0" lang="en-US" sz="1600" b="1" i="0" u="none" strike="noStrike" kern="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grb.BOOL</a:t>
            </a: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NODES);</a:t>
            </a:r>
          </a:p>
          <a:p>
            <a:pPr marL="0" marR="0" lvl="0" indent="0" algn="l" defTabSz="914400" rtl="0" eaLnBrk="0" fontAlgn="base" latinLnBrk="0" hangingPunct="0">
              <a:lnSpc>
                <a:spcPct val="100000"/>
              </a:lnSpc>
              <a:spcBef>
                <a:spcPts val="0"/>
              </a:spcBef>
              <a:spcAft>
                <a:spcPct val="0"/>
              </a:spcAft>
              <a:buClrTx/>
              <a:buSzTx/>
              <a:buFontTx/>
              <a:buNone/>
              <a:tabLst/>
              <a:defRPr/>
            </a:pPr>
            <a:endPar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0" fontAlgn="base" latinLnBrk="0" hangingPunct="0">
              <a:lnSpc>
                <a:spcPct val="100000"/>
              </a:lnSpc>
              <a:spcBef>
                <a:spcPts val="0"/>
              </a:spcBef>
              <a:spcAft>
                <a:spcPct val="0"/>
              </a:spcAft>
              <a:buClrTx/>
              <a:buSzTx/>
              <a:buFontTx/>
              <a:buNone/>
              <a:tabLst/>
              <a:defRPr/>
            </a:pPr>
            <a:r>
              <a:rPr kumimoji="0" lang="en-US" sz="1600" b="1" i="0" u="none" strike="noStrike" kern="0" cap="none" spc="0" normalizeH="0" baseline="0" noProof="0" dirty="0">
                <a:ln>
                  <a:noFill/>
                </a:ln>
                <a:solidFill>
                  <a:srgbClr val="008000"/>
                </a:solidFill>
                <a:effectLst/>
                <a:uLnTx/>
                <a:uFillTx/>
                <a:latin typeface="Courier New" panose="02070309020205020404" pitchFamily="49" charset="0"/>
                <a:ea typeface="+mn-ea"/>
                <a:cs typeface="Courier New" panose="02070309020205020404" pitchFamily="49" charset="0"/>
              </a:rPr>
              <a:t># using an implicit operator (LAND)</a:t>
            </a:r>
          </a:p>
          <a:p>
            <a:pPr marL="0" indent="0">
              <a:spcBef>
                <a:spcPts val="0"/>
              </a:spcBef>
              <a:buNone/>
              <a:defRPr/>
            </a:pPr>
            <a:r>
              <a:rPr lang="en-US" sz="1600" b="1" kern="0" dirty="0">
                <a:solidFill>
                  <a:srgbClr val="000000"/>
                </a:solidFill>
                <a:latin typeface="Courier New" panose="02070309020205020404" pitchFamily="49" charset="0"/>
                <a:cs typeface="Courier New" panose="02070309020205020404" pitchFamily="49" charset="0"/>
              </a:rPr>
              <a:t>v *= u </a:t>
            </a:r>
          </a:p>
          <a:p>
            <a:pPr marL="0" marR="0" lvl="0" indent="0" algn="l" defTabSz="914400" rtl="0" eaLnBrk="0" fontAlgn="base" latinLnBrk="0" hangingPunct="0">
              <a:lnSpc>
                <a:spcPct val="100000"/>
              </a:lnSpc>
              <a:spcBef>
                <a:spcPts val="0"/>
              </a:spcBef>
              <a:spcAft>
                <a:spcPct val="0"/>
              </a:spcAft>
              <a:buClrTx/>
              <a:buSzTx/>
              <a:buFontTx/>
              <a:buNone/>
              <a:tabLst/>
              <a:defRPr/>
            </a:pP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w = u * v</a:t>
            </a:r>
          </a:p>
          <a:p>
            <a:pPr marL="0" marR="0" lvl="0" indent="0" algn="l" defTabSz="914400" rtl="0" eaLnBrk="0" fontAlgn="base" latinLnBrk="0" hangingPunct="0">
              <a:lnSpc>
                <a:spcPct val="100000"/>
              </a:lnSpc>
              <a:spcBef>
                <a:spcPts val="0"/>
              </a:spcBef>
              <a:spcAft>
                <a:spcPct val="0"/>
              </a:spcAft>
              <a:buClrTx/>
              <a:buSzTx/>
              <a:buFontTx/>
              <a:buNone/>
              <a:tabLst/>
              <a:defRPr/>
            </a:pP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w = </a:t>
            </a:r>
            <a:r>
              <a:rPr kumimoji="0" lang="en-US" sz="1600" b="1" i="0" u="none" strike="noStrike" kern="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u.emult</a:t>
            </a: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(v)</a:t>
            </a:r>
          </a:p>
          <a:p>
            <a:pPr marL="0" marR="0" lvl="0" indent="0" algn="l" defTabSz="914400" rtl="0" eaLnBrk="0" fontAlgn="base" latinLnBrk="0" hangingPunct="0">
              <a:lnSpc>
                <a:spcPct val="100000"/>
              </a:lnSpc>
              <a:spcBef>
                <a:spcPts val="0"/>
              </a:spcBef>
              <a:spcAft>
                <a:spcPct val="0"/>
              </a:spcAft>
              <a:buClrTx/>
              <a:buSzTx/>
              <a:buFontTx/>
              <a:buNone/>
              <a:tabLst/>
              <a:defRPr/>
            </a:pPr>
            <a:r>
              <a:rPr kumimoji="0" lang="en-US" sz="1600" b="1" i="0" u="none" strike="noStrike" kern="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u.emult</a:t>
            </a: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(v, out=w)</a:t>
            </a:r>
          </a:p>
          <a:p>
            <a:pPr marL="0" marR="0" lvl="0" indent="0" algn="l" defTabSz="914400" rtl="0" eaLnBrk="0" fontAlgn="base" latinLnBrk="0" hangingPunct="0">
              <a:lnSpc>
                <a:spcPct val="100000"/>
              </a:lnSpc>
              <a:spcBef>
                <a:spcPts val="0"/>
              </a:spcBef>
              <a:spcAft>
                <a:spcPct val="0"/>
              </a:spcAft>
              <a:buClrTx/>
              <a:buSzTx/>
              <a:buFontTx/>
              <a:buNone/>
              <a:tabLst/>
              <a:defRPr/>
            </a:pPr>
            <a:endParaRPr kumimoji="0" lang="en-US" sz="1600" b="1" i="0" u="none" strike="noStrike" kern="0" cap="none" spc="0" normalizeH="0" baseline="0" noProof="0" dirty="0">
              <a:ln>
                <a:noFill/>
              </a:ln>
              <a:solidFill>
                <a:srgbClr val="008000"/>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0" fontAlgn="base" latinLnBrk="0" hangingPunct="0">
              <a:lnSpc>
                <a:spcPct val="100000"/>
              </a:lnSpc>
              <a:spcBef>
                <a:spcPts val="0"/>
              </a:spcBef>
              <a:spcAft>
                <a:spcPct val="0"/>
              </a:spcAft>
              <a:buClrTx/>
              <a:buSzTx/>
              <a:buFontTx/>
              <a:buNone/>
              <a:tabLst/>
              <a:defRPr/>
            </a:pPr>
            <a:r>
              <a:rPr kumimoji="0" lang="en-US" sz="1600" b="1" i="0" u="none" strike="noStrike" kern="0" cap="none" spc="0" normalizeH="0" baseline="0" noProof="0" dirty="0">
                <a:ln>
                  <a:noFill/>
                </a:ln>
                <a:solidFill>
                  <a:srgbClr val="008000"/>
                </a:solidFill>
                <a:effectLst/>
                <a:uLnTx/>
                <a:uFillTx/>
                <a:latin typeface="Courier New" panose="02070309020205020404" pitchFamily="49" charset="0"/>
                <a:ea typeface="+mn-ea"/>
                <a:cs typeface="Courier New" panose="02070309020205020404" pitchFamily="49" charset="0"/>
              </a:rPr>
              <a:t># using an explicit operator (LAND)</a:t>
            </a:r>
          </a:p>
          <a:p>
            <a:pPr marL="0" marR="0" lvl="0" indent="0" algn="l" defTabSz="914400" rtl="0" eaLnBrk="0" fontAlgn="base" latinLnBrk="0" hangingPunct="0">
              <a:lnSpc>
                <a:spcPct val="100000"/>
              </a:lnSpc>
              <a:spcBef>
                <a:spcPts val="0"/>
              </a:spcBef>
              <a:spcAft>
                <a:spcPct val="0"/>
              </a:spcAft>
              <a:buClrTx/>
              <a:buSzTx/>
              <a:buFontTx/>
              <a:buNone/>
              <a:tabLst/>
              <a:defRPr/>
            </a:pP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w = </a:t>
            </a:r>
            <a:r>
              <a:rPr kumimoji="0" lang="en-US" sz="1600" b="1" i="0" u="none" strike="noStrike" kern="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u.emult</a:t>
            </a: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(v, </a:t>
            </a:r>
            <a:r>
              <a:rPr kumimoji="0" lang="en-US" sz="1600" b="1" i="0" u="none" strike="noStrike" kern="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mult_op</a:t>
            </a: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a:t>
            </a:r>
            <a:r>
              <a:rPr kumimoji="0" lang="en-US" sz="1600" b="1" i="0" u="none" strike="noStrike" kern="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grb.BOOL.LAND</a:t>
            </a: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a:t>
            </a:r>
          </a:p>
          <a:p>
            <a:pPr marL="0" marR="0" lvl="0" indent="0" algn="l" defTabSz="914400" rtl="0" eaLnBrk="0" fontAlgn="base" latinLnBrk="0" hangingPunct="0">
              <a:lnSpc>
                <a:spcPct val="100000"/>
              </a:lnSpc>
              <a:spcBef>
                <a:spcPts val="0"/>
              </a:spcBef>
              <a:spcAft>
                <a:spcPct val="0"/>
              </a:spcAft>
              <a:buClrTx/>
              <a:buSzTx/>
              <a:buFontTx/>
              <a:buNone/>
              <a:tabLst/>
              <a:defRPr/>
            </a:pPr>
            <a:endPar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0" fontAlgn="base" latinLnBrk="0" hangingPunct="0">
              <a:lnSpc>
                <a:spcPct val="100000"/>
              </a:lnSpc>
              <a:spcBef>
                <a:spcPts val="0"/>
              </a:spcBef>
              <a:spcAft>
                <a:spcPct val="0"/>
              </a:spcAft>
              <a:buClrTx/>
              <a:buSzTx/>
              <a:buFontTx/>
              <a:buNone/>
              <a:tabLst/>
              <a:defRPr/>
            </a:pPr>
            <a:r>
              <a:rPr kumimoji="0" lang="en-US" sz="1600" b="1" i="0" u="none" strike="noStrike" kern="0" cap="none" spc="0" normalizeH="0" baseline="0" noProof="0" dirty="0">
                <a:ln>
                  <a:noFill/>
                </a:ln>
                <a:solidFill>
                  <a:srgbClr val="008000"/>
                </a:solidFill>
                <a:effectLst/>
                <a:uLnTx/>
                <a:uFillTx/>
                <a:latin typeface="Courier New" panose="02070309020205020404" pitchFamily="49" charset="0"/>
                <a:ea typeface="+mn-ea"/>
                <a:cs typeface="Courier New" panose="02070309020205020404" pitchFamily="49" charset="0"/>
              </a:rPr>
              <a:t># using a context manager</a:t>
            </a:r>
          </a:p>
          <a:p>
            <a:pPr marL="0" marR="0" lvl="0" indent="0" algn="l" defTabSz="914400" rtl="0" eaLnBrk="0" fontAlgn="base" latinLnBrk="0" hangingPunct="0">
              <a:lnSpc>
                <a:spcPct val="100000"/>
              </a:lnSpc>
              <a:spcBef>
                <a:spcPts val="0"/>
              </a:spcBef>
              <a:spcAft>
                <a:spcPct val="0"/>
              </a:spcAft>
              <a:buClrTx/>
              <a:buSzTx/>
              <a:buFontTx/>
              <a:buNone/>
              <a:tabLst/>
              <a:defRPr/>
            </a:pP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with </a:t>
            </a:r>
            <a:r>
              <a:rPr kumimoji="0" lang="en-US" sz="1600" b="1" i="0" u="none" strike="noStrike" kern="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grb.BOOL.LAND</a:t>
            </a: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a:t>
            </a:r>
          </a:p>
          <a:p>
            <a:pPr marL="0" marR="0" lvl="0" indent="0" algn="l" defTabSz="914400" rtl="0" eaLnBrk="0" fontAlgn="base" latinLnBrk="0" hangingPunct="0">
              <a:lnSpc>
                <a:spcPct val="100000"/>
              </a:lnSpc>
              <a:spcBef>
                <a:spcPts val="0"/>
              </a:spcBef>
              <a:spcAft>
                <a:spcPct val="0"/>
              </a:spcAft>
              <a:buClrTx/>
              <a:buSzTx/>
              <a:buFontTx/>
              <a:buNone/>
              <a:tabLst/>
              <a:defRPr/>
            </a:pP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w = </a:t>
            </a:r>
            <a:r>
              <a:rPr kumimoji="0" lang="en-US" sz="1600" b="1" i="0" u="none" strike="noStrike" kern="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u.emult</a:t>
            </a: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(v)</a:t>
            </a:r>
          </a:p>
          <a:p>
            <a:pPr marL="0" marR="0" lvl="0" indent="0" algn="l" defTabSz="914400" rtl="0" eaLnBrk="0" fontAlgn="base" latinLnBrk="0" hangingPunct="0">
              <a:lnSpc>
                <a:spcPct val="100000"/>
              </a:lnSpc>
              <a:spcBef>
                <a:spcPts val="0"/>
              </a:spcBef>
              <a:spcAft>
                <a:spcPct val="0"/>
              </a:spcAft>
              <a:buClrTx/>
              <a:buSzTx/>
              <a:buFontTx/>
              <a:buNone/>
              <a:tabLst/>
              <a:defRPr/>
            </a:pP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sz="1600" b="1" i="0" u="none" strike="noStrike" kern="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u.emult</a:t>
            </a: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(v, out=w)</a:t>
            </a:r>
            <a:endParaRPr kumimoji="0" lang="en-US" sz="1600" b="1" i="0" u="none" strike="noStrike" kern="0" cap="none" spc="0" normalizeH="0" baseline="0" noProof="0" dirty="0">
              <a:ln>
                <a:noFill/>
              </a:ln>
              <a:solidFill>
                <a:srgbClr val="008000"/>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0" fontAlgn="base" latinLnBrk="0" hangingPunct="0">
              <a:lnSpc>
                <a:spcPct val="100000"/>
              </a:lnSpc>
              <a:spcBef>
                <a:spcPts val="0"/>
              </a:spcBef>
              <a:spcAft>
                <a:spcPct val="0"/>
              </a:spcAft>
              <a:buClrTx/>
              <a:buSzTx/>
              <a:buFontTx/>
              <a:buNone/>
              <a:tabLst/>
              <a:defRPr/>
            </a:pPr>
            <a:endPar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endParaRPr>
          </a:p>
        </p:txBody>
      </p:sp>
      <p:sp>
        <p:nvSpPr>
          <p:cNvPr id="2" name="Title 1">
            <a:extLst>
              <a:ext uri="{FF2B5EF4-FFF2-40B4-BE49-F238E27FC236}">
                <a16:creationId xmlns:a16="http://schemas.microsoft.com/office/drawing/2014/main" id="{8BE90381-5C8A-B646-B2DD-2B6EE4A9B323}"/>
              </a:ext>
            </a:extLst>
          </p:cNvPr>
          <p:cNvSpPr>
            <a:spLocks noGrp="1"/>
          </p:cNvSpPr>
          <p:nvPr>
            <p:ph type="title"/>
          </p:nvPr>
        </p:nvSpPr>
        <p:spPr>
          <a:xfrm>
            <a:off x="166688" y="192088"/>
            <a:ext cx="5473536" cy="889000"/>
          </a:xfrm>
        </p:spPr>
        <p:txBody>
          <a:bodyPr/>
          <a:lstStyle/>
          <a:p>
            <a:r>
              <a:rPr lang="en-US" dirty="0"/>
              <a:t>Element-wise Multiplication</a:t>
            </a:r>
          </a:p>
        </p:txBody>
      </p:sp>
      <p:sp>
        <p:nvSpPr>
          <p:cNvPr id="3" name="Content Placeholder 2">
            <a:extLst>
              <a:ext uri="{FF2B5EF4-FFF2-40B4-BE49-F238E27FC236}">
                <a16:creationId xmlns:a16="http://schemas.microsoft.com/office/drawing/2014/main" id="{E5E9446B-2B19-6441-9D96-7EC8A5C5B3D8}"/>
              </a:ext>
            </a:extLst>
          </p:cNvPr>
          <p:cNvSpPr>
            <a:spLocks noGrp="1"/>
          </p:cNvSpPr>
          <p:nvPr>
            <p:ph idx="1"/>
          </p:nvPr>
        </p:nvSpPr>
        <p:spPr>
          <a:xfrm>
            <a:off x="455000" y="815207"/>
            <a:ext cx="8349340" cy="1567772"/>
          </a:xfrm>
        </p:spPr>
        <p:txBody>
          <a:bodyPr/>
          <a:lstStyle/>
          <a:p>
            <a:r>
              <a:rPr lang="en-US" sz="2000" dirty="0"/>
              <a:t>Compute the element-wise “</a:t>
            </a:r>
            <a:r>
              <a:rPr lang="en-US" sz="2000" b="1" dirty="0"/>
              <a:t>multiplication</a:t>
            </a:r>
            <a:r>
              <a:rPr lang="en-US" sz="2000" dirty="0"/>
              <a:t>” of two GraphBLAS vectors.</a:t>
            </a:r>
          </a:p>
          <a:p>
            <a:r>
              <a:rPr lang="en-US" sz="2000" dirty="0"/>
              <a:t>Performs the implicit or explicit “multiply” operator (</a:t>
            </a:r>
            <a:r>
              <a:rPr lang="en-US" sz="2000" b="1" dirty="0" err="1">
                <a:latin typeface="Courier New" panose="02070309020205020404" pitchFamily="49" charset="0"/>
                <a:cs typeface="Courier New" panose="02070309020205020404" pitchFamily="49" charset="0"/>
              </a:rPr>
              <a:t>mult_op</a:t>
            </a:r>
            <a:r>
              <a:rPr lang="en-US" sz="2000" dirty="0"/>
              <a:t>) on the </a:t>
            </a:r>
            <a:r>
              <a:rPr lang="en-US" sz="2000" b="1" dirty="0"/>
              <a:t>intersection</a:t>
            </a:r>
            <a:r>
              <a:rPr lang="en-US" sz="2000" dirty="0"/>
              <a:t> of the sparse entries in each input vector, u and v.</a:t>
            </a:r>
          </a:p>
          <a:p>
            <a:r>
              <a:rPr lang="en-US" sz="2000" b="1" dirty="0" err="1">
                <a:latin typeface="Courier New" panose="02070309020205020404" pitchFamily="49" charset="0"/>
                <a:cs typeface="Courier New" panose="02070309020205020404" pitchFamily="49" charset="0"/>
              </a:rPr>
              <a:t>emult</a:t>
            </a:r>
            <a:r>
              <a:rPr lang="en-US" sz="2000" dirty="0"/>
              <a:t> defined as a member function of Vector class (also Matrix class)</a:t>
            </a:r>
          </a:p>
        </p:txBody>
      </p:sp>
      <p:sp>
        <p:nvSpPr>
          <p:cNvPr id="4" name="Slide Number Placeholder 3">
            <a:extLst>
              <a:ext uri="{FF2B5EF4-FFF2-40B4-BE49-F238E27FC236}">
                <a16:creationId xmlns:a16="http://schemas.microsoft.com/office/drawing/2014/main" id="{15F358DF-A254-724A-B63F-B2FB49219412}"/>
              </a:ext>
            </a:extLst>
          </p:cNvPr>
          <p:cNvSpPr>
            <a:spLocks noGrp="1"/>
          </p:cNvSpPr>
          <p:nvPr>
            <p:ph type="sldNum"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0C933AAA-F64E-4748-8A99-DCC60F15C72A}" type="slidenum">
              <a:rPr kumimoji="0" lang="en-US" sz="1200" b="0" i="0" u="none" strike="noStrike" kern="1200" cap="none" spc="0" normalizeH="0" baseline="0" noProof="0" smtClean="0">
                <a:ln>
                  <a:noFill/>
                </a:ln>
                <a:solidFill>
                  <a:srgbClr val="000000"/>
                </a:solidFill>
                <a:effectLst/>
                <a:uLnTx/>
                <a:uFillTx/>
                <a:latin typeface="Tahoma" pitchFamily="34" charset="0"/>
                <a:ea typeface="ＭＳ Ｐゴシック" pitchFamily="34" charset="-128"/>
                <a:cs typeface="Arial" pitchFamily="34" charset="0"/>
              </a:rPr>
              <a:pPr marL="0" marR="0" lvl="0" indent="0" algn="l" defTabSz="914400" rtl="0" eaLnBrk="1" fontAlgn="base" latinLnBrk="0" hangingPunct="1">
                <a:lnSpc>
                  <a:spcPct val="100000"/>
                </a:lnSpc>
                <a:spcBef>
                  <a:spcPct val="0"/>
                </a:spcBef>
                <a:spcAft>
                  <a:spcPct val="0"/>
                </a:spcAft>
                <a:buClrTx/>
                <a:buSzTx/>
                <a:buFontTx/>
                <a:buNone/>
                <a:tabLst/>
                <a:defRPr/>
              </a:pPr>
              <a:t>78</a:t>
            </a:fld>
            <a:endParaRPr kumimoji="0" lang="en-US" sz="1200" b="0" i="0" u="none" strike="noStrike" kern="1200" cap="none" spc="0" normalizeH="0" baseline="0" noProof="0" dirty="0">
              <a:ln>
                <a:noFill/>
              </a:ln>
              <a:solidFill>
                <a:srgbClr val="000000"/>
              </a:solidFill>
              <a:effectLst/>
              <a:uLnTx/>
              <a:uFillTx/>
              <a:latin typeface="Tahoma" pitchFamily="34" charset="0"/>
              <a:ea typeface="ＭＳ Ｐゴシック" pitchFamily="34" charset="-128"/>
              <a:cs typeface="Arial" pitchFamily="34" charset="0"/>
            </a:endParaRPr>
          </a:p>
        </p:txBody>
      </p:sp>
      <p:grpSp>
        <p:nvGrpSpPr>
          <p:cNvPr id="6" name="Group 5">
            <a:extLst>
              <a:ext uri="{FF2B5EF4-FFF2-40B4-BE49-F238E27FC236}">
                <a16:creationId xmlns:a16="http://schemas.microsoft.com/office/drawing/2014/main" id="{0FD23E24-03A6-4634-A169-68DE9616084F}"/>
              </a:ext>
            </a:extLst>
          </p:cNvPr>
          <p:cNvGrpSpPr/>
          <p:nvPr/>
        </p:nvGrpSpPr>
        <p:grpSpPr>
          <a:xfrm>
            <a:off x="6069206" y="128009"/>
            <a:ext cx="2975173" cy="553998"/>
            <a:chOff x="4274590" y="142338"/>
            <a:chExt cx="2975173" cy="553998"/>
          </a:xfrm>
        </p:grpSpPr>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2630B297-2B66-5144-AECE-1272A578478D}"/>
                    </a:ext>
                  </a:extLst>
                </p:cNvPr>
                <p:cNvSpPr txBox="1"/>
                <p:nvPr/>
              </p:nvSpPr>
              <p:spPr>
                <a:xfrm>
                  <a:off x="4274590" y="142338"/>
                  <a:ext cx="2975173" cy="553998"/>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14:m>
                    <m:oMath xmlns:m="http://schemas.openxmlformats.org/officeDocument/2006/math">
                      <m:r>
                        <m:rPr>
                          <m:nor/>
                        </m:rPr>
                        <a:rPr kumimoji="0" lang="en-US" sz="3600" b="0" i="0" u="none" strike="noStrike" kern="1200" cap="none" spc="0" normalizeH="0" baseline="0" noProof="0" dirty="0">
                          <a:ln>
                            <a:noFill/>
                          </a:ln>
                          <a:solidFill>
                            <a:srgbClr val="000000"/>
                          </a:solidFill>
                          <a:effectLst/>
                          <a:uLnTx/>
                          <a:uFillTx/>
                          <a:latin typeface="Tahoma" pitchFamily="34" charset="0"/>
                          <a:ea typeface="Cambria Math" panose="02040503050406030204" pitchFamily="18" charset="0"/>
                          <a:cs typeface="Arial" pitchFamily="34" charset="0"/>
                        </a:rPr>
                        <m:t>w</m:t>
                      </m:r>
                      <m:r>
                        <a:rPr kumimoji="0" lang="en-US" sz="3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m:t>
                      </m:r>
                    </m:oMath>
                  </a14:m>
                  <a:r>
                    <a:rPr kumimoji="0" lang="en-US" sz="3600" b="0" i="0" u="none" strike="noStrike" kern="1200" cap="none" spc="0" normalizeH="0" baseline="0" noProof="0" dirty="0">
                      <a:ln>
                        <a:noFill/>
                      </a:ln>
                      <a:solidFill>
                        <a:srgbClr val="000000"/>
                      </a:solidFill>
                      <a:effectLst/>
                      <a:uLnTx/>
                      <a:uFillTx/>
                      <a:latin typeface="Tahoma" pitchFamily="34" charset="0"/>
                      <a:ea typeface="Tahoma" panose="020B0604030504040204" pitchFamily="34" charset="0"/>
                      <a:cs typeface="Tahoma" panose="020B0604030504040204" pitchFamily="34" charset="0"/>
                    </a:rPr>
                    <a:t>= (u </a:t>
                  </a:r>
                  <a:r>
                    <a:rPr kumimoji="0" lang="en-US" sz="3600" b="0" i="0" u="none" strike="noStrike" kern="1200" cap="none" spc="0" normalizeH="0" baseline="0" noProof="0" dirty="0">
                      <a:ln>
                        <a:noFill/>
                      </a:ln>
                      <a:solidFill>
                        <a:srgbClr val="000000"/>
                      </a:solidFill>
                      <a:effectLst/>
                      <a:uLnTx/>
                      <a:uFillTx/>
                      <a:latin typeface="Tahoma" pitchFamily="34" charset="0"/>
                      <a:ea typeface="+mn-ea"/>
                      <a:cs typeface="Arial" pitchFamily="34" charset="0"/>
                    </a:rPr>
                    <a:t>⊗</a:t>
                  </a:r>
                  <a:r>
                    <a:rPr kumimoji="0" lang="en-US" sz="3600" b="0" i="0" u="none" strike="noStrike" kern="1200" cap="none" spc="0" normalizeH="0" baseline="0" noProof="0" dirty="0">
                      <a:ln>
                        <a:noFill/>
                      </a:ln>
                      <a:solidFill>
                        <a:srgbClr val="000000"/>
                      </a:solidFill>
                      <a:effectLst/>
                      <a:uLnTx/>
                      <a:uFillTx/>
                      <a:latin typeface="Tahoma" pitchFamily="34" charset="0"/>
                      <a:ea typeface="Tahoma" panose="020B0604030504040204" pitchFamily="34" charset="0"/>
                      <a:cs typeface="Tahoma" panose="020B0604030504040204" pitchFamily="34" charset="0"/>
                    </a:rPr>
                    <a:t> v)</a:t>
                  </a:r>
                </a:p>
              </p:txBody>
            </p:sp>
          </mc:Choice>
          <mc:Fallback xmlns="">
            <p:sp>
              <p:nvSpPr>
                <p:cNvPr id="17" name="TextBox 16">
                  <a:extLst>
                    <a:ext uri="{FF2B5EF4-FFF2-40B4-BE49-F238E27FC236}">
                      <a16:creationId xmlns:a16="http://schemas.microsoft.com/office/drawing/2014/main" id="{2630B297-2B66-5144-AECE-1272A578478D}"/>
                    </a:ext>
                  </a:extLst>
                </p:cNvPr>
                <p:cNvSpPr txBox="1">
                  <a:spLocks noRot="1" noChangeAspect="1" noMove="1" noResize="1" noEditPoints="1" noAdjustHandles="1" noChangeArrowheads="1" noChangeShapeType="1" noTextEdit="1"/>
                </p:cNvSpPr>
                <p:nvPr/>
              </p:nvSpPr>
              <p:spPr>
                <a:xfrm>
                  <a:off x="4274590" y="142338"/>
                  <a:ext cx="2975173" cy="553998"/>
                </a:xfrm>
                <a:prstGeom prst="rect">
                  <a:avLst/>
                </a:prstGeom>
                <a:blipFill>
                  <a:blip r:embed="rId3"/>
                  <a:stretch>
                    <a:fillRect t="-27473" r="-8197" b="-48352"/>
                  </a:stretch>
                </a:blipFill>
              </p:spPr>
              <p:txBody>
                <a:bodyPr/>
                <a:lstStyle/>
                <a:p>
                  <a:r>
                    <a:rPr lang="en-US">
                      <a:noFill/>
                    </a:rPr>
                    <a:t> </a:t>
                  </a:r>
                </a:p>
              </p:txBody>
            </p:sp>
          </mc:Fallback>
        </mc:AlternateContent>
        <p:cxnSp>
          <p:nvCxnSpPr>
            <p:cNvPr id="20" name="Straight Connector 19">
              <a:extLst>
                <a:ext uri="{FF2B5EF4-FFF2-40B4-BE49-F238E27FC236}">
                  <a16:creationId xmlns:a16="http://schemas.microsoft.com/office/drawing/2014/main" id="{D48C32FD-B849-0448-A6A1-36E4296DCABA}"/>
                </a:ext>
              </a:extLst>
            </p:cNvPr>
            <p:cNvCxnSpPr>
              <a:cxnSpLocks/>
            </p:cNvCxnSpPr>
            <p:nvPr/>
          </p:nvCxnSpPr>
          <p:spPr bwMode="auto">
            <a:xfrm>
              <a:off x="4693258" y="210742"/>
              <a:ext cx="514674" cy="475503"/>
            </a:xfrm>
            <a:prstGeom prst="line">
              <a:avLst/>
            </a:prstGeom>
            <a:ln w="41275">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7439120A-E75E-C24D-AFE1-0A1DAEAF5504}"/>
                </a:ext>
              </a:extLst>
            </p:cNvPr>
            <p:cNvCxnSpPr>
              <a:cxnSpLocks/>
            </p:cNvCxnSpPr>
            <p:nvPr/>
          </p:nvCxnSpPr>
          <p:spPr bwMode="auto">
            <a:xfrm flipV="1">
              <a:off x="4693258" y="199688"/>
              <a:ext cx="514674" cy="486557"/>
            </a:xfrm>
            <a:prstGeom prst="line">
              <a:avLst/>
            </a:prstGeom>
            <a:ln w="41275">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23" name="Right Brace 22">
            <a:extLst>
              <a:ext uri="{FF2B5EF4-FFF2-40B4-BE49-F238E27FC236}">
                <a16:creationId xmlns:a16="http://schemas.microsoft.com/office/drawing/2014/main" id="{4C9D1DBE-F03C-4846-8EED-D19A229B590D}"/>
              </a:ext>
            </a:extLst>
          </p:cNvPr>
          <p:cNvSpPr/>
          <p:nvPr/>
        </p:nvSpPr>
        <p:spPr bwMode="auto">
          <a:xfrm>
            <a:off x="2636139" y="3877731"/>
            <a:ext cx="320921" cy="735009"/>
          </a:xfrm>
          <a:prstGeom prst="rightBrace">
            <a:avLst>
              <a:gd name="adj1" fmla="val 14738"/>
              <a:gd name="adj2" fmla="val 50000"/>
            </a:avLst>
          </a:prstGeom>
          <a:noFill/>
          <a:ln w="28575"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lvl="0" indent="0" algn="ctr" defTabSz="914400" rtl="0" eaLnBrk="0" fontAlgn="base" latinLnBrk="0" hangingPunct="0">
              <a:lnSpc>
                <a:spcPct val="80000"/>
              </a:lnSpc>
              <a:spcBef>
                <a:spcPct val="5000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Verdana" pitchFamily="96" charset="0"/>
              <a:ea typeface="+mn-ea"/>
              <a:cs typeface="Arial" pitchFamily="34" charset="0"/>
            </a:endParaRPr>
          </a:p>
        </p:txBody>
      </p:sp>
      <p:sp>
        <p:nvSpPr>
          <p:cNvPr id="24" name="TextBox 23">
            <a:extLst>
              <a:ext uri="{FF2B5EF4-FFF2-40B4-BE49-F238E27FC236}">
                <a16:creationId xmlns:a16="http://schemas.microsoft.com/office/drawing/2014/main" id="{F6B79416-36C9-4BA0-BC6B-973B7FCF176C}"/>
              </a:ext>
            </a:extLst>
          </p:cNvPr>
          <p:cNvSpPr txBox="1"/>
          <p:nvPr/>
        </p:nvSpPr>
        <p:spPr>
          <a:xfrm>
            <a:off x="3112517" y="3892610"/>
            <a:ext cx="4781473" cy="646331"/>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C00000"/>
                </a:solidFill>
                <a:effectLst/>
                <a:uLnTx/>
                <a:uFillTx/>
                <a:latin typeface="Tahoma" pitchFamily="34" charset="0"/>
                <a:ea typeface="+mn-ea"/>
                <a:cs typeface="Arial" pitchFamily="34" charset="0"/>
              </a:rPr>
              <a:t>These three compute the same result in w.  </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C00000"/>
                </a:solidFill>
                <a:effectLst/>
                <a:uLnTx/>
                <a:uFillTx/>
                <a:latin typeface="Tahoma" pitchFamily="34" charset="0"/>
                <a:ea typeface="+mn-ea"/>
                <a:cs typeface="Arial" pitchFamily="34" charset="0"/>
              </a:rPr>
              <a:t>The third reuses an existing w.</a:t>
            </a:r>
          </a:p>
        </p:txBody>
      </p:sp>
      <p:sp>
        <p:nvSpPr>
          <p:cNvPr id="12" name="Right Brace 11">
            <a:extLst>
              <a:ext uri="{FF2B5EF4-FFF2-40B4-BE49-F238E27FC236}">
                <a16:creationId xmlns:a16="http://schemas.microsoft.com/office/drawing/2014/main" id="{44FE44B5-9920-461A-A738-C4CE31558B56}"/>
              </a:ext>
            </a:extLst>
          </p:cNvPr>
          <p:cNvSpPr/>
          <p:nvPr/>
        </p:nvSpPr>
        <p:spPr bwMode="auto">
          <a:xfrm>
            <a:off x="5087329" y="5098140"/>
            <a:ext cx="415925" cy="1567772"/>
          </a:xfrm>
          <a:prstGeom prst="rightBrace">
            <a:avLst>
              <a:gd name="adj1" fmla="val 14738"/>
              <a:gd name="adj2" fmla="val 50000"/>
            </a:avLst>
          </a:prstGeom>
          <a:noFill/>
          <a:ln w="28575"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lvl="0" indent="0" algn="ctr" defTabSz="914400" rtl="0" eaLnBrk="0" fontAlgn="base" latinLnBrk="0" hangingPunct="0">
              <a:lnSpc>
                <a:spcPct val="80000"/>
              </a:lnSpc>
              <a:spcBef>
                <a:spcPct val="5000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Verdana" pitchFamily="96" charset="0"/>
              <a:ea typeface="+mn-ea"/>
              <a:cs typeface="Arial" pitchFamily="34" charset="0"/>
            </a:endParaRPr>
          </a:p>
        </p:txBody>
      </p:sp>
      <p:sp>
        <p:nvSpPr>
          <p:cNvPr id="13" name="TextBox 12">
            <a:extLst>
              <a:ext uri="{FF2B5EF4-FFF2-40B4-BE49-F238E27FC236}">
                <a16:creationId xmlns:a16="http://schemas.microsoft.com/office/drawing/2014/main" id="{5A109960-312C-495C-BE49-12A1A9345F2E}"/>
              </a:ext>
            </a:extLst>
          </p:cNvPr>
          <p:cNvSpPr txBox="1"/>
          <p:nvPr/>
        </p:nvSpPr>
        <p:spPr>
          <a:xfrm>
            <a:off x="5503254" y="5558860"/>
            <a:ext cx="3409773" cy="646331"/>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C00000"/>
                </a:solidFill>
                <a:effectLst/>
                <a:uLnTx/>
                <a:uFillTx/>
                <a:latin typeface="Tahoma" pitchFamily="34" charset="0"/>
                <a:ea typeface="+mn-ea"/>
                <a:cs typeface="Arial" pitchFamily="34" charset="0"/>
              </a:rPr>
              <a:t>These three compute the same result in w, too.  </a:t>
            </a:r>
          </a:p>
        </p:txBody>
      </p:sp>
      <p:sp>
        <p:nvSpPr>
          <p:cNvPr id="14" name="TextBox 13">
            <a:extLst>
              <a:ext uri="{FF2B5EF4-FFF2-40B4-BE49-F238E27FC236}">
                <a16:creationId xmlns:a16="http://schemas.microsoft.com/office/drawing/2014/main" id="{7DB84DB2-7F1C-4A7A-8E5F-E40FA4B3546B}"/>
              </a:ext>
            </a:extLst>
          </p:cNvPr>
          <p:cNvSpPr txBox="1"/>
          <p:nvPr/>
        </p:nvSpPr>
        <p:spPr>
          <a:xfrm>
            <a:off x="3189579" y="3531745"/>
            <a:ext cx="4142554" cy="369332"/>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C00000"/>
                </a:solidFill>
                <a:effectLst/>
                <a:uLnTx/>
                <a:uFillTx/>
                <a:latin typeface="Tahoma" pitchFamily="34" charset="0"/>
                <a:ea typeface="+mn-ea"/>
                <a:cs typeface="Arial" pitchFamily="34" charset="0"/>
              </a:rPr>
              <a:t>In-place element-wise multiplication.  </a:t>
            </a:r>
          </a:p>
        </p:txBody>
      </p:sp>
      <p:cxnSp>
        <p:nvCxnSpPr>
          <p:cNvPr id="15" name="Straight Arrow Connector 14">
            <a:extLst>
              <a:ext uri="{FF2B5EF4-FFF2-40B4-BE49-F238E27FC236}">
                <a16:creationId xmlns:a16="http://schemas.microsoft.com/office/drawing/2014/main" id="{92981C3A-C7D3-45F2-86C1-0D90BC0A8D83}"/>
              </a:ext>
            </a:extLst>
          </p:cNvPr>
          <p:cNvCxnSpPr>
            <a:cxnSpLocks/>
            <a:stCxn id="14" idx="1"/>
          </p:cNvCxnSpPr>
          <p:nvPr/>
        </p:nvCxnSpPr>
        <p:spPr bwMode="auto">
          <a:xfrm flipH="1">
            <a:off x="1454781" y="3716411"/>
            <a:ext cx="1734798" cy="0"/>
          </a:xfrm>
          <a:prstGeom prst="straightConnector1">
            <a:avLst/>
          </a:prstGeom>
          <a:noFill/>
          <a:ln w="28575" cap="flat" cmpd="sng" algn="ctr">
            <a:solidFill>
              <a:srgbClr val="C00000"/>
            </a:solidFill>
            <a:prstDash val="solid"/>
            <a:round/>
            <a:headEnd type="none" w="med" len="med"/>
            <a:tailEnd type="arrow" w="med" len="med"/>
          </a:ln>
          <a:effectLst/>
        </p:spPr>
      </p:cxnSp>
    </p:spTree>
    <p:extLst>
      <p:ext uri="{BB962C8B-B14F-4D97-AF65-F5344CB8AC3E}">
        <p14:creationId xmlns:p14="http://schemas.microsoft.com/office/powerpoint/2010/main" val="4145535126"/>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5E9446B-2B19-6441-9D96-7EC8A5C5B3D8}"/>
              </a:ext>
            </a:extLst>
          </p:cNvPr>
          <p:cNvSpPr>
            <a:spLocks noGrp="1"/>
          </p:cNvSpPr>
          <p:nvPr>
            <p:ph idx="1"/>
          </p:nvPr>
        </p:nvSpPr>
        <p:spPr>
          <a:xfrm>
            <a:off x="455613" y="801046"/>
            <a:ext cx="8154131" cy="1463958"/>
          </a:xfrm>
        </p:spPr>
        <p:txBody>
          <a:bodyPr/>
          <a:lstStyle/>
          <a:p>
            <a:r>
              <a:rPr lang="en-US" sz="2000" dirty="0"/>
              <a:t>Compute the element-wise “</a:t>
            </a:r>
            <a:r>
              <a:rPr lang="en-US" sz="2000" b="1" dirty="0"/>
              <a:t>addition</a:t>
            </a:r>
            <a:r>
              <a:rPr lang="en-US" sz="2000" dirty="0"/>
              <a:t>” of two GraphBLAS vectors.</a:t>
            </a:r>
          </a:p>
          <a:p>
            <a:r>
              <a:rPr lang="en-US" sz="2000" dirty="0"/>
              <a:t>Performs the implied or explicit “addition” operator (</a:t>
            </a:r>
            <a:r>
              <a:rPr lang="en-US" sz="2000" b="1" dirty="0" err="1">
                <a:latin typeface="Courier New" panose="02070309020205020404" pitchFamily="49" charset="0"/>
                <a:cs typeface="Courier New" panose="02070309020205020404" pitchFamily="49" charset="0"/>
              </a:rPr>
              <a:t>add_op</a:t>
            </a:r>
            <a:r>
              <a:rPr lang="en-US" sz="2000" dirty="0"/>
              <a:t>) on the </a:t>
            </a:r>
            <a:r>
              <a:rPr lang="en-US" sz="2000" b="1" dirty="0"/>
              <a:t>union</a:t>
            </a:r>
            <a:r>
              <a:rPr lang="en-US" sz="2000" dirty="0"/>
              <a:t> of the sparse entries in each input vector, u and v.</a:t>
            </a:r>
          </a:p>
          <a:p>
            <a:r>
              <a:rPr lang="en-US" sz="2000" b="1" dirty="0" err="1">
                <a:latin typeface="Courier New" panose="02070309020205020404" pitchFamily="49" charset="0"/>
                <a:cs typeface="Courier New" panose="02070309020205020404" pitchFamily="49" charset="0"/>
              </a:rPr>
              <a:t>eadd</a:t>
            </a:r>
            <a:r>
              <a:rPr lang="en-US" sz="2000" dirty="0"/>
              <a:t> defined as a member function of Vector class (also Matrix class)</a:t>
            </a:r>
          </a:p>
        </p:txBody>
      </p:sp>
      <p:sp>
        <p:nvSpPr>
          <p:cNvPr id="2" name="Title 1">
            <a:extLst>
              <a:ext uri="{FF2B5EF4-FFF2-40B4-BE49-F238E27FC236}">
                <a16:creationId xmlns:a16="http://schemas.microsoft.com/office/drawing/2014/main" id="{8BE90381-5C8A-B646-B2DD-2B6EE4A9B323}"/>
              </a:ext>
            </a:extLst>
          </p:cNvPr>
          <p:cNvSpPr>
            <a:spLocks noGrp="1"/>
          </p:cNvSpPr>
          <p:nvPr>
            <p:ph type="title"/>
          </p:nvPr>
        </p:nvSpPr>
        <p:spPr>
          <a:xfrm>
            <a:off x="166688" y="192088"/>
            <a:ext cx="4507862" cy="889000"/>
          </a:xfrm>
        </p:spPr>
        <p:txBody>
          <a:bodyPr/>
          <a:lstStyle/>
          <a:p>
            <a:r>
              <a:rPr lang="en-US" dirty="0"/>
              <a:t>Element-wise Addition</a:t>
            </a:r>
          </a:p>
        </p:txBody>
      </p:sp>
      <p:sp>
        <p:nvSpPr>
          <p:cNvPr id="4" name="Slide Number Placeholder 3">
            <a:extLst>
              <a:ext uri="{FF2B5EF4-FFF2-40B4-BE49-F238E27FC236}">
                <a16:creationId xmlns:a16="http://schemas.microsoft.com/office/drawing/2014/main" id="{15F358DF-A254-724A-B63F-B2FB49219412}"/>
              </a:ext>
            </a:extLst>
          </p:cNvPr>
          <p:cNvSpPr>
            <a:spLocks noGrp="1"/>
          </p:cNvSpPr>
          <p:nvPr>
            <p:ph type="sldNum"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0C933AAA-F64E-4748-8A99-DCC60F15C72A}" type="slidenum">
              <a:rPr kumimoji="0" lang="en-US" sz="1200" b="0" i="0" u="none" strike="noStrike" kern="1200" cap="none" spc="0" normalizeH="0" baseline="0" noProof="0" smtClean="0">
                <a:ln>
                  <a:noFill/>
                </a:ln>
                <a:solidFill>
                  <a:srgbClr val="000000"/>
                </a:solidFill>
                <a:effectLst/>
                <a:uLnTx/>
                <a:uFillTx/>
                <a:latin typeface="Tahoma" pitchFamily="34" charset="0"/>
                <a:ea typeface="ＭＳ Ｐゴシック" pitchFamily="34" charset="-128"/>
                <a:cs typeface="Arial" pitchFamily="34" charset="0"/>
              </a:rPr>
              <a:pPr marL="0" marR="0" lvl="0" indent="0" algn="l" defTabSz="914400" rtl="0" eaLnBrk="1" fontAlgn="base" latinLnBrk="0" hangingPunct="1">
                <a:lnSpc>
                  <a:spcPct val="100000"/>
                </a:lnSpc>
                <a:spcBef>
                  <a:spcPct val="0"/>
                </a:spcBef>
                <a:spcAft>
                  <a:spcPct val="0"/>
                </a:spcAft>
                <a:buClrTx/>
                <a:buSzTx/>
                <a:buFontTx/>
                <a:buNone/>
                <a:tabLst/>
                <a:defRPr/>
              </a:pPr>
              <a:t>79</a:t>
            </a:fld>
            <a:endParaRPr kumimoji="0" lang="en-US" sz="1200" b="0" i="0" u="none" strike="noStrike" kern="1200" cap="none" spc="0" normalizeH="0" baseline="0" noProof="0" dirty="0">
              <a:ln>
                <a:noFill/>
              </a:ln>
              <a:solidFill>
                <a:srgbClr val="000000"/>
              </a:solidFill>
              <a:effectLst/>
              <a:uLnTx/>
              <a:uFillTx/>
              <a:latin typeface="Tahoma" pitchFamily="34" charset="0"/>
              <a:ea typeface="ＭＳ Ｐゴシック" pitchFamily="34" charset="-128"/>
              <a:cs typeface="Arial" pitchFamily="34" charset="0"/>
            </a:endParaRPr>
          </a:p>
        </p:txBody>
      </p:sp>
      <p:grpSp>
        <p:nvGrpSpPr>
          <p:cNvPr id="18" name="Group 17">
            <a:extLst>
              <a:ext uri="{FF2B5EF4-FFF2-40B4-BE49-F238E27FC236}">
                <a16:creationId xmlns:a16="http://schemas.microsoft.com/office/drawing/2014/main" id="{B53A0137-8D7A-4FD0-AD94-1E59AEDDC2DF}"/>
              </a:ext>
            </a:extLst>
          </p:cNvPr>
          <p:cNvGrpSpPr/>
          <p:nvPr/>
        </p:nvGrpSpPr>
        <p:grpSpPr>
          <a:xfrm>
            <a:off x="6069206" y="128009"/>
            <a:ext cx="2975173" cy="553998"/>
            <a:chOff x="4274590" y="142338"/>
            <a:chExt cx="2975173" cy="553998"/>
          </a:xfrm>
        </p:grpSpPr>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5DA6D27-835D-475E-9579-B49D187CBA24}"/>
                    </a:ext>
                  </a:extLst>
                </p:cNvPr>
                <p:cNvSpPr txBox="1"/>
                <p:nvPr/>
              </p:nvSpPr>
              <p:spPr>
                <a:xfrm>
                  <a:off x="4274590" y="142338"/>
                  <a:ext cx="2975173" cy="553998"/>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14:m>
                    <m:oMath xmlns:m="http://schemas.openxmlformats.org/officeDocument/2006/math">
                      <m:r>
                        <m:rPr>
                          <m:nor/>
                        </m:rPr>
                        <a:rPr kumimoji="0" lang="en-US" sz="3600" b="0" i="0" u="none" strike="noStrike" kern="1200" cap="none" spc="0" normalizeH="0" baseline="0" noProof="0" dirty="0">
                          <a:ln>
                            <a:noFill/>
                          </a:ln>
                          <a:solidFill>
                            <a:srgbClr val="000000"/>
                          </a:solidFill>
                          <a:effectLst/>
                          <a:uLnTx/>
                          <a:uFillTx/>
                          <a:latin typeface="Tahoma" pitchFamily="34" charset="0"/>
                          <a:ea typeface="Cambria Math" panose="02040503050406030204" pitchFamily="18" charset="0"/>
                          <a:cs typeface="Arial" pitchFamily="34" charset="0"/>
                        </a:rPr>
                        <m:t>w</m:t>
                      </m:r>
                      <m:r>
                        <a:rPr kumimoji="0" lang="en-US" sz="3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m:t>
                      </m:r>
                    </m:oMath>
                  </a14:m>
                  <a:r>
                    <a:rPr kumimoji="0" lang="en-US" sz="3600" b="0" i="0" u="none" strike="noStrike" kern="1200" cap="none" spc="0" normalizeH="0" baseline="0" noProof="0" dirty="0">
                      <a:ln>
                        <a:noFill/>
                      </a:ln>
                      <a:solidFill>
                        <a:srgbClr val="000000"/>
                      </a:solidFill>
                      <a:effectLst/>
                      <a:uLnTx/>
                      <a:uFillTx/>
                      <a:latin typeface="Tahoma" pitchFamily="34" charset="0"/>
                      <a:ea typeface="Tahoma" panose="020B0604030504040204" pitchFamily="34" charset="0"/>
                      <a:cs typeface="Tahoma" panose="020B0604030504040204" pitchFamily="34" charset="0"/>
                    </a:rPr>
                    <a:t>= (u </a:t>
                  </a:r>
                  <a:r>
                    <a:rPr kumimoji="0" lang="en-US" sz="3600" b="0" i="0" u="none" strike="noStrike" kern="1200" cap="none" spc="0" normalizeH="0" baseline="0" noProof="0" dirty="0">
                      <a:ln>
                        <a:noFill/>
                      </a:ln>
                      <a:solidFill>
                        <a:srgbClr val="000000"/>
                      </a:solidFill>
                      <a:effectLst/>
                      <a:uLnTx/>
                      <a:uFillTx/>
                      <a:latin typeface="Tahoma" pitchFamily="34" charset="0"/>
                      <a:ea typeface="+mn-ea"/>
                      <a:cs typeface="Arial" pitchFamily="34" charset="0"/>
                    </a:rPr>
                    <a:t>⊕</a:t>
                  </a:r>
                  <a:r>
                    <a:rPr kumimoji="0" lang="en-US" sz="3600" b="0" i="0" u="none" strike="noStrike" kern="1200" cap="none" spc="0" normalizeH="0" baseline="0" noProof="0" dirty="0">
                      <a:ln>
                        <a:noFill/>
                      </a:ln>
                      <a:solidFill>
                        <a:srgbClr val="000000"/>
                      </a:solidFill>
                      <a:effectLst/>
                      <a:uLnTx/>
                      <a:uFillTx/>
                      <a:latin typeface="Tahoma" pitchFamily="34" charset="0"/>
                      <a:ea typeface="Tahoma" panose="020B0604030504040204" pitchFamily="34" charset="0"/>
                      <a:cs typeface="Tahoma" panose="020B0604030504040204" pitchFamily="34" charset="0"/>
                    </a:rPr>
                    <a:t> v)</a:t>
                  </a:r>
                </a:p>
              </p:txBody>
            </p:sp>
          </mc:Choice>
          <mc:Fallback xmlns="">
            <p:sp>
              <p:nvSpPr>
                <p:cNvPr id="19" name="TextBox 18">
                  <a:extLst>
                    <a:ext uri="{FF2B5EF4-FFF2-40B4-BE49-F238E27FC236}">
                      <a16:creationId xmlns:a16="http://schemas.microsoft.com/office/drawing/2014/main" id="{85DA6D27-835D-475E-9579-B49D187CBA24}"/>
                    </a:ext>
                  </a:extLst>
                </p:cNvPr>
                <p:cNvSpPr txBox="1">
                  <a:spLocks noRot="1" noChangeAspect="1" noMove="1" noResize="1" noEditPoints="1" noAdjustHandles="1" noChangeArrowheads="1" noChangeShapeType="1" noTextEdit="1"/>
                </p:cNvSpPr>
                <p:nvPr/>
              </p:nvSpPr>
              <p:spPr>
                <a:xfrm>
                  <a:off x="4274590" y="142338"/>
                  <a:ext cx="2975173" cy="553998"/>
                </a:xfrm>
                <a:prstGeom prst="rect">
                  <a:avLst/>
                </a:prstGeom>
                <a:blipFill>
                  <a:blip r:embed="rId3"/>
                  <a:stretch>
                    <a:fillRect t="-27473" r="-8197" b="-48352"/>
                  </a:stretch>
                </a:blipFill>
              </p:spPr>
              <p:txBody>
                <a:bodyPr/>
                <a:lstStyle/>
                <a:p>
                  <a:r>
                    <a:rPr lang="en-US">
                      <a:noFill/>
                    </a:rPr>
                    <a:t> </a:t>
                  </a:r>
                </a:p>
              </p:txBody>
            </p:sp>
          </mc:Fallback>
        </mc:AlternateContent>
        <p:cxnSp>
          <p:nvCxnSpPr>
            <p:cNvPr id="20" name="Straight Connector 19">
              <a:extLst>
                <a:ext uri="{FF2B5EF4-FFF2-40B4-BE49-F238E27FC236}">
                  <a16:creationId xmlns:a16="http://schemas.microsoft.com/office/drawing/2014/main" id="{9A5BCCF2-5AC6-4B14-8692-AE4A3EA57E64}"/>
                </a:ext>
              </a:extLst>
            </p:cNvPr>
            <p:cNvCxnSpPr>
              <a:cxnSpLocks/>
            </p:cNvCxnSpPr>
            <p:nvPr/>
          </p:nvCxnSpPr>
          <p:spPr bwMode="auto">
            <a:xfrm>
              <a:off x="4693258" y="210742"/>
              <a:ext cx="514674" cy="475503"/>
            </a:xfrm>
            <a:prstGeom prst="line">
              <a:avLst/>
            </a:prstGeom>
            <a:ln w="41275">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C26CD6ED-F933-4E1E-A2FD-BC730956FA99}"/>
                </a:ext>
              </a:extLst>
            </p:cNvPr>
            <p:cNvCxnSpPr>
              <a:cxnSpLocks/>
            </p:cNvCxnSpPr>
            <p:nvPr/>
          </p:nvCxnSpPr>
          <p:spPr bwMode="auto">
            <a:xfrm flipV="1">
              <a:off x="4693258" y="199688"/>
              <a:ext cx="514674" cy="486557"/>
            </a:xfrm>
            <a:prstGeom prst="line">
              <a:avLst/>
            </a:prstGeom>
            <a:ln w="41275">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22" name="Content Placeholder 2">
            <a:extLst>
              <a:ext uri="{FF2B5EF4-FFF2-40B4-BE49-F238E27FC236}">
                <a16:creationId xmlns:a16="http://schemas.microsoft.com/office/drawing/2014/main" id="{710BA4DA-0BCF-47F1-A60F-237B6B47A6AD}"/>
              </a:ext>
            </a:extLst>
          </p:cNvPr>
          <p:cNvSpPr txBox="1">
            <a:spLocks/>
          </p:cNvSpPr>
          <p:nvPr/>
        </p:nvSpPr>
        <p:spPr bwMode="auto">
          <a:xfrm>
            <a:off x="565213" y="2382979"/>
            <a:ext cx="7966644" cy="4278608"/>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225425" indent="-225425" algn="l" rtl="0" eaLnBrk="0" fontAlgn="base" hangingPunct="0">
              <a:spcBef>
                <a:spcPct val="20000"/>
              </a:spcBef>
              <a:spcAft>
                <a:spcPct val="0"/>
              </a:spcAft>
              <a:buChar char="•"/>
              <a:defRPr sz="2400">
                <a:solidFill>
                  <a:schemeClr val="tx1"/>
                </a:solidFill>
                <a:latin typeface="Arial" pitchFamily="34" charset="0"/>
                <a:ea typeface="+mn-ea"/>
                <a:cs typeface="+mn-cs"/>
              </a:defRPr>
            </a:lvl1pPr>
            <a:lvl2pPr marL="576263" indent="-236538" algn="l" rtl="0" eaLnBrk="0" fontAlgn="base" hangingPunct="0">
              <a:spcBef>
                <a:spcPct val="20000"/>
              </a:spcBef>
              <a:spcAft>
                <a:spcPct val="0"/>
              </a:spcAft>
              <a:buFont typeface="Verdana" pitchFamily="34" charset="0"/>
              <a:buChar char="–"/>
              <a:defRPr sz="2000">
                <a:solidFill>
                  <a:schemeClr val="tx1"/>
                </a:solidFill>
                <a:latin typeface="Arial" pitchFamily="34" charset="0"/>
              </a:defRPr>
            </a:lvl2pPr>
            <a:lvl3pPr marL="914400" indent="-223838" algn="l" rtl="0" eaLnBrk="0" fontAlgn="base" hangingPunct="0">
              <a:spcBef>
                <a:spcPct val="20000"/>
              </a:spcBef>
              <a:spcAft>
                <a:spcPct val="0"/>
              </a:spcAft>
              <a:buFont typeface="Verdana" pitchFamily="34" charset="0"/>
              <a:buChar char="–"/>
              <a:defRPr>
                <a:solidFill>
                  <a:schemeClr val="tx1"/>
                </a:solidFill>
                <a:latin typeface="Arial" pitchFamily="34" charset="0"/>
              </a:defRPr>
            </a:lvl3pPr>
            <a:lvl4pPr marL="1265238" indent="-236538" algn="l" rtl="0" eaLnBrk="0" fontAlgn="base" hangingPunct="0">
              <a:spcBef>
                <a:spcPct val="20000"/>
              </a:spcBef>
              <a:spcAft>
                <a:spcPct val="0"/>
              </a:spcAft>
              <a:buFont typeface="Verdana" pitchFamily="34" charset="0"/>
              <a:buChar char="–"/>
              <a:defRPr sz="1600">
                <a:solidFill>
                  <a:schemeClr val="tx1"/>
                </a:solidFill>
                <a:latin typeface="Arial" pitchFamily="34" charset="0"/>
              </a:defRPr>
            </a:lvl4pPr>
            <a:lvl5pPr marL="1660525" indent="-234950" algn="l" rtl="0" eaLnBrk="0" fontAlgn="base" hangingPunct="0">
              <a:spcBef>
                <a:spcPct val="20000"/>
              </a:spcBef>
              <a:spcAft>
                <a:spcPct val="0"/>
              </a:spcAft>
              <a:buFont typeface="Verdana" pitchFamily="34" charset="0"/>
              <a:buChar char="–"/>
              <a:defRPr sz="1400">
                <a:solidFill>
                  <a:schemeClr val="tx1"/>
                </a:solidFill>
                <a:latin typeface="Arial" pitchFamily="34" charset="0"/>
              </a:defRPr>
            </a:lvl5pPr>
            <a:lvl6pPr marL="2117725" indent="-234950" algn="l" rtl="0" eaLnBrk="1" fontAlgn="base" hangingPunct="1">
              <a:spcBef>
                <a:spcPct val="20000"/>
              </a:spcBef>
              <a:spcAft>
                <a:spcPct val="0"/>
              </a:spcAft>
              <a:buFont typeface="Verdana" pitchFamily="96" charset="0"/>
              <a:buChar char="–"/>
              <a:defRPr sz="1400">
                <a:solidFill>
                  <a:schemeClr val="tx1"/>
                </a:solidFill>
                <a:latin typeface="+mn-lt"/>
              </a:defRPr>
            </a:lvl6pPr>
            <a:lvl7pPr marL="2574925" indent="-234950" algn="l" rtl="0" eaLnBrk="1" fontAlgn="base" hangingPunct="1">
              <a:spcBef>
                <a:spcPct val="20000"/>
              </a:spcBef>
              <a:spcAft>
                <a:spcPct val="0"/>
              </a:spcAft>
              <a:buFont typeface="Verdana" pitchFamily="96" charset="0"/>
              <a:buChar char="–"/>
              <a:defRPr sz="1400">
                <a:solidFill>
                  <a:schemeClr val="tx1"/>
                </a:solidFill>
                <a:latin typeface="+mn-lt"/>
              </a:defRPr>
            </a:lvl7pPr>
            <a:lvl8pPr marL="3032125" indent="-234950" algn="l" rtl="0" eaLnBrk="1" fontAlgn="base" hangingPunct="1">
              <a:spcBef>
                <a:spcPct val="20000"/>
              </a:spcBef>
              <a:spcAft>
                <a:spcPct val="0"/>
              </a:spcAft>
              <a:buFont typeface="Verdana" pitchFamily="96" charset="0"/>
              <a:buChar char="–"/>
              <a:defRPr sz="1400">
                <a:solidFill>
                  <a:schemeClr val="tx1"/>
                </a:solidFill>
                <a:latin typeface="+mn-lt"/>
              </a:defRPr>
            </a:lvl8pPr>
            <a:lvl9pPr marL="3489325" indent="-234950" algn="l" rtl="0" eaLnBrk="1" fontAlgn="base" hangingPunct="1">
              <a:spcBef>
                <a:spcPct val="20000"/>
              </a:spcBef>
              <a:spcAft>
                <a:spcPct val="0"/>
              </a:spcAft>
              <a:buFont typeface="Verdana" pitchFamily="96" charset="0"/>
              <a:buChar char="–"/>
              <a:defRPr sz="1400">
                <a:solidFill>
                  <a:schemeClr val="tx1"/>
                </a:solidFill>
                <a:latin typeface="+mn-lt"/>
              </a:defRPr>
            </a:lvl9pPr>
          </a:lstStyle>
          <a:p>
            <a:pPr marL="0" marR="0" lvl="0" indent="0" algn="l" defTabSz="914400" rtl="0" eaLnBrk="0" fontAlgn="base" latinLnBrk="0" hangingPunct="0">
              <a:lnSpc>
                <a:spcPct val="100000"/>
              </a:lnSpc>
              <a:spcBef>
                <a:spcPct val="20000"/>
              </a:spcBef>
              <a:spcAft>
                <a:spcPct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import pygraphblas as grb</a:t>
            </a:r>
          </a:p>
          <a:p>
            <a:pPr marL="0" marR="0" lvl="0" indent="0" algn="l" defTabSz="914400" rtl="0" eaLnBrk="0" fontAlgn="base" latinLnBrk="0" hangingPunct="0">
              <a:lnSpc>
                <a:spcPct val="100000"/>
              </a:lnSpc>
              <a:spcBef>
                <a:spcPts val="0"/>
              </a:spcBef>
              <a:spcAft>
                <a:spcPct val="0"/>
              </a:spcAft>
              <a:buClrTx/>
              <a:buSzTx/>
              <a:buFontTx/>
              <a:buNone/>
              <a:tabLst/>
              <a:defRPr/>
            </a:pP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u = </a:t>
            </a:r>
            <a:r>
              <a:rPr kumimoji="0" lang="en-US" sz="1600" b="1" i="0" u="none" strike="noStrike" kern="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grb.Vector.sparse</a:t>
            </a: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a:t>
            </a:r>
            <a:r>
              <a:rPr kumimoji="0" lang="en-US" sz="1600" b="1" i="0" u="none" strike="noStrike" kern="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grb.BOOL</a:t>
            </a: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NODES);</a:t>
            </a:r>
          </a:p>
          <a:p>
            <a:pPr marL="0" marR="0" lvl="0" indent="0" algn="l" defTabSz="914400" rtl="0" eaLnBrk="0" fontAlgn="base" latinLnBrk="0" hangingPunct="0">
              <a:lnSpc>
                <a:spcPct val="100000"/>
              </a:lnSpc>
              <a:spcBef>
                <a:spcPts val="0"/>
              </a:spcBef>
              <a:spcAft>
                <a:spcPct val="0"/>
              </a:spcAft>
              <a:buClrTx/>
              <a:buSzTx/>
              <a:buFontTx/>
              <a:buNone/>
              <a:tabLst/>
              <a:defRPr/>
            </a:pP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v = </a:t>
            </a:r>
            <a:r>
              <a:rPr kumimoji="0" lang="en-US" sz="1600" b="1" i="0" u="none" strike="noStrike" kern="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grb.Vector.sparse</a:t>
            </a: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a:t>
            </a:r>
            <a:r>
              <a:rPr kumimoji="0" lang="en-US" sz="1600" b="1" i="0" u="none" strike="noStrike" kern="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grb.BOOL</a:t>
            </a: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NODES);</a:t>
            </a:r>
          </a:p>
          <a:p>
            <a:pPr marL="0" marR="0" lvl="0" indent="0" algn="l" defTabSz="914400" rtl="0" eaLnBrk="0" fontAlgn="base" latinLnBrk="0" hangingPunct="0">
              <a:lnSpc>
                <a:spcPct val="100000"/>
              </a:lnSpc>
              <a:spcBef>
                <a:spcPts val="0"/>
              </a:spcBef>
              <a:spcAft>
                <a:spcPct val="0"/>
              </a:spcAft>
              <a:buClrTx/>
              <a:buSzTx/>
              <a:buFontTx/>
              <a:buNone/>
              <a:tabLst/>
              <a:defRPr/>
            </a:pPr>
            <a:endPar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0" fontAlgn="base" latinLnBrk="0" hangingPunct="0">
              <a:lnSpc>
                <a:spcPct val="100000"/>
              </a:lnSpc>
              <a:spcBef>
                <a:spcPts val="0"/>
              </a:spcBef>
              <a:spcAft>
                <a:spcPct val="0"/>
              </a:spcAft>
              <a:buClrTx/>
              <a:buSzTx/>
              <a:buFontTx/>
              <a:buNone/>
              <a:tabLst/>
              <a:defRPr/>
            </a:pPr>
            <a:r>
              <a:rPr kumimoji="0" lang="en-US" sz="1600" b="1" i="0" u="none" strike="noStrike" kern="0" cap="none" spc="0" normalizeH="0" baseline="0" noProof="0" dirty="0">
                <a:ln>
                  <a:noFill/>
                </a:ln>
                <a:solidFill>
                  <a:srgbClr val="008000"/>
                </a:solidFill>
                <a:effectLst/>
                <a:uLnTx/>
                <a:uFillTx/>
                <a:latin typeface="Courier New" panose="02070309020205020404" pitchFamily="49" charset="0"/>
                <a:ea typeface="+mn-ea"/>
                <a:cs typeface="Courier New" panose="02070309020205020404" pitchFamily="49" charset="0"/>
              </a:rPr>
              <a:t># using an implicit operator (LOR)</a:t>
            </a:r>
          </a:p>
          <a:p>
            <a:pPr marL="0" marR="0" lvl="0" indent="0" algn="l" defTabSz="914400" rtl="0" eaLnBrk="0" fontAlgn="base" latinLnBrk="0" hangingPunct="0">
              <a:lnSpc>
                <a:spcPct val="100000"/>
              </a:lnSpc>
              <a:spcBef>
                <a:spcPts val="0"/>
              </a:spcBef>
              <a:spcAft>
                <a:spcPct val="0"/>
              </a:spcAft>
              <a:buClrTx/>
              <a:buSzTx/>
              <a:buFontTx/>
              <a:buNone/>
              <a:tabLst/>
              <a:defRPr/>
            </a:pP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v += u </a:t>
            </a:r>
          </a:p>
          <a:p>
            <a:pPr marL="0" marR="0" lvl="0" indent="0" algn="l" defTabSz="914400" rtl="0" eaLnBrk="0" fontAlgn="base" latinLnBrk="0" hangingPunct="0">
              <a:lnSpc>
                <a:spcPct val="100000"/>
              </a:lnSpc>
              <a:spcBef>
                <a:spcPts val="0"/>
              </a:spcBef>
              <a:spcAft>
                <a:spcPct val="0"/>
              </a:spcAft>
              <a:buClrTx/>
              <a:buSzTx/>
              <a:buFontTx/>
              <a:buNone/>
              <a:tabLst/>
              <a:defRPr/>
            </a:pP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w = u + v</a:t>
            </a:r>
          </a:p>
          <a:p>
            <a:pPr marL="0" marR="0" lvl="0" indent="0" algn="l" defTabSz="914400" rtl="0" eaLnBrk="0" fontAlgn="base" latinLnBrk="0" hangingPunct="0">
              <a:lnSpc>
                <a:spcPct val="100000"/>
              </a:lnSpc>
              <a:spcBef>
                <a:spcPts val="0"/>
              </a:spcBef>
              <a:spcAft>
                <a:spcPct val="0"/>
              </a:spcAft>
              <a:buClrTx/>
              <a:buSzTx/>
              <a:buFontTx/>
              <a:buNone/>
              <a:tabLst/>
              <a:defRPr/>
            </a:pP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w = </a:t>
            </a:r>
            <a:r>
              <a:rPr kumimoji="0" lang="en-US" sz="1600" b="1" i="0" u="none" strike="noStrike" kern="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u.eadd</a:t>
            </a: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(v)</a:t>
            </a:r>
          </a:p>
          <a:p>
            <a:pPr marL="0" marR="0" lvl="0" indent="0" algn="l" defTabSz="914400" rtl="0" eaLnBrk="0" fontAlgn="base" latinLnBrk="0" hangingPunct="0">
              <a:lnSpc>
                <a:spcPct val="100000"/>
              </a:lnSpc>
              <a:spcBef>
                <a:spcPts val="0"/>
              </a:spcBef>
              <a:spcAft>
                <a:spcPct val="0"/>
              </a:spcAft>
              <a:buClrTx/>
              <a:buSzTx/>
              <a:buFontTx/>
              <a:buNone/>
              <a:tabLst/>
              <a:defRPr/>
            </a:pPr>
            <a:r>
              <a:rPr kumimoji="0" lang="en-US" sz="1600" b="1" i="0" u="none" strike="noStrike" kern="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u.eadd</a:t>
            </a: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(v, out=w)</a:t>
            </a:r>
          </a:p>
          <a:p>
            <a:pPr marL="0" marR="0" lvl="0" indent="0" algn="l" defTabSz="914400" rtl="0" eaLnBrk="0" fontAlgn="base" latinLnBrk="0" hangingPunct="0">
              <a:lnSpc>
                <a:spcPct val="100000"/>
              </a:lnSpc>
              <a:spcBef>
                <a:spcPts val="0"/>
              </a:spcBef>
              <a:spcAft>
                <a:spcPct val="0"/>
              </a:spcAft>
              <a:buClrTx/>
              <a:buSzTx/>
              <a:buFontTx/>
              <a:buNone/>
              <a:tabLst/>
              <a:defRPr/>
            </a:pPr>
            <a:endParaRPr kumimoji="0" lang="en-US" sz="1600" b="1" i="0" u="none" strike="noStrike" kern="0" cap="none" spc="0" normalizeH="0" baseline="0" noProof="0" dirty="0">
              <a:ln>
                <a:noFill/>
              </a:ln>
              <a:solidFill>
                <a:srgbClr val="008000"/>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0" fontAlgn="base" latinLnBrk="0" hangingPunct="0">
              <a:lnSpc>
                <a:spcPct val="100000"/>
              </a:lnSpc>
              <a:spcBef>
                <a:spcPts val="0"/>
              </a:spcBef>
              <a:spcAft>
                <a:spcPct val="0"/>
              </a:spcAft>
              <a:buClrTx/>
              <a:buSzTx/>
              <a:buFontTx/>
              <a:buNone/>
              <a:tabLst/>
              <a:defRPr/>
            </a:pPr>
            <a:r>
              <a:rPr kumimoji="0" lang="en-US" sz="1600" b="1" i="0" u="none" strike="noStrike" kern="0" cap="none" spc="0" normalizeH="0" baseline="0" noProof="0" dirty="0">
                <a:ln>
                  <a:noFill/>
                </a:ln>
                <a:solidFill>
                  <a:srgbClr val="008000"/>
                </a:solidFill>
                <a:effectLst/>
                <a:uLnTx/>
                <a:uFillTx/>
                <a:latin typeface="Courier New" panose="02070309020205020404" pitchFamily="49" charset="0"/>
                <a:ea typeface="+mn-ea"/>
                <a:cs typeface="Courier New" panose="02070309020205020404" pitchFamily="49" charset="0"/>
              </a:rPr>
              <a:t># using an explicit operator (LOR)</a:t>
            </a:r>
          </a:p>
          <a:p>
            <a:pPr marL="0" marR="0" lvl="0" indent="0" algn="l" defTabSz="914400" rtl="0" eaLnBrk="0" fontAlgn="base" latinLnBrk="0" hangingPunct="0">
              <a:lnSpc>
                <a:spcPct val="100000"/>
              </a:lnSpc>
              <a:spcBef>
                <a:spcPts val="0"/>
              </a:spcBef>
              <a:spcAft>
                <a:spcPct val="0"/>
              </a:spcAft>
              <a:buClrTx/>
              <a:buSzTx/>
              <a:buFontTx/>
              <a:buNone/>
              <a:tabLst/>
              <a:defRPr/>
            </a:pP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w = </a:t>
            </a:r>
            <a:r>
              <a:rPr kumimoji="0" lang="en-US" sz="1600" b="1" i="0" u="none" strike="noStrike" kern="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u.eadd</a:t>
            </a: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(v, </a:t>
            </a:r>
            <a:r>
              <a:rPr kumimoji="0" lang="en-US" sz="1600" b="1" i="0" u="none" strike="noStrike" kern="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add_op</a:t>
            </a: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a:t>
            </a:r>
            <a:r>
              <a:rPr kumimoji="0" lang="en-US" sz="1600" b="1" i="0" u="none" strike="noStrike" kern="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grb.BOOL.LOR</a:t>
            </a: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a:t>
            </a:r>
          </a:p>
          <a:p>
            <a:pPr marL="0" marR="0" lvl="0" indent="0" algn="l" defTabSz="914400" rtl="0" eaLnBrk="0" fontAlgn="base" latinLnBrk="0" hangingPunct="0">
              <a:lnSpc>
                <a:spcPct val="100000"/>
              </a:lnSpc>
              <a:spcBef>
                <a:spcPts val="0"/>
              </a:spcBef>
              <a:spcAft>
                <a:spcPct val="0"/>
              </a:spcAft>
              <a:buClrTx/>
              <a:buSzTx/>
              <a:buFontTx/>
              <a:buNone/>
              <a:tabLst/>
              <a:defRPr/>
            </a:pPr>
            <a:endPar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0" fontAlgn="base" latinLnBrk="0" hangingPunct="0">
              <a:lnSpc>
                <a:spcPct val="100000"/>
              </a:lnSpc>
              <a:spcBef>
                <a:spcPts val="0"/>
              </a:spcBef>
              <a:spcAft>
                <a:spcPct val="0"/>
              </a:spcAft>
              <a:buClrTx/>
              <a:buSzTx/>
              <a:buFontTx/>
              <a:buNone/>
              <a:tabLst/>
              <a:defRPr/>
            </a:pPr>
            <a:r>
              <a:rPr kumimoji="0" lang="en-US" sz="1600" b="1" i="0" u="none" strike="noStrike" kern="0" cap="none" spc="0" normalizeH="0" baseline="0" noProof="0" dirty="0">
                <a:ln>
                  <a:noFill/>
                </a:ln>
                <a:solidFill>
                  <a:srgbClr val="008000"/>
                </a:solidFill>
                <a:effectLst/>
                <a:uLnTx/>
                <a:uFillTx/>
                <a:latin typeface="Courier New" panose="02070309020205020404" pitchFamily="49" charset="0"/>
                <a:ea typeface="+mn-ea"/>
                <a:cs typeface="Courier New" panose="02070309020205020404" pitchFamily="49" charset="0"/>
              </a:rPr>
              <a:t># using a context manager</a:t>
            </a:r>
          </a:p>
          <a:p>
            <a:pPr marL="0" marR="0" lvl="0" indent="0" algn="l" defTabSz="914400" rtl="0" eaLnBrk="0" fontAlgn="base" latinLnBrk="0" hangingPunct="0">
              <a:lnSpc>
                <a:spcPct val="100000"/>
              </a:lnSpc>
              <a:spcBef>
                <a:spcPts val="0"/>
              </a:spcBef>
              <a:spcAft>
                <a:spcPct val="0"/>
              </a:spcAft>
              <a:buClrTx/>
              <a:buSzTx/>
              <a:buFontTx/>
              <a:buNone/>
              <a:tabLst/>
              <a:defRPr/>
            </a:pP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with </a:t>
            </a:r>
            <a:r>
              <a:rPr kumimoji="0" lang="en-US" sz="1600" b="1" i="0" u="none" strike="noStrike" kern="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grb.BOOL.LOR</a:t>
            </a: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a:t>
            </a:r>
          </a:p>
          <a:p>
            <a:pPr marL="0" marR="0" lvl="0" indent="0" algn="l" defTabSz="914400" rtl="0" eaLnBrk="0" fontAlgn="base" latinLnBrk="0" hangingPunct="0">
              <a:lnSpc>
                <a:spcPct val="100000"/>
              </a:lnSpc>
              <a:spcBef>
                <a:spcPts val="0"/>
              </a:spcBef>
              <a:spcAft>
                <a:spcPct val="0"/>
              </a:spcAft>
              <a:buClrTx/>
              <a:buSzTx/>
              <a:buFontTx/>
              <a:buNone/>
              <a:tabLst/>
              <a:defRPr/>
            </a:pP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w = </a:t>
            </a:r>
            <a:r>
              <a:rPr kumimoji="0" lang="en-US" sz="1600" b="1" i="0" u="none" strike="noStrike" kern="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u.eadd</a:t>
            </a: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(v)</a:t>
            </a:r>
          </a:p>
          <a:p>
            <a:pPr marL="0" marR="0" lvl="0" indent="0" algn="l" defTabSz="914400" rtl="0" eaLnBrk="0" fontAlgn="base" latinLnBrk="0" hangingPunct="0">
              <a:lnSpc>
                <a:spcPct val="100000"/>
              </a:lnSpc>
              <a:spcBef>
                <a:spcPts val="0"/>
              </a:spcBef>
              <a:spcAft>
                <a:spcPct val="0"/>
              </a:spcAft>
              <a:buClrTx/>
              <a:buSzTx/>
              <a:buFontTx/>
              <a:buNone/>
              <a:tabLst/>
              <a:defRPr/>
            </a:pP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sz="1600" b="1" i="0" u="none" strike="noStrike" kern="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u.eadd</a:t>
            </a: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(v, out=w)</a:t>
            </a:r>
            <a:endParaRPr kumimoji="0" lang="en-US" sz="1600" b="1" i="0" u="none" strike="noStrike" kern="0" cap="none" spc="0" normalizeH="0" baseline="0" noProof="0" dirty="0">
              <a:ln>
                <a:noFill/>
              </a:ln>
              <a:solidFill>
                <a:srgbClr val="008000"/>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0" fontAlgn="base" latinLnBrk="0" hangingPunct="0">
              <a:lnSpc>
                <a:spcPct val="100000"/>
              </a:lnSpc>
              <a:spcBef>
                <a:spcPts val="0"/>
              </a:spcBef>
              <a:spcAft>
                <a:spcPct val="0"/>
              </a:spcAft>
              <a:buClrTx/>
              <a:buSzTx/>
              <a:buFontTx/>
              <a:buNone/>
              <a:tabLst/>
              <a:defRPr/>
            </a:pPr>
            <a:endPar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endParaRPr>
          </a:p>
        </p:txBody>
      </p:sp>
      <p:sp>
        <p:nvSpPr>
          <p:cNvPr id="23" name="Right Brace 22">
            <a:extLst>
              <a:ext uri="{FF2B5EF4-FFF2-40B4-BE49-F238E27FC236}">
                <a16:creationId xmlns:a16="http://schemas.microsoft.com/office/drawing/2014/main" id="{89D59F0F-05F2-4C81-9F82-9F1B75F98B9D}"/>
              </a:ext>
            </a:extLst>
          </p:cNvPr>
          <p:cNvSpPr/>
          <p:nvPr/>
        </p:nvSpPr>
        <p:spPr bwMode="auto">
          <a:xfrm>
            <a:off x="2670432" y="3848223"/>
            <a:ext cx="355116" cy="814849"/>
          </a:xfrm>
          <a:prstGeom prst="rightBrace">
            <a:avLst>
              <a:gd name="adj1" fmla="val 14738"/>
              <a:gd name="adj2" fmla="val 50000"/>
            </a:avLst>
          </a:prstGeom>
          <a:noFill/>
          <a:ln w="28575"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lvl="0" indent="0" algn="ctr" defTabSz="914400" rtl="0" eaLnBrk="0" fontAlgn="base" latinLnBrk="0" hangingPunct="0">
              <a:lnSpc>
                <a:spcPct val="80000"/>
              </a:lnSpc>
              <a:spcBef>
                <a:spcPct val="5000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Verdana" pitchFamily="96" charset="0"/>
              <a:ea typeface="+mn-ea"/>
              <a:cs typeface="Arial" pitchFamily="34" charset="0"/>
            </a:endParaRPr>
          </a:p>
        </p:txBody>
      </p:sp>
      <p:sp>
        <p:nvSpPr>
          <p:cNvPr id="24" name="TextBox 23">
            <a:extLst>
              <a:ext uri="{FF2B5EF4-FFF2-40B4-BE49-F238E27FC236}">
                <a16:creationId xmlns:a16="http://schemas.microsoft.com/office/drawing/2014/main" id="{90C64227-99D1-4B60-ACFB-394540D8AD93}"/>
              </a:ext>
            </a:extLst>
          </p:cNvPr>
          <p:cNvSpPr txBox="1"/>
          <p:nvPr/>
        </p:nvSpPr>
        <p:spPr>
          <a:xfrm>
            <a:off x="3298678" y="3973900"/>
            <a:ext cx="4678096" cy="646331"/>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C00000"/>
                </a:solidFill>
                <a:effectLst/>
                <a:uLnTx/>
                <a:uFillTx/>
                <a:latin typeface="Tahoma" pitchFamily="34" charset="0"/>
                <a:ea typeface="+mn-ea"/>
                <a:cs typeface="Arial" pitchFamily="34" charset="0"/>
              </a:rPr>
              <a:t>These three compute the same result in w.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C00000"/>
                </a:solidFill>
                <a:effectLst/>
                <a:uLnTx/>
                <a:uFillTx/>
                <a:latin typeface="Tahoma" pitchFamily="34" charset="0"/>
                <a:ea typeface="+mn-ea"/>
                <a:cs typeface="Arial" pitchFamily="34" charset="0"/>
              </a:rPr>
              <a:t>The third reuses an existing w.</a:t>
            </a:r>
          </a:p>
        </p:txBody>
      </p:sp>
      <p:sp>
        <p:nvSpPr>
          <p:cNvPr id="25" name="TextBox 24">
            <a:extLst>
              <a:ext uri="{FF2B5EF4-FFF2-40B4-BE49-F238E27FC236}">
                <a16:creationId xmlns:a16="http://schemas.microsoft.com/office/drawing/2014/main" id="{687DBB7A-B9C6-457D-8048-73A01D16D35E}"/>
              </a:ext>
            </a:extLst>
          </p:cNvPr>
          <p:cNvSpPr txBox="1"/>
          <p:nvPr/>
        </p:nvSpPr>
        <p:spPr>
          <a:xfrm>
            <a:off x="3221766" y="3545581"/>
            <a:ext cx="3524414" cy="369332"/>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C00000"/>
                </a:solidFill>
                <a:effectLst/>
                <a:uLnTx/>
                <a:uFillTx/>
                <a:latin typeface="Tahoma" pitchFamily="34" charset="0"/>
                <a:ea typeface="+mn-ea"/>
                <a:cs typeface="Arial" pitchFamily="34" charset="0"/>
              </a:rPr>
              <a:t>In-place element-wise addition.  </a:t>
            </a:r>
          </a:p>
        </p:txBody>
      </p:sp>
      <p:cxnSp>
        <p:nvCxnSpPr>
          <p:cNvPr id="27" name="Straight Arrow Connector 26">
            <a:extLst>
              <a:ext uri="{FF2B5EF4-FFF2-40B4-BE49-F238E27FC236}">
                <a16:creationId xmlns:a16="http://schemas.microsoft.com/office/drawing/2014/main" id="{ECBFA25D-52D2-4638-8C4F-4A3D15284F70}"/>
              </a:ext>
            </a:extLst>
          </p:cNvPr>
          <p:cNvCxnSpPr>
            <a:cxnSpLocks/>
            <a:stCxn id="25" idx="1"/>
          </p:cNvCxnSpPr>
          <p:nvPr/>
        </p:nvCxnSpPr>
        <p:spPr bwMode="auto">
          <a:xfrm flipH="1">
            <a:off x="1486968" y="3730247"/>
            <a:ext cx="1734798" cy="0"/>
          </a:xfrm>
          <a:prstGeom prst="straightConnector1">
            <a:avLst/>
          </a:prstGeom>
          <a:noFill/>
          <a:ln w="28575" cap="flat" cmpd="sng" algn="ctr">
            <a:solidFill>
              <a:srgbClr val="C00000"/>
            </a:solidFill>
            <a:prstDash val="solid"/>
            <a:round/>
            <a:headEnd type="none" w="med" len="med"/>
            <a:tailEnd type="arrow" w="med" len="med"/>
          </a:ln>
          <a:effectLst/>
        </p:spPr>
      </p:cxnSp>
      <p:sp>
        <p:nvSpPr>
          <p:cNvPr id="14" name="Right Brace 13">
            <a:extLst>
              <a:ext uri="{FF2B5EF4-FFF2-40B4-BE49-F238E27FC236}">
                <a16:creationId xmlns:a16="http://schemas.microsoft.com/office/drawing/2014/main" id="{BE5DFBE2-6F5B-4F1D-87C3-2ADCFCB919FC}"/>
              </a:ext>
            </a:extLst>
          </p:cNvPr>
          <p:cNvSpPr/>
          <p:nvPr/>
        </p:nvSpPr>
        <p:spPr bwMode="auto">
          <a:xfrm>
            <a:off x="5087329" y="5098140"/>
            <a:ext cx="415925" cy="1567772"/>
          </a:xfrm>
          <a:prstGeom prst="rightBrace">
            <a:avLst>
              <a:gd name="adj1" fmla="val 14738"/>
              <a:gd name="adj2" fmla="val 50000"/>
            </a:avLst>
          </a:prstGeom>
          <a:noFill/>
          <a:ln w="28575"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lvl="0" indent="0" algn="ctr" defTabSz="914400" rtl="0" eaLnBrk="0" fontAlgn="base" latinLnBrk="0" hangingPunct="0">
              <a:lnSpc>
                <a:spcPct val="80000"/>
              </a:lnSpc>
              <a:spcBef>
                <a:spcPct val="5000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Verdana" pitchFamily="96" charset="0"/>
              <a:ea typeface="+mn-ea"/>
              <a:cs typeface="Arial" pitchFamily="34" charset="0"/>
            </a:endParaRPr>
          </a:p>
        </p:txBody>
      </p:sp>
      <p:sp>
        <p:nvSpPr>
          <p:cNvPr id="15" name="TextBox 14">
            <a:extLst>
              <a:ext uri="{FF2B5EF4-FFF2-40B4-BE49-F238E27FC236}">
                <a16:creationId xmlns:a16="http://schemas.microsoft.com/office/drawing/2014/main" id="{38B8D985-C77D-4CEB-AD27-5BDC2263F7FC}"/>
              </a:ext>
            </a:extLst>
          </p:cNvPr>
          <p:cNvSpPr txBox="1"/>
          <p:nvPr/>
        </p:nvSpPr>
        <p:spPr>
          <a:xfrm>
            <a:off x="5503254" y="5558860"/>
            <a:ext cx="3409773" cy="646331"/>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C00000"/>
                </a:solidFill>
                <a:effectLst/>
                <a:uLnTx/>
                <a:uFillTx/>
                <a:latin typeface="Tahoma" pitchFamily="34" charset="0"/>
                <a:ea typeface="+mn-ea"/>
                <a:cs typeface="Arial" pitchFamily="34" charset="0"/>
              </a:rPr>
              <a:t>These three compute the same result in w, too.  </a:t>
            </a:r>
          </a:p>
        </p:txBody>
      </p:sp>
    </p:spTree>
    <p:extLst>
      <p:ext uri="{BB962C8B-B14F-4D97-AF65-F5344CB8AC3E}">
        <p14:creationId xmlns:p14="http://schemas.microsoft.com/office/powerpoint/2010/main" val="1123994559"/>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6688" y="192087"/>
            <a:ext cx="8837612" cy="1044575"/>
          </a:xfrm>
        </p:spPr>
        <p:txBody>
          <a:bodyPr/>
          <a:lstStyle/>
          <a:p>
            <a:r>
              <a:rPr lang="en-US" dirty="0"/>
              <a:t>Graph Algorithms and Linear Algebra</a:t>
            </a:r>
          </a:p>
        </p:txBody>
      </p:sp>
      <p:sp>
        <p:nvSpPr>
          <p:cNvPr id="4" name="Slide Number Placeholder 3"/>
          <p:cNvSpPr>
            <a:spLocks noGrp="1"/>
          </p:cNvSpPr>
          <p:nvPr>
            <p:ph type="sldNum" sz="quarter" idx="10"/>
          </p:nvPr>
        </p:nvSpPr>
        <p:spPr/>
        <p:txBody>
          <a:bodyPr/>
          <a:lstStyle/>
          <a:p>
            <a:pPr>
              <a:defRPr/>
            </a:pPr>
            <a:fld id="{0C933AAA-F64E-4748-8A99-DCC60F15C72A}" type="slidenum">
              <a:rPr lang="en-US" smtClean="0">
                <a:solidFill>
                  <a:srgbClr val="000000"/>
                </a:solidFill>
                <a:ea typeface="ＭＳ Ｐゴシック" pitchFamily="34" charset="-128"/>
              </a:rPr>
              <a:pPr>
                <a:defRPr/>
              </a:pPr>
              <a:t>8</a:t>
            </a:fld>
            <a:endParaRPr lang="en-US" dirty="0">
              <a:solidFill>
                <a:srgbClr val="000000"/>
              </a:solidFill>
              <a:ea typeface="ＭＳ Ｐゴシック" pitchFamily="34" charset="-128"/>
            </a:endParaRPr>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95420" y="1031560"/>
            <a:ext cx="3849295" cy="552005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7" name="Content Placeholder 6">
            <a:extLst>
              <a:ext uri="{FF2B5EF4-FFF2-40B4-BE49-F238E27FC236}">
                <a16:creationId xmlns:a16="http://schemas.microsoft.com/office/drawing/2014/main" id="{59123656-589B-7143-BB8C-BC3268F87B33}"/>
              </a:ext>
            </a:extLst>
          </p:cNvPr>
          <p:cNvSpPr>
            <a:spLocks noGrp="1"/>
          </p:cNvSpPr>
          <p:nvPr>
            <p:ph idx="1"/>
          </p:nvPr>
        </p:nvSpPr>
        <p:spPr>
          <a:xfrm>
            <a:off x="290513" y="935038"/>
            <a:ext cx="4805621" cy="5616575"/>
          </a:xfrm>
        </p:spPr>
        <p:txBody>
          <a:bodyPr/>
          <a:lstStyle/>
          <a:p>
            <a:r>
              <a:rPr lang="en-US" dirty="0"/>
              <a:t>Most common graph algorithms can be represented in terms of linear algebra.</a:t>
            </a:r>
          </a:p>
          <a:p>
            <a:pPr lvl="1"/>
            <a:r>
              <a:rPr lang="en-US" dirty="0"/>
              <a:t>This is a mature field … it even has a book.</a:t>
            </a:r>
          </a:p>
          <a:p>
            <a:pPr lvl="1"/>
            <a:endParaRPr lang="en-US" dirty="0"/>
          </a:p>
          <a:p>
            <a:r>
              <a:rPr lang="en-US" dirty="0"/>
              <a:t>Benefits of graphs as linear algebra</a:t>
            </a:r>
          </a:p>
          <a:p>
            <a:pPr lvl="1"/>
            <a:r>
              <a:rPr lang="en-US" dirty="0"/>
              <a:t>Well suited to memory hierarchies of modern microprocessors</a:t>
            </a:r>
          </a:p>
          <a:p>
            <a:pPr lvl="1"/>
            <a:r>
              <a:rPr lang="en-US" dirty="0"/>
              <a:t>Can utilize decades of experience in distributed/parallel computing from linear algebra in supercomputing.</a:t>
            </a:r>
          </a:p>
          <a:p>
            <a:pPr lvl="1"/>
            <a:r>
              <a:rPr lang="en-US" dirty="0"/>
              <a:t>Easier to understand … for some people.</a:t>
            </a:r>
          </a:p>
        </p:txBody>
      </p:sp>
    </p:spTree>
    <p:extLst>
      <p:ext uri="{BB962C8B-B14F-4D97-AF65-F5344CB8AC3E}">
        <p14:creationId xmlns:p14="http://schemas.microsoft.com/office/powerpoint/2010/main" val="13767253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1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81E8E-DF3C-504F-8123-3D58E9C6B0ED}"/>
              </a:ext>
            </a:extLst>
          </p:cNvPr>
          <p:cNvSpPr>
            <a:spLocks noGrp="1"/>
          </p:cNvSpPr>
          <p:nvPr>
            <p:ph type="title"/>
          </p:nvPr>
        </p:nvSpPr>
        <p:spPr>
          <a:xfrm>
            <a:off x="166688" y="192088"/>
            <a:ext cx="8977312" cy="889000"/>
          </a:xfrm>
        </p:spPr>
        <p:txBody>
          <a:bodyPr/>
          <a:lstStyle/>
          <a:p>
            <a:r>
              <a:rPr lang="en-US" dirty="0"/>
              <a:t>Exercise 9: Keep track of ‘visited’ nodes</a:t>
            </a:r>
          </a:p>
        </p:txBody>
      </p:sp>
      <p:sp>
        <p:nvSpPr>
          <p:cNvPr id="3" name="Content Placeholder 2">
            <a:extLst>
              <a:ext uri="{FF2B5EF4-FFF2-40B4-BE49-F238E27FC236}">
                <a16:creationId xmlns:a16="http://schemas.microsoft.com/office/drawing/2014/main" id="{B0CD3C32-FCDD-8D49-ADB6-7427AEC5CFD4}"/>
              </a:ext>
            </a:extLst>
          </p:cNvPr>
          <p:cNvSpPr>
            <a:spLocks noGrp="1"/>
          </p:cNvSpPr>
          <p:nvPr>
            <p:ph idx="1"/>
          </p:nvPr>
        </p:nvSpPr>
        <p:spPr>
          <a:xfrm>
            <a:off x="455613" y="1201738"/>
            <a:ext cx="8237537" cy="5349875"/>
          </a:xfrm>
        </p:spPr>
        <p:txBody>
          <a:bodyPr/>
          <a:lstStyle/>
          <a:p>
            <a:pPr lvl="0"/>
            <a:r>
              <a:rPr lang="en-US" dirty="0"/>
              <a:t>Modify code from Exercise 8 to compute the visited set as you iterate.</a:t>
            </a:r>
            <a:endParaRPr lang="en-US" dirty="0">
              <a:solidFill>
                <a:srgbClr val="000000"/>
              </a:solidFill>
            </a:endParaRPr>
          </a:p>
          <a:p>
            <a:pPr lvl="0"/>
            <a:r>
              <a:rPr lang="en-US" dirty="0">
                <a:solidFill>
                  <a:srgbClr val="000000"/>
                </a:solidFill>
              </a:rPr>
              <a:t>You may need the following statements, objects and methods from </a:t>
            </a:r>
            <a:r>
              <a:rPr lang="en-US" dirty="0" err="1">
                <a:solidFill>
                  <a:srgbClr val="000000"/>
                </a:solidFill>
              </a:rPr>
              <a:t>pygraphblas</a:t>
            </a:r>
            <a:r>
              <a:rPr lang="en-US" dirty="0">
                <a:solidFill>
                  <a:srgbClr val="000000"/>
                </a:solidFill>
              </a:rPr>
              <a:t>:</a:t>
            </a:r>
          </a:p>
          <a:p>
            <a:pPr marL="0" indent="0">
              <a:buNone/>
            </a:pPr>
            <a:endParaRPr lang="en-US" dirty="0"/>
          </a:p>
          <a:p>
            <a:endParaRPr lang="en-US" dirty="0"/>
          </a:p>
          <a:p>
            <a:pPr lvl="1"/>
            <a:endParaRPr lang="en-US" dirty="0"/>
          </a:p>
        </p:txBody>
      </p:sp>
      <p:sp>
        <p:nvSpPr>
          <p:cNvPr id="4" name="Slide Number Placeholder 3">
            <a:extLst>
              <a:ext uri="{FF2B5EF4-FFF2-40B4-BE49-F238E27FC236}">
                <a16:creationId xmlns:a16="http://schemas.microsoft.com/office/drawing/2014/main" id="{AEDE09F1-FEA6-CA4A-A8C0-6E0A8002FAB7}"/>
              </a:ext>
            </a:extLst>
          </p:cNvPr>
          <p:cNvSpPr>
            <a:spLocks noGrp="1"/>
          </p:cNvSpPr>
          <p:nvPr>
            <p:ph type="sldNum"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0C933AAA-F64E-4748-8A99-DCC60F15C72A}" type="slidenum">
              <a:rPr kumimoji="0" lang="en-US" sz="1200" b="0" i="0" u="none" strike="noStrike" kern="1200" cap="none" spc="0" normalizeH="0" baseline="0" noProof="0" smtClean="0">
                <a:ln>
                  <a:noFill/>
                </a:ln>
                <a:solidFill>
                  <a:srgbClr val="000000"/>
                </a:solidFill>
                <a:effectLst/>
                <a:uLnTx/>
                <a:uFillTx/>
                <a:latin typeface="Tahoma" pitchFamily="34" charset="0"/>
                <a:ea typeface="ＭＳ Ｐゴシック" pitchFamily="34" charset="-128"/>
                <a:cs typeface="Arial" pitchFamily="34" charset="0"/>
              </a:rPr>
              <a:pPr marL="0" marR="0" lvl="0" indent="0" algn="l" defTabSz="914400" rtl="0" eaLnBrk="1" fontAlgn="base" latinLnBrk="0" hangingPunct="1">
                <a:lnSpc>
                  <a:spcPct val="100000"/>
                </a:lnSpc>
                <a:spcBef>
                  <a:spcPct val="0"/>
                </a:spcBef>
                <a:spcAft>
                  <a:spcPct val="0"/>
                </a:spcAft>
                <a:buClrTx/>
                <a:buSzTx/>
                <a:buFontTx/>
                <a:buNone/>
                <a:tabLst/>
                <a:defRPr/>
              </a:pPr>
              <a:t>80</a:t>
            </a:fld>
            <a:endParaRPr kumimoji="0" lang="en-US" sz="1200" b="0" i="0" u="none" strike="noStrike" kern="1200" cap="none" spc="0" normalizeH="0" baseline="0" noProof="0" dirty="0">
              <a:ln>
                <a:noFill/>
              </a:ln>
              <a:solidFill>
                <a:srgbClr val="000000"/>
              </a:solidFill>
              <a:effectLst/>
              <a:uLnTx/>
              <a:uFillTx/>
              <a:latin typeface="Tahoma" pitchFamily="34" charset="0"/>
              <a:ea typeface="ＭＳ Ｐゴシック" pitchFamily="34" charset="-128"/>
              <a:cs typeface="Arial" pitchFamily="34" charset="0"/>
            </a:endParaRPr>
          </a:p>
        </p:txBody>
      </p:sp>
      <p:sp>
        <p:nvSpPr>
          <p:cNvPr id="5" name="Content Placeholder 2">
            <a:extLst>
              <a:ext uri="{FF2B5EF4-FFF2-40B4-BE49-F238E27FC236}">
                <a16:creationId xmlns:a16="http://schemas.microsoft.com/office/drawing/2014/main" id="{3CA5D93A-DC39-4B57-950E-6FCED8266304}"/>
              </a:ext>
            </a:extLst>
          </p:cNvPr>
          <p:cNvSpPr txBox="1">
            <a:spLocks/>
          </p:cNvSpPr>
          <p:nvPr/>
        </p:nvSpPr>
        <p:spPr bwMode="auto">
          <a:xfrm>
            <a:off x="1478422" y="3055343"/>
            <a:ext cx="6902300" cy="355505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225425" indent="-225425" algn="l" rtl="0" eaLnBrk="0" fontAlgn="base" hangingPunct="0">
              <a:spcBef>
                <a:spcPct val="20000"/>
              </a:spcBef>
              <a:spcAft>
                <a:spcPct val="0"/>
              </a:spcAft>
              <a:buChar char="•"/>
              <a:defRPr sz="2400">
                <a:solidFill>
                  <a:schemeClr val="tx1"/>
                </a:solidFill>
                <a:latin typeface="Arial" pitchFamily="34" charset="0"/>
                <a:ea typeface="+mn-ea"/>
                <a:cs typeface="+mn-cs"/>
              </a:defRPr>
            </a:lvl1pPr>
            <a:lvl2pPr marL="576263" indent="-236538" algn="l" rtl="0" eaLnBrk="0" fontAlgn="base" hangingPunct="0">
              <a:spcBef>
                <a:spcPct val="20000"/>
              </a:spcBef>
              <a:spcAft>
                <a:spcPct val="0"/>
              </a:spcAft>
              <a:buFont typeface="Verdana" pitchFamily="34" charset="0"/>
              <a:buChar char="–"/>
              <a:defRPr sz="2000">
                <a:solidFill>
                  <a:schemeClr val="tx1"/>
                </a:solidFill>
                <a:latin typeface="Arial" pitchFamily="34" charset="0"/>
              </a:defRPr>
            </a:lvl2pPr>
            <a:lvl3pPr marL="914400" indent="-223838" algn="l" rtl="0" eaLnBrk="0" fontAlgn="base" hangingPunct="0">
              <a:spcBef>
                <a:spcPct val="20000"/>
              </a:spcBef>
              <a:spcAft>
                <a:spcPct val="0"/>
              </a:spcAft>
              <a:buFont typeface="Verdana" pitchFamily="34" charset="0"/>
              <a:buChar char="–"/>
              <a:defRPr>
                <a:solidFill>
                  <a:schemeClr val="tx1"/>
                </a:solidFill>
                <a:latin typeface="Arial" pitchFamily="34" charset="0"/>
              </a:defRPr>
            </a:lvl3pPr>
            <a:lvl4pPr marL="1265238" indent="-236538" algn="l" rtl="0" eaLnBrk="0" fontAlgn="base" hangingPunct="0">
              <a:spcBef>
                <a:spcPct val="20000"/>
              </a:spcBef>
              <a:spcAft>
                <a:spcPct val="0"/>
              </a:spcAft>
              <a:buFont typeface="Verdana" pitchFamily="34" charset="0"/>
              <a:buChar char="–"/>
              <a:defRPr sz="1600">
                <a:solidFill>
                  <a:schemeClr val="tx1"/>
                </a:solidFill>
                <a:latin typeface="Arial" pitchFamily="34" charset="0"/>
              </a:defRPr>
            </a:lvl4pPr>
            <a:lvl5pPr marL="1660525" indent="-234950" algn="l" rtl="0" eaLnBrk="0" fontAlgn="base" hangingPunct="0">
              <a:spcBef>
                <a:spcPct val="20000"/>
              </a:spcBef>
              <a:spcAft>
                <a:spcPct val="0"/>
              </a:spcAft>
              <a:buFont typeface="Verdana" pitchFamily="34" charset="0"/>
              <a:buChar char="–"/>
              <a:defRPr sz="1400">
                <a:solidFill>
                  <a:schemeClr val="tx1"/>
                </a:solidFill>
                <a:latin typeface="Arial" pitchFamily="34" charset="0"/>
              </a:defRPr>
            </a:lvl5pPr>
            <a:lvl6pPr marL="2117725" indent="-234950" algn="l" rtl="0" eaLnBrk="1" fontAlgn="base" hangingPunct="1">
              <a:spcBef>
                <a:spcPct val="20000"/>
              </a:spcBef>
              <a:spcAft>
                <a:spcPct val="0"/>
              </a:spcAft>
              <a:buFont typeface="Verdana" pitchFamily="96" charset="0"/>
              <a:buChar char="–"/>
              <a:defRPr sz="1400">
                <a:solidFill>
                  <a:schemeClr val="tx1"/>
                </a:solidFill>
                <a:latin typeface="+mn-lt"/>
              </a:defRPr>
            </a:lvl6pPr>
            <a:lvl7pPr marL="2574925" indent="-234950" algn="l" rtl="0" eaLnBrk="1" fontAlgn="base" hangingPunct="1">
              <a:spcBef>
                <a:spcPct val="20000"/>
              </a:spcBef>
              <a:spcAft>
                <a:spcPct val="0"/>
              </a:spcAft>
              <a:buFont typeface="Verdana" pitchFamily="96" charset="0"/>
              <a:buChar char="–"/>
              <a:defRPr sz="1400">
                <a:solidFill>
                  <a:schemeClr val="tx1"/>
                </a:solidFill>
                <a:latin typeface="+mn-lt"/>
              </a:defRPr>
            </a:lvl7pPr>
            <a:lvl8pPr marL="3032125" indent="-234950" algn="l" rtl="0" eaLnBrk="1" fontAlgn="base" hangingPunct="1">
              <a:spcBef>
                <a:spcPct val="20000"/>
              </a:spcBef>
              <a:spcAft>
                <a:spcPct val="0"/>
              </a:spcAft>
              <a:buFont typeface="Verdana" pitchFamily="96" charset="0"/>
              <a:buChar char="–"/>
              <a:defRPr sz="1400">
                <a:solidFill>
                  <a:schemeClr val="tx1"/>
                </a:solidFill>
                <a:latin typeface="+mn-lt"/>
              </a:defRPr>
            </a:lvl8pPr>
            <a:lvl9pPr marL="3489325" indent="-234950" algn="l" rtl="0" eaLnBrk="1" fontAlgn="base" hangingPunct="1">
              <a:spcBef>
                <a:spcPct val="20000"/>
              </a:spcBef>
              <a:spcAft>
                <a:spcPct val="0"/>
              </a:spcAft>
              <a:buFont typeface="Verdana" pitchFamily="96" charset="0"/>
              <a:buChar char="–"/>
              <a:defRPr sz="1400">
                <a:solidFill>
                  <a:schemeClr val="tx1"/>
                </a:solidFill>
                <a:latin typeface="+mn-lt"/>
              </a:defRPr>
            </a:lvl9pPr>
          </a:lstStyle>
          <a:p>
            <a:pPr marL="0" marR="0" lvl="0" indent="-11113" algn="l" defTabSz="914400" rtl="0" eaLnBrk="0" fontAlgn="base" latinLnBrk="0" hangingPunct="0">
              <a:lnSpc>
                <a:spcPct val="100000"/>
              </a:lnSpc>
              <a:spcBef>
                <a:spcPct val="20000"/>
              </a:spcBef>
              <a:spcAft>
                <a:spcPct val="0"/>
              </a:spcAft>
              <a:buClrTx/>
              <a:buSzTx/>
              <a:buFontTx/>
              <a:buNone/>
              <a:tabLst/>
              <a:defRPr/>
            </a:pP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import pygraphblas as grb</a:t>
            </a:r>
          </a:p>
          <a:p>
            <a:pPr marL="0" marR="0" lvl="0" indent="-11113" algn="l" defTabSz="914400" rtl="0" eaLnBrk="0" fontAlgn="base" latinLnBrk="0" hangingPunct="0">
              <a:lnSpc>
                <a:spcPct val="100000"/>
              </a:lnSpc>
              <a:spcBef>
                <a:spcPct val="20000"/>
              </a:spcBef>
              <a:spcAft>
                <a:spcPct val="0"/>
              </a:spcAft>
              <a:buClrTx/>
              <a:buSzTx/>
              <a:buFontTx/>
              <a:buNone/>
              <a:tabLst/>
              <a:defRPr/>
            </a:pP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from </a:t>
            </a:r>
            <a:r>
              <a:rPr kumimoji="0" lang="en-US" sz="1600" b="1" i="0" u="none" strike="noStrike" kern="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pygraphblas.gviz</a:t>
            </a: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import </a:t>
            </a:r>
            <a:r>
              <a:rPr kumimoji="0" lang="en-US" sz="1600" b="1" i="0" u="none" strike="noStrike" kern="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draw_graph</a:t>
            </a: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as draw</a:t>
            </a:r>
          </a:p>
          <a:p>
            <a:pPr marL="0" marR="0" lvl="0" indent="-11113" algn="l" defTabSz="914400" rtl="0" eaLnBrk="0" fontAlgn="base" latinLnBrk="0" hangingPunct="0">
              <a:lnSpc>
                <a:spcPct val="100000"/>
              </a:lnSpc>
              <a:spcBef>
                <a:spcPct val="20000"/>
              </a:spcBef>
              <a:spcAft>
                <a:spcPct val="0"/>
              </a:spcAft>
              <a:buClrTx/>
              <a:buSzTx/>
              <a:buFontTx/>
              <a:buNone/>
              <a:tabLst/>
              <a:defRPr/>
            </a:pP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A = </a:t>
            </a:r>
            <a:r>
              <a:rPr kumimoji="0" lang="en-US" sz="1600" b="1" i="0" u="none" strike="noStrike" kern="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grb.Matrix.from_lists</a:t>
            </a: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a:t>
            </a:r>
            <a:r>
              <a:rPr kumimoji="0" lang="en-US" sz="1600" b="1" i="0" u="none" strike="noStrike" kern="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rowList</a:t>
            </a: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sz="1600" b="1" i="0" u="none" strike="noStrike" kern="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columnList</a:t>
            </a: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values)</a:t>
            </a:r>
          </a:p>
          <a:p>
            <a:pPr marL="0" marR="0" lvl="0" indent="-11113" algn="l" defTabSz="914400" rtl="0" eaLnBrk="0" fontAlgn="base" latinLnBrk="0" hangingPunct="0">
              <a:lnSpc>
                <a:spcPct val="100000"/>
              </a:lnSpc>
              <a:spcBef>
                <a:spcPct val="20000"/>
              </a:spcBef>
              <a:spcAft>
                <a:spcPct val="0"/>
              </a:spcAft>
              <a:buClrTx/>
              <a:buSzTx/>
              <a:buFontTx/>
              <a:buNone/>
              <a:tabLst/>
              <a:defRPr/>
            </a:pP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u = </a:t>
            </a:r>
            <a:r>
              <a:rPr kumimoji="0" lang="en-US" sz="1600" b="1" i="0" u="none" strike="noStrike" kern="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grb.Vector.sparse</a:t>
            </a: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a:t>
            </a:r>
            <a:r>
              <a:rPr kumimoji="0" lang="en-US" sz="1600" b="1" i="0" u="none" strike="noStrike" kern="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grb.BOOL</a:t>
            </a: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N)</a:t>
            </a:r>
          </a:p>
          <a:p>
            <a:pPr marL="0" marR="0" lvl="0" indent="-11113" algn="l" defTabSz="914400" rtl="0" eaLnBrk="0" fontAlgn="base" latinLnBrk="0" hangingPunct="0">
              <a:lnSpc>
                <a:spcPct val="100000"/>
              </a:lnSpc>
              <a:spcBef>
                <a:spcPct val="20000"/>
              </a:spcBef>
              <a:spcAft>
                <a:spcPct val="0"/>
              </a:spcAft>
              <a:buClrTx/>
              <a:buSzTx/>
              <a:buFontTx/>
              <a:buNone/>
              <a:tabLst/>
              <a:defRPr/>
            </a:pPr>
            <a:r>
              <a:rPr kumimoji="0" lang="en-US" sz="1600" b="1" i="0" u="none" strike="noStrike" kern="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Atrans</a:t>
            </a: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 A.T</a:t>
            </a:r>
          </a:p>
          <a:p>
            <a:pPr marL="0" marR="0" lvl="0" indent="0" algn="l" defTabSz="914400" rtl="0" eaLnBrk="0" fontAlgn="base" latinLnBrk="0" hangingPunct="0">
              <a:lnSpc>
                <a:spcPct val="100000"/>
              </a:lnSpc>
              <a:spcBef>
                <a:spcPct val="20000"/>
              </a:spcBef>
              <a:spcAft>
                <a:spcPct val="0"/>
              </a:spcAft>
              <a:buClrTx/>
              <a:buSzTx/>
              <a:buFontTx/>
              <a:buNone/>
              <a:tabLst/>
              <a:defRPr/>
            </a:pP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with grb.&lt;type&gt;.&lt;semiring&gt;:</a:t>
            </a:r>
          </a:p>
          <a:p>
            <a:pPr marL="0" marR="0" lvl="0" indent="0" algn="l" defTabSz="914400" rtl="0" eaLnBrk="0" fontAlgn="base" latinLnBrk="0" hangingPunct="0">
              <a:lnSpc>
                <a:spcPct val="100000"/>
              </a:lnSpc>
              <a:spcBef>
                <a:spcPct val="20000"/>
              </a:spcBef>
              <a:spcAft>
                <a:spcPct val="0"/>
              </a:spcAft>
              <a:buClrTx/>
              <a:buSzTx/>
              <a:buFontTx/>
              <a:buNone/>
              <a:tabLst/>
              <a:defRPr/>
            </a:pP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w = </a:t>
            </a:r>
            <a:r>
              <a:rPr kumimoji="0" lang="en-US" sz="1600" b="1" i="0" u="none" strike="noStrike" kern="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A.mxv</a:t>
            </a: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(u, desc = ??)</a:t>
            </a:r>
          </a:p>
          <a:p>
            <a:pPr marL="0" marR="0" lvl="0" indent="0" algn="l" defTabSz="914400" rtl="0" eaLnBrk="0" fontAlgn="base" latinLnBrk="0" hangingPunct="0">
              <a:lnSpc>
                <a:spcPct val="100000"/>
              </a:lnSpc>
              <a:spcBef>
                <a:spcPct val="20000"/>
              </a:spcBef>
              <a:spcAft>
                <a:spcPct val="0"/>
              </a:spcAft>
              <a:buClrTx/>
              <a:buSzTx/>
              <a:buFontTx/>
              <a:buNone/>
              <a:tabLst/>
              <a:defRPr/>
            </a:pP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v = </a:t>
            </a:r>
            <a:r>
              <a:rPr kumimoji="0" lang="en-US" sz="1600" b="1" i="0" u="none" strike="noStrike" kern="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w.eadd</a:t>
            </a: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(v)</a:t>
            </a:r>
          </a:p>
          <a:p>
            <a:pPr marL="0" marR="0" lvl="0" indent="0" algn="l" defTabSz="914400" rtl="0" eaLnBrk="0" fontAlgn="base" latinLnBrk="0" hangingPunct="0">
              <a:lnSpc>
                <a:spcPct val="100000"/>
              </a:lnSpc>
              <a:spcBef>
                <a:spcPct val="20000"/>
              </a:spcBef>
              <a:spcAft>
                <a:spcPct val="0"/>
              </a:spcAft>
              <a:buClrTx/>
              <a:buSzTx/>
              <a:buFontTx/>
              <a:buNone/>
              <a:tabLst/>
              <a:defRPr/>
            </a:pP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v += w </a:t>
            </a:r>
          </a:p>
          <a:p>
            <a:pPr marL="0" marR="0" lvl="0" indent="0" algn="l" defTabSz="914400" rtl="0" eaLnBrk="0" fontAlgn="base" latinLnBrk="0" hangingPunct="0">
              <a:lnSpc>
                <a:spcPct val="100000"/>
              </a:lnSpc>
              <a:spcBef>
                <a:spcPct val="20000"/>
              </a:spcBef>
              <a:spcAft>
                <a:spcPct val="0"/>
              </a:spcAft>
              <a:buClrTx/>
              <a:buSzTx/>
              <a:buFontTx/>
              <a:buNone/>
              <a:tabLst/>
              <a:defRPr/>
            </a:pPr>
            <a:r>
              <a:rPr kumimoji="0" lang="en-US" sz="1600" b="1" i="0" u="none" strike="noStrike" kern="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A.mxv</a:t>
            </a: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(u, out=w, desc = ??)</a:t>
            </a:r>
          </a:p>
          <a:p>
            <a:pPr marL="0" marR="0" lvl="0" indent="-11113" algn="l" defTabSz="914400" rtl="0" eaLnBrk="0" fontAlgn="base" latinLnBrk="0" hangingPunct="0">
              <a:lnSpc>
                <a:spcPct val="100000"/>
              </a:lnSpc>
              <a:spcBef>
                <a:spcPct val="20000"/>
              </a:spcBef>
              <a:spcAft>
                <a:spcPct val="0"/>
              </a:spcAft>
              <a:buClrTx/>
              <a:buSzTx/>
              <a:buFontTx/>
              <a:buNone/>
              <a:tabLst/>
              <a:defRPr/>
            </a:pP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print(A)</a:t>
            </a:r>
          </a:p>
          <a:p>
            <a:pPr marL="0" marR="0" lvl="0" indent="-11113" algn="l" defTabSz="914400" rtl="0" eaLnBrk="0" fontAlgn="base" latinLnBrk="0" hangingPunct="0">
              <a:lnSpc>
                <a:spcPct val="100000"/>
              </a:lnSpc>
              <a:spcBef>
                <a:spcPct val="20000"/>
              </a:spcBef>
              <a:spcAft>
                <a:spcPct val="0"/>
              </a:spcAft>
              <a:buClrTx/>
              <a:buSzTx/>
              <a:buFontTx/>
              <a:buNone/>
              <a:tabLst/>
              <a:defRPr/>
            </a:pP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draw(A)</a:t>
            </a:r>
            <a:endParaRPr kumimoji="0" lang="en-US" sz="24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endParaRPr>
          </a:p>
        </p:txBody>
      </p:sp>
    </p:spTree>
    <p:extLst>
      <p:ext uri="{BB962C8B-B14F-4D97-AF65-F5344CB8AC3E}">
        <p14:creationId xmlns:p14="http://schemas.microsoft.com/office/powerpoint/2010/main" val="2451963593"/>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48D73-6D27-6141-B3FC-73BB5C86AF7F}"/>
              </a:ext>
            </a:extLst>
          </p:cNvPr>
          <p:cNvSpPr>
            <a:spLocks noGrp="1"/>
          </p:cNvSpPr>
          <p:nvPr>
            <p:ph type="title"/>
          </p:nvPr>
        </p:nvSpPr>
        <p:spPr>
          <a:xfrm>
            <a:off x="166688" y="192088"/>
            <a:ext cx="8237537" cy="889000"/>
          </a:xfrm>
        </p:spPr>
        <p:txBody>
          <a:bodyPr/>
          <a:lstStyle/>
          <a:p>
            <a:r>
              <a:rPr lang="en-US" dirty="0"/>
              <a:t>Solution to exercise 9</a:t>
            </a:r>
          </a:p>
        </p:txBody>
      </p:sp>
      <p:sp>
        <p:nvSpPr>
          <p:cNvPr id="3" name="Content Placeholder 2">
            <a:extLst>
              <a:ext uri="{FF2B5EF4-FFF2-40B4-BE49-F238E27FC236}">
                <a16:creationId xmlns:a16="http://schemas.microsoft.com/office/drawing/2014/main" id="{D0EF4AC2-76CA-5342-8885-9916A5AEF109}"/>
              </a:ext>
            </a:extLst>
          </p:cNvPr>
          <p:cNvSpPr>
            <a:spLocks noGrp="1"/>
          </p:cNvSpPr>
          <p:nvPr>
            <p:ph idx="1"/>
          </p:nvPr>
        </p:nvSpPr>
        <p:spPr>
          <a:xfrm>
            <a:off x="312959" y="724057"/>
            <a:ext cx="8664353" cy="2898182"/>
          </a:xfrm>
        </p:spPr>
        <p:txBody>
          <a:bodyPr/>
          <a:lstStyle/>
          <a:p>
            <a:pPr marL="0" indent="0">
              <a:spcBef>
                <a:spcPts val="0"/>
              </a:spcBef>
              <a:buNone/>
            </a:pPr>
            <a:r>
              <a:rPr lang="en-US" sz="1600" b="1" dirty="0">
                <a:latin typeface="Courier New" panose="02070309020205020404" pitchFamily="49" charset="0"/>
                <a:cs typeface="Courier New" panose="02070309020205020404" pitchFamily="49" charset="0"/>
              </a:rPr>
              <a:t>NODES = 7;</a:t>
            </a:r>
          </a:p>
          <a:p>
            <a:pPr marL="0" indent="0">
              <a:spcBef>
                <a:spcPts val="0"/>
              </a:spcBef>
              <a:buNone/>
            </a:pPr>
            <a:r>
              <a:rPr lang="en-US" sz="1600" b="1" dirty="0">
                <a:solidFill>
                  <a:srgbClr val="C00000"/>
                </a:solidFill>
                <a:latin typeface="Courier New" panose="02070309020205020404" pitchFamily="49" charset="0"/>
                <a:cs typeface="Courier New" panose="02070309020205020404" pitchFamily="49" charset="0"/>
              </a:rPr>
              <a:t>v = </a:t>
            </a:r>
            <a:r>
              <a:rPr lang="en-US" sz="1600" b="1" dirty="0" err="1">
                <a:solidFill>
                  <a:srgbClr val="C00000"/>
                </a:solidFill>
                <a:latin typeface="Courier New" panose="02070309020205020404" pitchFamily="49" charset="0"/>
                <a:cs typeface="Courier New" panose="02070309020205020404" pitchFamily="49" charset="0"/>
              </a:rPr>
              <a:t>grb.Vector.sparse</a:t>
            </a:r>
            <a:r>
              <a:rPr lang="en-US" sz="1600" b="1" dirty="0">
                <a:solidFill>
                  <a:srgbClr val="C00000"/>
                </a:solidFill>
                <a:latin typeface="Courier New" panose="02070309020205020404" pitchFamily="49" charset="0"/>
                <a:cs typeface="Courier New" panose="02070309020205020404" pitchFamily="49" charset="0"/>
              </a:rPr>
              <a:t>(</a:t>
            </a:r>
            <a:r>
              <a:rPr lang="en-US" sz="1600" b="1" dirty="0" err="1">
                <a:solidFill>
                  <a:srgbClr val="C00000"/>
                </a:solidFill>
                <a:latin typeface="Courier New" panose="02070309020205020404" pitchFamily="49" charset="0"/>
                <a:cs typeface="Courier New" panose="02070309020205020404" pitchFamily="49" charset="0"/>
              </a:rPr>
              <a:t>grb.BOOL</a:t>
            </a:r>
            <a:r>
              <a:rPr lang="en-US" sz="1600" b="1" dirty="0">
                <a:solidFill>
                  <a:srgbClr val="C00000"/>
                </a:solidFill>
                <a:latin typeface="Courier New" panose="02070309020205020404" pitchFamily="49" charset="0"/>
                <a:cs typeface="Courier New" panose="02070309020205020404" pitchFamily="49" charset="0"/>
              </a:rPr>
              <a:t>, NODES);</a:t>
            </a:r>
          </a:p>
          <a:p>
            <a:pPr marL="0" indent="0">
              <a:spcBef>
                <a:spcPts val="0"/>
              </a:spcBef>
              <a:buNone/>
            </a:pPr>
            <a:r>
              <a:rPr lang="en-US" sz="1600" b="1" dirty="0">
                <a:latin typeface="Courier New" panose="02070309020205020404" pitchFamily="49" charset="0"/>
                <a:cs typeface="Courier New" panose="02070309020205020404" pitchFamily="49" charset="0"/>
              </a:rPr>
              <a:t>w = </a:t>
            </a:r>
            <a:r>
              <a:rPr lang="en-US" sz="1600" b="1" dirty="0" err="1">
                <a:latin typeface="Courier New" panose="02070309020205020404" pitchFamily="49" charset="0"/>
                <a:cs typeface="Courier New" panose="02070309020205020404" pitchFamily="49" charset="0"/>
              </a:rPr>
              <a:t>grb.Vector.sparse</a:t>
            </a:r>
            <a:r>
              <a:rPr lang="en-US" sz="1600" b="1" dirty="0">
                <a:latin typeface="Courier New" panose="02070309020205020404" pitchFamily="49" charset="0"/>
                <a:cs typeface="Courier New" panose="02070309020205020404" pitchFamily="49" charset="0"/>
              </a:rPr>
              <a:t>(</a:t>
            </a:r>
            <a:r>
              <a:rPr lang="en-US" sz="1600" b="1" dirty="0" err="1">
                <a:latin typeface="Courier New" panose="02070309020205020404" pitchFamily="49" charset="0"/>
                <a:cs typeface="Courier New" panose="02070309020205020404" pitchFamily="49" charset="0"/>
              </a:rPr>
              <a:t>grb.BOOL</a:t>
            </a:r>
            <a:r>
              <a:rPr lang="en-US" sz="1600" b="1" dirty="0">
                <a:latin typeface="Courier New" panose="02070309020205020404" pitchFamily="49" charset="0"/>
                <a:cs typeface="Courier New" panose="02070309020205020404" pitchFamily="49" charset="0"/>
              </a:rPr>
              <a:t>, NODES);</a:t>
            </a:r>
          </a:p>
          <a:p>
            <a:pPr marL="0" indent="0">
              <a:spcBef>
                <a:spcPts val="0"/>
              </a:spcBef>
              <a:buNone/>
            </a:pPr>
            <a:r>
              <a:rPr lang="en-US" sz="1600" b="1" dirty="0">
                <a:latin typeface="Courier New" panose="02070309020205020404" pitchFamily="49" charset="0"/>
                <a:cs typeface="Courier New" panose="02070309020205020404" pitchFamily="49" charset="0"/>
              </a:rPr>
              <a:t>w[0] = True  </a:t>
            </a:r>
            <a:r>
              <a:rPr lang="en-US" sz="1600" b="1" dirty="0">
                <a:solidFill>
                  <a:srgbClr val="008000"/>
                </a:solidFill>
                <a:latin typeface="Courier New" panose="02070309020205020404" pitchFamily="49" charset="0"/>
                <a:cs typeface="Courier New" panose="02070309020205020404" pitchFamily="49" charset="0"/>
              </a:rPr>
              <a:t># 1st wavefront has one node set.</a:t>
            </a:r>
          </a:p>
          <a:p>
            <a:pPr marL="0" indent="0">
              <a:spcBef>
                <a:spcPts val="0"/>
              </a:spcBef>
              <a:buNone/>
            </a:pPr>
            <a:endParaRPr lang="en-US" sz="1600" b="1" dirty="0">
              <a:latin typeface="Courier New" panose="02070309020205020404" pitchFamily="49" charset="0"/>
              <a:cs typeface="Courier New" panose="02070309020205020404" pitchFamily="49" charset="0"/>
            </a:endParaRPr>
          </a:p>
          <a:p>
            <a:pPr marL="0" indent="0">
              <a:spcBef>
                <a:spcPts val="0"/>
              </a:spcBef>
              <a:buNone/>
            </a:pPr>
            <a:r>
              <a:rPr lang="en-US" sz="1600" b="1" dirty="0">
                <a:latin typeface="Courier New" panose="02070309020205020404" pitchFamily="49" charset="0"/>
                <a:cs typeface="Courier New" panose="02070309020205020404" pitchFamily="49" charset="0"/>
              </a:rPr>
              <a:t>with </a:t>
            </a:r>
            <a:r>
              <a:rPr lang="en-US" sz="1600" b="1" dirty="0" err="1">
                <a:latin typeface="Courier New" panose="02070309020205020404" pitchFamily="49" charset="0"/>
                <a:cs typeface="Courier New" panose="02070309020205020404" pitchFamily="49" charset="0"/>
              </a:rPr>
              <a:t>grb.BOOL.LOR_LAND</a:t>
            </a:r>
            <a:r>
              <a:rPr lang="en-US" sz="1600" b="1" dirty="0">
                <a:latin typeface="Courier New" panose="02070309020205020404" pitchFamily="49" charset="0"/>
                <a:cs typeface="Courier New" panose="02070309020205020404" pitchFamily="49" charset="0"/>
              </a:rPr>
              <a:t>:</a:t>
            </a:r>
          </a:p>
          <a:p>
            <a:pPr marL="0" indent="0">
              <a:spcBef>
                <a:spcPts val="0"/>
              </a:spcBef>
              <a:buNone/>
            </a:pPr>
            <a:r>
              <a:rPr lang="en-US" sz="1600" b="1" dirty="0">
                <a:solidFill>
                  <a:srgbClr val="C00000"/>
                </a:solidFill>
                <a:latin typeface="Courier New" panose="02070309020205020404" pitchFamily="49" charset="0"/>
                <a:cs typeface="Courier New" panose="02070309020205020404" pitchFamily="49" charset="0"/>
              </a:rPr>
              <a:t>    </a:t>
            </a:r>
            <a:r>
              <a:rPr lang="en-US" sz="1600" b="1" dirty="0">
                <a:latin typeface="Courier New" panose="02070309020205020404" pitchFamily="49" charset="0"/>
                <a:cs typeface="Courier New" panose="02070309020205020404" pitchFamily="49" charset="0"/>
              </a:rPr>
              <a:t>for </a:t>
            </a:r>
            <a:r>
              <a:rPr lang="en-US" sz="1600" b="1" dirty="0" err="1">
                <a:latin typeface="Courier New" panose="02070309020205020404" pitchFamily="49" charset="0"/>
                <a:cs typeface="Courier New" panose="02070309020205020404" pitchFamily="49" charset="0"/>
              </a:rPr>
              <a:t>i</a:t>
            </a:r>
            <a:r>
              <a:rPr lang="en-US" sz="1600" b="1" dirty="0">
                <a:latin typeface="Courier New" panose="02070309020205020404" pitchFamily="49" charset="0"/>
                <a:cs typeface="Courier New" panose="02070309020205020404" pitchFamily="49" charset="0"/>
              </a:rPr>
              <a:t> in range(NUM_NODES):</a:t>
            </a:r>
          </a:p>
          <a:p>
            <a:pPr marL="0" indent="0">
              <a:spcBef>
                <a:spcPts val="0"/>
              </a:spcBef>
              <a:buNone/>
            </a:pPr>
            <a:r>
              <a:rPr lang="en-US" sz="1600" b="1" dirty="0">
                <a:latin typeface="Courier New" panose="02070309020205020404" pitchFamily="49" charset="0"/>
                <a:cs typeface="Courier New" panose="02070309020205020404" pitchFamily="49" charset="0"/>
              </a:rPr>
              <a:t>        </a:t>
            </a:r>
            <a:r>
              <a:rPr lang="en-US" sz="1600" b="1" dirty="0" err="1">
                <a:solidFill>
                  <a:srgbClr val="C00000"/>
                </a:solidFill>
                <a:latin typeface="Courier New" panose="02070309020205020404" pitchFamily="49" charset="0"/>
                <a:cs typeface="Courier New" panose="02070309020205020404" pitchFamily="49" charset="0"/>
              </a:rPr>
              <a:t>v.eadd</a:t>
            </a:r>
            <a:r>
              <a:rPr lang="en-US" sz="1600" b="1" dirty="0">
                <a:solidFill>
                  <a:srgbClr val="C00000"/>
                </a:solidFill>
                <a:latin typeface="Courier New" panose="02070309020205020404" pitchFamily="49" charset="0"/>
                <a:cs typeface="Courier New" panose="02070309020205020404" pitchFamily="49" charset="0"/>
              </a:rPr>
              <a:t>(w, out=v, </a:t>
            </a:r>
            <a:r>
              <a:rPr lang="en-US" sz="1600" b="1" dirty="0" err="1">
                <a:solidFill>
                  <a:srgbClr val="C00000"/>
                </a:solidFill>
                <a:latin typeface="Courier New" panose="02070309020205020404" pitchFamily="49" charset="0"/>
                <a:cs typeface="Courier New" panose="02070309020205020404" pitchFamily="49" charset="0"/>
              </a:rPr>
              <a:t>add_op</a:t>
            </a:r>
            <a:r>
              <a:rPr lang="en-US" sz="1600" b="1" dirty="0">
                <a:solidFill>
                  <a:srgbClr val="C00000"/>
                </a:solidFill>
                <a:latin typeface="Courier New" panose="02070309020205020404" pitchFamily="49" charset="0"/>
                <a:cs typeface="Courier New" panose="02070309020205020404" pitchFamily="49" charset="0"/>
              </a:rPr>
              <a:t>=</a:t>
            </a:r>
            <a:r>
              <a:rPr lang="en-US" sz="1600" b="1" dirty="0" err="1">
                <a:solidFill>
                  <a:srgbClr val="C00000"/>
                </a:solidFill>
                <a:latin typeface="Courier New" panose="02070309020205020404" pitchFamily="49" charset="0"/>
                <a:cs typeface="Courier New" panose="02070309020205020404" pitchFamily="49" charset="0"/>
              </a:rPr>
              <a:t>grb.BOOL.LOR</a:t>
            </a:r>
            <a:r>
              <a:rPr lang="en-US" sz="1600" b="1" dirty="0">
                <a:solidFill>
                  <a:srgbClr val="C00000"/>
                </a:solidFill>
                <a:latin typeface="Courier New" panose="02070309020205020404" pitchFamily="49" charset="0"/>
                <a:cs typeface="Courier New" panose="02070309020205020404" pitchFamily="49" charset="0"/>
              </a:rPr>
              <a:t>)       </a:t>
            </a:r>
            <a:r>
              <a:rPr lang="en-US" sz="1600" b="1" dirty="0">
                <a:solidFill>
                  <a:srgbClr val="008000"/>
                </a:solidFill>
                <a:latin typeface="Courier New" panose="02070309020205020404" pitchFamily="49" charset="0"/>
                <a:cs typeface="Courier New" panose="02070309020205020404" pitchFamily="49" charset="0"/>
              </a:rPr>
              <a:t># v += w</a:t>
            </a:r>
          </a:p>
          <a:p>
            <a:pPr marL="0" indent="0">
              <a:spcBef>
                <a:spcPts val="0"/>
              </a:spcBef>
              <a:buNone/>
            </a:pPr>
            <a:r>
              <a:rPr lang="en-US" sz="1600" b="1" dirty="0">
                <a:latin typeface="Courier New" panose="02070309020205020404" pitchFamily="49" charset="0"/>
                <a:cs typeface="Courier New" panose="02070309020205020404" pitchFamily="49" charset="0"/>
              </a:rPr>
              <a:t>        print(v)</a:t>
            </a:r>
          </a:p>
          <a:p>
            <a:pPr marL="0" indent="0">
              <a:spcBef>
                <a:spcPts val="0"/>
              </a:spcBef>
              <a:buNone/>
            </a:pPr>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graph.mxv</a:t>
            </a:r>
            <a:r>
              <a:rPr lang="en-US" sz="1600" b="1" dirty="0">
                <a:latin typeface="Courier New" panose="02070309020205020404" pitchFamily="49" charset="0"/>
                <a:cs typeface="Courier New" panose="02070309020205020404" pitchFamily="49" charset="0"/>
              </a:rPr>
              <a:t>(w, out=w, desc=grb.descriptor.T0) </a:t>
            </a:r>
            <a:r>
              <a:rPr lang="en-US" sz="1600" b="1" dirty="0">
                <a:solidFill>
                  <a:srgbClr val="008000"/>
                </a:solidFill>
                <a:latin typeface="Courier New" panose="02070309020205020404" pitchFamily="49" charset="0"/>
                <a:cs typeface="Courier New" panose="02070309020205020404" pitchFamily="49" charset="0"/>
              </a:rPr>
              <a:t># w = </a:t>
            </a:r>
            <a:r>
              <a:rPr lang="en-US" sz="1600" b="1" dirty="0" err="1">
                <a:solidFill>
                  <a:srgbClr val="008000"/>
                </a:solidFill>
                <a:latin typeface="Courier New" panose="02070309020205020404" pitchFamily="49" charset="0"/>
                <a:cs typeface="Courier New" panose="02070309020205020404" pitchFamily="49" charset="0"/>
              </a:rPr>
              <a:t>graph.T</a:t>
            </a:r>
            <a:r>
              <a:rPr lang="en-US" sz="1600" b="1" dirty="0">
                <a:solidFill>
                  <a:srgbClr val="008000"/>
                </a:solidFill>
                <a:latin typeface="Courier New" panose="02070309020205020404" pitchFamily="49" charset="0"/>
                <a:cs typeface="Courier New" panose="02070309020205020404" pitchFamily="49" charset="0"/>
              </a:rPr>
              <a:t> @ w</a:t>
            </a:r>
          </a:p>
          <a:p>
            <a:pPr marL="0" indent="0">
              <a:spcBef>
                <a:spcPts val="0"/>
              </a:spcBef>
              <a:buNone/>
            </a:pPr>
            <a:r>
              <a:rPr lang="en-US" sz="1600" b="1" dirty="0">
                <a:latin typeface="Courier New" panose="02070309020205020404" pitchFamily="49" charset="0"/>
                <a:cs typeface="Courier New" panose="02070309020205020404" pitchFamily="49" charset="0"/>
              </a:rPr>
              <a:t>        print(w)</a:t>
            </a:r>
          </a:p>
          <a:p>
            <a:pPr marL="0" indent="0">
              <a:spcBef>
                <a:spcPts val="0"/>
              </a:spcBef>
              <a:buNone/>
            </a:pPr>
            <a:r>
              <a:rPr lang="en-US" sz="1600" b="1" dirty="0">
                <a:latin typeface="Courier New" panose="02070309020205020404" pitchFamily="49" charset="0"/>
                <a:cs typeface="Courier New" panose="02070309020205020404" pitchFamily="49" charset="0"/>
              </a:rPr>
              <a:t> </a:t>
            </a:r>
          </a:p>
        </p:txBody>
      </p:sp>
      <p:sp>
        <p:nvSpPr>
          <p:cNvPr id="4" name="Slide Number Placeholder 3">
            <a:extLst>
              <a:ext uri="{FF2B5EF4-FFF2-40B4-BE49-F238E27FC236}">
                <a16:creationId xmlns:a16="http://schemas.microsoft.com/office/drawing/2014/main" id="{96099601-BE5A-7146-9621-688B65E28564}"/>
              </a:ext>
            </a:extLst>
          </p:cNvPr>
          <p:cNvSpPr>
            <a:spLocks noGrp="1"/>
          </p:cNvSpPr>
          <p:nvPr>
            <p:ph type="sldNum"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0C933AAA-F64E-4748-8A99-DCC60F15C72A}" type="slidenum">
              <a:rPr kumimoji="0" lang="en-US" sz="1200" b="0" i="0" u="none" strike="noStrike" kern="1200" cap="none" spc="0" normalizeH="0" baseline="0" noProof="0" smtClean="0">
                <a:ln>
                  <a:noFill/>
                </a:ln>
                <a:solidFill>
                  <a:srgbClr val="000000"/>
                </a:solidFill>
                <a:effectLst/>
                <a:uLnTx/>
                <a:uFillTx/>
                <a:latin typeface="Tahoma" pitchFamily="34" charset="0"/>
                <a:ea typeface="ＭＳ Ｐゴシック" pitchFamily="34" charset="-128"/>
                <a:cs typeface="Arial" pitchFamily="34" charset="0"/>
              </a:rPr>
              <a:pPr marL="0" marR="0" lvl="0" indent="0" algn="l" defTabSz="914400" rtl="0" eaLnBrk="1" fontAlgn="base" latinLnBrk="0" hangingPunct="1">
                <a:lnSpc>
                  <a:spcPct val="100000"/>
                </a:lnSpc>
                <a:spcBef>
                  <a:spcPct val="0"/>
                </a:spcBef>
                <a:spcAft>
                  <a:spcPct val="0"/>
                </a:spcAft>
                <a:buClrTx/>
                <a:buSzTx/>
                <a:buFontTx/>
                <a:buNone/>
                <a:tabLst/>
                <a:defRPr/>
              </a:pPr>
              <a:t>81</a:t>
            </a:fld>
            <a:endParaRPr kumimoji="0" lang="en-US" sz="1200" b="0" i="0" u="none" strike="noStrike" kern="1200" cap="none" spc="0" normalizeH="0" baseline="0" noProof="0" dirty="0">
              <a:ln>
                <a:noFill/>
              </a:ln>
              <a:solidFill>
                <a:srgbClr val="000000"/>
              </a:solidFill>
              <a:effectLst/>
              <a:uLnTx/>
              <a:uFillTx/>
              <a:latin typeface="Tahoma" pitchFamily="34" charset="0"/>
              <a:ea typeface="ＭＳ Ｐゴシック" pitchFamily="34" charset="-128"/>
              <a:cs typeface="Arial" pitchFamily="34" charset="0"/>
            </a:endParaRPr>
          </a:p>
        </p:txBody>
      </p:sp>
      <p:grpSp>
        <p:nvGrpSpPr>
          <p:cNvPr id="11" name="Group 10"/>
          <p:cNvGrpSpPr/>
          <p:nvPr/>
        </p:nvGrpSpPr>
        <p:grpSpPr>
          <a:xfrm>
            <a:off x="6314335" y="83324"/>
            <a:ext cx="2746993" cy="2126272"/>
            <a:chOff x="1223785" y="3766524"/>
            <a:chExt cx="2833253" cy="2193040"/>
          </a:xfrm>
        </p:grpSpPr>
        <p:grpSp>
          <p:nvGrpSpPr>
            <p:cNvPr id="12" name="Group 11"/>
            <p:cNvGrpSpPr/>
            <p:nvPr/>
          </p:nvGrpSpPr>
          <p:grpSpPr>
            <a:xfrm>
              <a:off x="1335803" y="4157242"/>
              <a:ext cx="219364" cy="718577"/>
              <a:chOff x="1335803" y="4157242"/>
              <a:chExt cx="219364" cy="718577"/>
            </a:xfrm>
          </p:grpSpPr>
          <p:sp>
            <p:nvSpPr>
              <p:cNvPr id="58" name="Line 24"/>
              <p:cNvSpPr>
                <a:spLocks noChangeAspect="1" noChangeShapeType="1"/>
              </p:cNvSpPr>
              <p:nvPr/>
            </p:nvSpPr>
            <p:spPr bwMode="auto">
              <a:xfrm rot="1855532" flipH="1" flipV="1">
                <a:off x="1410849" y="4293113"/>
                <a:ext cx="1443" cy="123265"/>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59" name="Freeform 25"/>
              <p:cNvSpPr>
                <a:spLocks/>
              </p:cNvSpPr>
              <p:nvPr/>
            </p:nvSpPr>
            <p:spPr bwMode="auto">
              <a:xfrm>
                <a:off x="1335803" y="4157242"/>
                <a:ext cx="219364" cy="718577"/>
              </a:xfrm>
              <a:custGeom>
                <a:avLst/>
                <a:gdLst>
                  <a:gd name="T0" fmla="*/ 152 w 152"/>
                  <a:gd name="T1" fmla="*/ 513 h 513"/>
                  <a:gd name="T2" fmla="*/ 38 w 152"/>
                  <a:gd name="T3" fmla="*/ 371 h 513"/>
                  <a:gd name="T4" fmla="*/ 19 w 152"/>
                  <a:gd name="T5" fmla="*/ 212 h 513"/>
                  <a:gd name="T6" fmla="*/ 152 w 152"/>
                  <a:gd name="T7" fmla="*/ 0 h 513"/>
                </a:gdLst>
                <a:ahLst/>
                <a:cxnLst>
                  <a:cxn ang="0">
                    <a:pos x="T0" y="T1"/>
                  </a:cxn>
                  <a:cxn ang="0">
                    <a:pos x="T2" y="T3"/>
                  </a:cxn>
                  <a:cxn ang="0">
                    <a:pos x="T4" y="T5"/>
                  </a:cxn>
                  <a:cxn ang="0">
                    <a:pos x="T6" y="T7"/>
                  </a:cxn>
                </a:cxnLst>
                <a:rect l="0" t="0" r="r" b="b"/>
                <a:pathLst>
                  <a:path w="152" h="513">
                    <a:moveTo>
                      <a:pt x="152" y="513"/>
                    </a:moveTo>
                    <a:cubicBezTo>
                      <a:pt x="106" y="467"/>
                      <a:pt x="60" y="421"/>
                      <a:pt x="38" y="371"/>
                    </a:cubicBezTo>
                    <a:cubicBezTo>
                      <a:pt x="16" y="321"/>
                      <a:pt x="0" y="274"/>
                      <a:pt x="19" y="212"/>
                    </a:cubicBezTo>
                    <a:cubicBezTo>
                      <a:pt x="38" y="150"/>
                      <a:pt x="95" y="75"/>
                      <a:pt x="152"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grpSp>
          <p:nvGrpSpPr>
            <p:cNvPr id="13" name="Group 12"/>
            <p:cNvGrpSpPr/>
            <p:nvPr/>
          </p:nvGrpSpPr>
          <p:grpSpPr>
            <a:xfrm>
              <a:off x="1589803" y="4157242"/>
              <a:ext cx="219364" cy="718577"/>
              <a:chOff x="1589803" y="4157242"/>
              <a:chExt cx="219364" cy="718577"/>
            </a:xfrm>
          </p:grpSpPr>
          <p:sp>
            <p:nvSpPr>
              <p:cNvPr id="56" name="Line 27"/>
              <p:cNvSpPr>
                <a:spLocks noChangeAspect="1" noChangeShapeType="1"/>
              </p:cNvSpPr>
              <p:nvPr/>
            </p:nvSpPr>
            <p:spPr bwMode="auto">
              <a:xfrm rot="1855532">
                <a:off x="1732678" y="4616683"/>
                <a:ext cx="1443" cy="123265"/>
              </a:xfrm>
              <a:prstGeom prst="line">
                <a:avLst/>
              </a:prstGeom>
              <a:noFill/>
              <a:ln w="22225">
                <a:solidFill>
                  <a:srgbClr val="00B050"/>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57" name="Freeform 28"/>
              <p:cNvSpPr>
                <a:spLocks/>
              </p:cNvSpPr>
              <p:nvPr/>
            </p:nvSpPr>
            <p:spPr bwMode="auto">
              <a:xfrm flipH="1" flipV="1">
                <a:off x="1589803" y="4157242"/>
                <a:ext cx="219364" cy="718577"/>
              </a:xfrm>
              <a:custGeom>
                <a:avLst/>
                <a:gdLst>
                  <a:gd name="T0" fmla="*/ 152 w 152"/>
                  <a:gd name="T1" fmla="*/ 513 h 513"/>
                  <a:gd name="T2" fmla="*/ 38 w 152"/>
                  <a:gd name="T3" fmla="*/ 371 h 513"/>
                  <a:gd name="T4" fmla="*/ 19 w 152"/>
                  <a:gd name="T5" fmla="*/ 212 h 513"/>
                  <a:gd name="T6" fmla="*/ 152 w 152"/>
                  <a:gd name="T7" fmla="*/ 0 h 513"/>
                </a:gdLst>
                <a:ahLst/>
                <a:cxnLst>
                  <a:cxn ang="0">
                    <a:pos x="T0" y="T1"/>
                  </a:cxn>
                  <a:cxn ang="0">
                    <a:pos x="T2" y="T3"/>
                  </a:cxn>
                  <a:cxn ang="0">
                    <a:pos x="T4" y="T5"/>
                  </a:cxn>
                  <a:cxn ang="0">
                    <a:pos x="T6" y="T7"/>
                  </a:cxn>
                </a:cxnLst>
                <a:rect l="0" t="0" r="r" b="b"/>
                <a:pathLst>
                  <a:path w="152" h="513">
                    <a:moveTo>
                      <a:pt x="152" y="513"/>
                    </a:moveTo>
                    <a:cubicBezTo>
                      <a:pt x="106" y="467"/>
                      <a:pt x="60" y="421"/>
                      <a:pt x="38" y="371"/>
                    </a:cubicBezTo>
                    <a:cubicBezTo>
                      <a:pt x="16" y="321"/>
                      <a:pt x="0" y="274"/>
                      <a:pt x="19" y="212"/>
                    </a:cubicBezTo>
                    <a:cubicBezTo>
                      <a:pt x="38" y="150"/>
                      <a:pt x="95" y="75"/>
                      <a:pt x="152" y="0"/>
                    </a:cubicBezTo>
                  </a:path>
                </a:pathLst>
              </a:custGeom>
              <a:noFill/>
              <a:ln w="28575" cap="flat" cmpd="sng">
                <a:solidFill>
                  <a:srgbClr val="00B050"/>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grpSp>
          <p:nvGrpSpPr>
            <p:cNvPr id="14" name="Group 13"/>
            <p:cNvGrpSpPr/>
            <p:nvPr/>
          </p:nvGrpSpPr>
          <p:grpSpPr>
            <a:xfrm>
              <a:off x="1555166" y="3962540"/>
              <a:ext cx="1121352" cy="186298"/>
              <a:chOff x="1555166" y="3962540"/>
              <a:chExt cx="1121352" cy="186298"/>
            </a:xfrm>
          </p:grpSpPr>
          <p:sp>
            <p:nvSpPr>
              <p:cNvPr id="54" name="Line 30"/>
              <p:cNvSpPr>
                <a:spLocks noChangeAspect="1" noChangeShapeType="1"/>
              </p:cNvSpPr>
              <p:nvPr/>
            </p:nvSpPr>
            <p:spPr bwMode="auto">
              <a:xfrm rot="17163330" flipH="1">
                <a:off x="2309971" y="3939661"/>
                <a:ext cx="1401" cy="127000"/>
              </a:xfrm>
              <a:prstGeom prst="line">
                <a:avLst/>
              </a:prstGeom>
              <a:noFill/>
              <a:ln w="22225">
                <a:solidFill>
                  <a:srgbClr val="00B050"/>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55" name="Freeform 31"/>
              <p:cNvSpPr>
                <a:spLocks/>
              </p:cNvSpPr>
              <p:nvPr/>
            </p:nvSpPr>
            <p:spPr bwMode="auto">
              <a:xfrm>
                <a:off x="1555166" y="3962540"/>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rgbClr val="00B050"/>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grpSp>
          <p:nvGrpSpPr>
            <p:cNvPr id="15" name="Group 14"/>
            <p:cNvGrpSpPr/>
            <p:nvPr/>
          </p:nvGrpSpPr>
          <p:grpSpPr>
            <a:xfrm>
              <a:off x="1563825" y="4891227"/>
              <a:ext cx="1121352" cy="732585"/>
              <a:chOff x="1563825" y="4891227"/>
              <a:chExt cx="1121352" cy="732585"/>
            </a:xfrm>
          </p:grpSpPr>
          <p:sp>
            <p:nvSpPr>
              <p:cNvPr id="52" name="Line 34"/>
              <p:cNvSpPr>
                <a:spLocks noChangeAspect="1" noChangeShapeType="1"/>
              </p:cNvSpPr>
              <p:nvPr/>
            </p:nvSpPr>
            <p:spPr bwMode="auto">
              <a:xfrm rot="3635357">
                <a:off x="1779303" y="5328258"/>
                <a:ext cx="1401" cy="127000"/>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53" name="Freeform 35"/>
              <p:cNvSpPr>
                <a:spLocks/>
              </p:cNvSpPr>
              <p:nvPr/>
            </p:nvSpPr>
            <p:spPr bwMode="auto">
              <a:xfrm>
                <a:off x="1563825" y="4891227"/>
                <a:ext cx="1121352" cy="732585"/>
              </a:xfrm>
              <a:custGeom>
                <a:avLst/>
                <a:gdLst>
                  <a:gd name="T0" fmla="*/ 0 w 777"/>
                  <a:gd name="T1" fmla="*/ 514 h 523"/>
                  <a:gd name="T2" fmla="*/ 6 w 777"/>
                  <a:gd name="T3" fmla="*/ 523 h 523"/>
                  <a:gd name="T4" fmla="*/ 176 w 777"/>
                  <a:gd name="T5" fmla="*/ 343 h 523"/>
                  <a:gd name="T6" fmla="*/ 615 w 777"/>
                  <a:gd name="T7" fmla="*/ 247 h 523"/>
                  <a:gd name="T8" fmla="*/ 777 w 777"/>
                  <a:gd name="T9" fmla="*/ 0 h 523"/>
                </a:gdLst>
                <a:ahLst/>
                <a:cxnLst>
                  <a:cxn ang="0">
                    <a:pos x="T0" y="T1"/>
                  </a:cxn>
                  <a:cxn ang="0">
                    <a:pos x="T2" y="T3"/>
                  </a:cxn>
                  <a:cxn ang="0">
                    <a:pos x="T4" y="T5"/>
                  </a:cxn>
                  <a:cxn ang="0">
                    <a:pos x="T6" y="T7"/>
                  </a:cxn>
                  <a:cxn ang="0">
                    <a:pos x="T8" y="T9"/>
                  </a:cxn>
                </a:cxnLst>
                <a:rect l="0" t="0" r="r" b="b"/>
                <a:pathLst>
                  <a:path w="777" h="523">
                    <a:moveTo>
                      <a:pt x="0" y="514"/>
                    </a:moveTo>
                    <a:lnTo>
                      <a:pt x="6" y="523"/>
                    </a:lnTo>
                    <a:cubicBezTo>
                      <a:pt x="35" y="495"/>
                      <a:pt x="74" y="389"/>
                      <a:pt x="176" y="343"/>
                    </a:cubicBezTo>
                    <a:cubicBezTo>
                      <a:pt x="278" y="297"/>
                      <a:pt x="515" y="304"/>
                      <a:pt x="615" y="247"/>
                    </a:cubicBezTo>
                    <a:cubicBezTo>
                      <a:pt x="715" y="190"/>
                      <a:pt x="746" y="95"/>
                      <a:pt x="777"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sp>
          <p:nvSpPr>
            <p:cNvPr id="16" name="Line 46"/>
            <p:cNvSpPr>
              <a:spLocks noChangeAspect="1" noChangeShapeType="1"/>
            </p:cNvSpPr>
            <p:nvPr/>
          </p:nvSpPr>
          <p:spPr bwMode="auto">
            <a:xfrm rot="17163330" flipH="1">
              <a:off x="3452972" y="4690455"/>
              <a:ext cx="1401" cy="127000"/>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17" name="Freeform 47"/>
            <p:cNvSpPr>
              <a:spLocks/>
            </p:cNvSpPr>
            <p:nvPr/>
          </p:nvSpPr>
          <p:spPr bwMode="auto">
            <a:xfrm>
              <a:off x="2698167" y="4713334"/>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nvGrpSpPr>
            <p:cNvPr id="18" name="Group 17"/>
            <p:cNvGrpSpPr/>
            <p:nvPr/>
          </p:nvGrpSpPr>
          <p:grpSpPr>
            <a:xfrm>
              <a:off x="1566712" y="5458525"/>
              <a:ext cx="1121352" cy="186298"/>
              <a:chOff x="1566712" y="5458525"/>
              <a:chExt cx="1121352" cy="186298"/>
            </a:xfrm>
          </p:grpSpPr>
          <p:sp>
            <p:nvSpPr>
              <p:cNvPr id="50" name="Line 49"/>
              <p:cNvSpPr>
                <a:spLocks noChangeAspect="1" noChangeShapeType="1"/>
              </p:cNvSpPr>
              <p:nvPr/>
            </p:nvSpPr>
            <p:spPr bwMode="auto">
              <a:xfrm rot="17163330" flipH="1">
                <a:off x="2321517" y="5435646"/>
                <a:ext cx="1401" cy="127000"/>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51" name="Freeform 50"/>
              <p:cNvSpPr>
                <a:spLocks/>
              </p:cNvSpPr>
              <p:nvPr/>
            </p:nvSpPr>
            <p:spPr bwMode="auto">
              <a:xfrm>
                <a:off x="1566712" y="5458525"/>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grpSp>
          <p:nvGrpSpPr>
            <p:cNvPr id="19" name="Group 18"/>
            <p:cNvGrpSpPr/>
            <p:nvPr/>
          </p:nvGrpSpPr>
          <p:grpSpPr>
            <a:xfrm>
              <a:off x="1549394" y="5643422"/>
              <a:ext cx="1121352" cy="186298"/>
              <a:chOff x="1549394" y="5643422"/>
              <a:chExt cx="1121352" cy="186298"/>
            </a:xfrm>
          </p:grpSpPr>
          <p:sp>
            <p:nvSpPr>
              <p:cNvPr id="48" name="Line 52"/>
              <p:cNvSpPr>
                <a:spLocks noChangeAspect="1" noChangeShapeType="1"/>
              </p:cNvSpPr>
              <p:nvPr/>
            </p:nvSpPr>
            <p:spPr bwMode="auto">
              <a:xfrm rot="17163330" flipV="1">
                <a:off x="1913097" y="5725599"/>
                <a:ext cx="1401" cy="127000"/>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49" name="Freeform 53"/>
              <p:cNvSpPr>
                <a:spLocks/>
              </p:cNvSpPr>
              <p:nvPr/>
            </p:nvSpPr>
            <p:spPr bwMode="auto">
              <a:xfrm flipH="1" flipV="1">
                <a:off x="1549394" y="5643422"/>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grpSp>
          <p:nvGrpSpPr>
            <p:cNvPr id="20" name="Group 19"/>
            <p:cNvGrpSpPr/>
            <p:nvPr/>
          </p:nvGrpSpPr>
          <p:grpSpPr>
            <a:xfrm>
              <a:off x="1572485" y="4892628"/>
              <a:ext cx="1121352" cy="186298"/>
              <a:chOff x="1572485" y="4892628"/>
              <a:chExt cx="1121352" cy="186298"/>
            </a:xfrm>
          </p:grpSpPr>
          <p:sp>
            <p:nvSpPr>
              <p:cNvPr id="46" name="Line 55"/>
              <p:cNvSpPr>
                <a:spLocks noChangeAspect="1" noChangeShapeType="1"/>
              </p:cNvSpPr>
              <p:nvPr/>
            </p:nvSpPr>
            <p:spPr bwMode="auto">
              <a:xfrm rot="17163330" flipV="1">
                <a:off x="1936188" y="4974805"/>
                <a:ext cx="1401" cy="127000"/>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47" name="Freeform 56"/>
              <p:cNvSpPr>
                <a:spLocks/>
              </p:cNvSpPr>
              <p:nvPr/>
            </p:nvSpPr>
            <p:spPr bwMode="auto">
              <a:xfrm flipH="1" flipV="1">
                <a:off x="1572485" y="4892628"/>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grpSp>
          <p:nvGrpSpPr>
            <p:cNvPr id="21" name="Group 20"/>
            <p:cNvGrpSpPr/>
            <p:nvPr/>
          </p:nvGrpSpPr>
          <p:grpSpPr>
            <a:xfrm>
              <a:off x="1330030" y="4919242"/>
              <a:ext cx="219364" cy="718577"/>
              <a:chOff x="1330030" y="4919242"/>
              <a:chExt cx="219364" cy="718577"/>
            </a:xfrm>
          </p:grpSpPr>
          <p:sp>
            <p:nvSpPr>
              <p:cNvPr id="44" name="Line 58"/>
              <p:cNvSpPr>
                <a:spLocks noChangeAspect="1" noChangeShapeType="1"/>
              </p:cNvSpPr>
              <p:nvPr/>
            </p:nvSpPr>
            <p:spPr bwMode="auto">
              <a:xfrm rot="19744468" flipH="1">
                <a:off x="1410848" y="5404742"/>
                <a:ext cx="1443" cy="123265"/>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45" name="Freeform 59"/>
              <p:cNvSpPr>
                <a:spLocks/>
              </p:cNvSpPr>
              <p:nvPr/>
            </p:nvSpPr>
            <p:spPr bwMode="auto">
              <a:xfrm flipV="1">
                <a:off x="1330030" y="4919242"/>
                <a:ext cx="219364" cy="718577"/>
              </a:xfrm>
              <a:custGeom>
                <a:avLst/>
                <a:gdLst>
                  <a:gd name="T0" fmla="*/ 152 w 152"/>
                  <a:gd name="T1" fmla="*/ 513 h 513"/>
                  <a:gd name="T2" fmla="*/ 38 w 152"/>
                  <a:gd name="T3" fmla="*/ 371 h 513"/>
                  <a:gd name="T4" fmla="*/ 19 w 152"/>
                  <a:gd name="T5" fmla="*/ 212 h 513"/>
                  <a:gd name="T6" fmla="*/ 152 w 152"/>
                  <a:gd name="T7" fmla="*/ 0 h 513"/>
                </a:gdLst>
                <a:ahLst/>
                <a:cxnLst>
                  <a:cxn ang="0">
                    <a:pos x="T0" y="T1"/>
                  </a:cxn>
                  <a:cxn ang="0">
                    <a:pos x="T2" y="T3"/>
                  </a:cxn>
                  <a:cxn ang="0">
                    <a:pos x="T4" y="T5"/>
                  </a:cxn>
                  <a:cxn ang="0">
                    <a:pos x="T6" y="T7"/>
                  </a:cxn>
                </a:cxnLst>
                <a:rect l="0" t="0" r="r" b="b"/>
                <a:pathLst>
                  <a:path w="152" h="513">
                    <a:moveTo>
                      <a:pt x="152" y="513"/>
                    </a:moveTo>
                    <a:cubicBezTo>
                      <a:pt x="106" y="467"/>
                      <a:pt x="60" y="421"/>
                      <a:pt x="38" y="371"/>
                    </a:cubicBezTo>
                    <a:cubicBezTo>
                      <a:pt x="16" y="321"/>
                      <a:pt x="0" y="274"/>
                      <a:pt x="19" y="212"/>
                    </a:cubicBezTo>
                    <a:cubicBezTo>
                      <a:pt x="38" y="150"/>
                      <a:pt x="95" y="75"/>
                      <a:pt x="152"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sp>
          <p:nvSpPr>
            <p:cNvPr id="22" name="Line 61"/>
            <p:cNvSpPr>
              <a:spLocks noChangeAspect="1" noChangeShapeType="1"/>
            </p:cNvSpPr>
            <p:nvPr/>
          </p:nvSpPr>
          <p:spPr bwMode="auto">
            <a:xfrm rot="1855532">
              <a:off x="2829496" y="4616683"/>
              <a:ext cx="1443" cy="123265"/>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23" name="Freeform 22"/>
            <p:cNvSpPr>
              <a:spLocks/>
            </p:cNvSpPr>
            <p:nvPr/>
          </p:nvSpPr>
          <p:spPr bwMode="auto">
            <a:xfrm flipH="1" flipV="1">
              <a:off x="2686621" y="4157242"/>
              <a:ext cx="219364" cy="718577"/>
            </a:xfrm>
            <a:custGeom>
              <a:avLst/>
              <a:gdLst>
                <a:gd name="T0" fmla="*/ 152 w 152"/>
                <a:gd name="T1" fmla="*/ 513 h 513"/>
                <a:gd name="T2" fmla="*/ 38 w 152"/>
                <a:gd name="T3" fmla="*/ 371 h 513"/>
                <a:gd name="T4" fmla="*/ 19 w 152"/>
                <a:gd name="T5" fmla="*/ 212 h 513"/>
                <a:gd name="T6" fmla="*/ 152 w 152"/>
                <a:gd name="T7" fmla="*/ 0 h 513"/>
              </a:gdLst>
              <a:ahLst/>
              <a:cxnLst>
                <a:cxn ang="0">
                  <a:pos x="T0" y="T1"/>
                </a:cxn>
                <a:cxn ang="0">
                  <a:pos x="T2" y="T3"/>
                </a:cxn>
                <a:cxn ang="0">
                  <a:pos x="T4" y="T5"/>
                </a:cxn>
                <a:cxn ang="0">
                  <a:pos x="T6" y="T7"/>
                </a:cxn>
              </a:cxnLst>
              <a:rect l="0" t="0" r="r" b="b"/>
              <a:pathLst>
                <a:path w="152" h="513">
                  <a:moveTo>
                    <a:pt x="152" y="513"/>
                  </a:moveTo>
                  <a:cubicBezTo>
                    <a:pt x="106" y="467"/>
                    <a:pt x="60" y="421"/>
                    <a:pt x="38" y="371"/>
                  </a:cubicBezTo>
                  <a:cubicBezTo>
                    <a:pt x="16" y="321"/>
                    <a:pt x="0" y="274"/>
                    <a:pt x="19" y="212"/>
                  </a:cubicBezTo>
                  <a:cubicBezTo>
                    <a:pt x="38" y="150"/>
                    <a:pt x="95" y="75"/>
                    <a:pt x="152"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nvGrpSpPr>
            <p:cNvPr id="24" name="Group 23"/>
            <p:cNvGrpSpPr/>
            <p:nvPr/>
          </p:nvGrpSpPr>
          <p:grpSpPr>
            <a:xfrm>
              <a:off x="2676519" y="4882823"/>
              <a:ext cx="1102591" cy="760599"/>
              <a:chOff x="2676519" y="4882823"/>
              <a:chExt cx="1102591" cy="760599"/>
            </a:xfrm>
          </p:grpSpPr>
          <p:sp>
            <p:nvSpPr>
              <p:cNvPr id="42" name="Line 64"/>
              <p:cNvSpPr>
                <a:spLocks noChangeAspect="1" noChangeShapeType="1"/>
              </p:cNvSpPr>
              <p:nvPr/>
            </p:nvSpPr>
            <p:spPr bwMode="auto">
              <a:xfrm rot="4334049">
                <a:off x="3099393" y="5477202"/>
                <a:ext cx="1401" cy="127000"/>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43" name="Freeform 65"/>
              <p:cNvSpPr>
                <a:spLocks/>
              </p:cNvSpPr>
              <p:nvPr/>
            </p:nvSpPr>
            <p:spPr bwMode="auto">
              <a:xfrm>
                <a:off x="2676519" y="4882823"/>
                <a:ext cx="1102591" cy="760599"/>
              </a:xfrm>
              <a:custGeom>
                <a:avLst/>
                <a:gdLst>
                  <a:gd name="T0" fmla="*/ 753 w 764"/>
                  <a:gd name="T1" fmla="*/ 0 h 543"/>
                  <a:gd name="T2" fmla="*/ 764 w 764"/>
                  <a:gd name="T3" fmla="*/ 14 h 543"/>
                  <a:gd name="T4" fmla="*/ 485 w 764"/>
                  <a:gd name="T5" fmla="*/ 380 h 543"/>
                  <a:gd name="T6" fmla="*/ 0 w 764"/>
                  <a:gd name="T7" fmla="*/ 543 h 543"/>
                </a:gdLst>
                <a:ahLst/>
                <a:cxnLst>
                  <a:cxn ang="0">
                    <a:pos x="T0" y="T1"/>
                  </a:cxn>
                  <a:cxn ang="0">
                    <a:pos x="T2" y="T3"/>
                  </a:cxn>
                  <a:cxn ang="0">
                    <a:pos x="T4" y="T5"/>
                  </a:cxn>
                  <a:cxn ang="0">
                    <a:pos x="T6" y="T7"/>
                  </a:cxn>
                </a:cxnLst>
                <a:rect l="0" t="0" r="r" b="b"/>
                <a:pathLst>
                  <a:path w="764" h="543">
                    <a:moveTo>
                      <a:pt x="753" y="0"/>
                    </a:moveTo>
                    <a:lnTo>
                      <a:pt x="764" y="14"/>
                    </a:lnTo>
                    <a:cubicBezTo>
                      <a:pt x="719" y="77"/>
                      <a:pt x="612" y="292"/>
                      <a:pt x="485" y="380"/>
                    </a:cubicBezTo>
                    <a:cubicBezTo>
                      <a:pt x="358" y="468"/>
                      <a:pt x="179" y="505"/>
                      <a:pt x="0" y="54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grpSp>
          <p:nvGrpSpPr>
            <p:cNvPr id="25" name="Group 24"/>
            <p:cNvGrpSpPr/>
            <p:nvPr/>
          </p:nvGrpSpPr>
          <p:grpSpPr>
            <a:xfrm>
              <a:off x="2706826" y="4161444"/>
              <a:ext cx="1102591" cy="760599"/>
              <a:chOff x="2706826" y="4161444"/>
              <a:chExt cx="1102591" cy="760599"/>
            </a:xfrm>
          </p:grpSpPr>
          <p:sp>
            <p:nvSpPr>
              <p:cNvPr id="40" name="Line 67"/>
              <p:cNvSpPr>
                <a:spLocks noChangeAspect="1" noChangeShapeType="1"/>
              </p:cNvSpPr>
              <p:nvPr/>
            </p:nvSpPr>
            <p:spPr bwMode="auto">
              <a:xfrm rot="19202490" flipH="1">
                <a:off x="3540985" y="4454198"/>
                <a:ext cx="1443" cy="123265"/>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41" name="Freeform 68"/>
              <p:cNvSpPr>
                <a:spLocks/>
              </p:cNvSpPr>
              <p:nvPr/>
            </p:nvSpPr>
            <p:spPr bwMode="auto">
              <a:xfrm rot="10800000" flipH="1">
                <a:off x="2706826" y="4161444"/>
                <a:ext cx="1102591" cy="760599"/>
              </a:xfrm>
              <a:custGeom>
                <a:avLst/>
                <a:gdLst>
                  <a:gd name="T0" fmla="*/ 753 w 764"/>
                  <a:gd name="T1" fmla="*/ 0 h 543"/>
                  <a:gd name="T2" fmla="*/ 764 w 764"/>
                  <a:gd name="T3" fmla="*/ 14 h 543"/>
                  <a:gd name="T4" fmla="*/ 485 w 764"/>
                  <a:gd name="T5" fmla="*/ 380 h 543"/>
                  <a:gd name="T6" fmla="*/ 0 w 764"/>
                  <a:gd name="T7" fmla="*/ 543 h 543"/>
                </a:gdLst>
                <a:ahLst/>
                <a:cxnLst>
                  <a:cxn ang="0">
                    <a:pos x="T0" y="T1"/>
                  </a:cxn>
                  <a:cxn ang="0">
                    <a:pos x="T2" y="T3"/>
                  </a:cxn>
                  <a:cxn ang="0">
                    <a:pos x="T4" y="T5"/>
                  </a:cxn>
                  <a:cxn ang="0">
                    <a:pos x="T6" y="T7"/>
                  </a:cxn>
                </a:cxnLst>
                <a:rect l="0" t="0" r="r" b="b"/>
                <a:pathLst>
                  <a:path w="764" h="543">
                    <a:moveTo>
                      <a:pt x="753" y="0"/>
                    </a:moveTo>
                    <a:lnTo>
                      <a:pt x="764" y="14"/>
                    </a:lnTo>
                    <a:cubicBezTo>
                      <a:pt x="719" y="77"/>
                      <a:pt x="612" y="292"/>
                      <a:pt x="485" y="380"/>
                    </a:cubicBezTo>
                    <a:cubicBezTo>
                      <a:pt x="358" y="468"/>
                      <a:pt x="179" y="505"/>
                      <a:pt x="0" y="54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sp>
          <p:nvSpPr>
            <p:cNvPr id="26" name="Rectangle 25"/>
            <p:cNvSpPr>
              <a:spLocks noChangeArrowheads="1"/>
            </p:cNvSpPr>
            <p:nvPr/>
          </p:nvSpPr>
          <p:spPr bwMode="auto">
            <a:xfrm>
              <a:off x="2647633" y="5634101"/>
              <a:ext cx="275717" cy="3254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Helvetica"/>
                  <a:ea typeface="+mn-ea"/>
                  <a:cs typeface="Helvetica"/>
                </a:rPr>
                <a:t>5</a:t>
              </a:r>
            </a:p>
          </p:txBody>
        </p:sp>
        <p:sp>
          <p:nvSpPr>
            <p:cNvPr id="27" name="Rectangle 104"/>
            <p:cNvSpPr>
              <a:spLocks noChangeArrowheads="1"/>
            </p:cNvSpPr>
            <p:nvPr/>
          </p:nvSpPr>
          <p:spPr bwMode="auto">
            <a:xfrm>
              <a:off x="1223785" y="4692170"/>
              <a:ext cx="275717" cy="3254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FF"/>
                  </a:solidFill>
                  <a:effectLst/>
                  <a:uLnTx/>
                  <a:uFillTx/>
                  <a:latin typeface="Helvetica"/>
                  <a:ea typeface="+mn-ea"/>
                  <a:cs typeface="Helvetica"/>
                </a:rPr>
                <a:t>3</a:t>
              </a:r>
            </a:p>
          </p:txBody>
        </p:sp>
        <p:sp>
          <p:nvSpPr>
            <p:cNvPr id="28" name="Rectangle 105"/>
            <p:cNvSpPr>
              <a:spLocks noChangeArrowheads="1"/>
            </p:cNvSpPr>
            <p:nvPr/>
          </p:nvSpPr>
          <p:spPr bwMode="auto">
            <a:xfrm>
              <a:off x="1269289" y="5561284"/>
              <a:ext cx="275717" cy="3254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Helvetica"/>
                  <a:ea typeface="+mn-ea"/>
                  <a:cs typeface="Helvetica"/>
                </a:rPr>
                <a:t>2</a:t>
              </a:r>
            </a:p>
          </p:txBody>
        </p:sp>
        <p:sp>
          <p:nvSpPr>
            <p:cNvPr id="29" name="Rectangle 28"/>
            <p:cNvSpPr>
              <a:spLocks noChangeArrowheads="1"/>
            </p:cNvSpPr>
            <p:nvPr/>
          </p:nvSpPr>
          <p:spPr bwMode="auto">
            <a:xfrm>
              <a:off x="2671447" y="3766524"/>
              <a:ext cx="275717" cy="3254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FF"/>
                  </a:solidFill>
                  <a:effectLst/>
                  <a:uLnTx/>
                  <a:uFillTx/>
                  <a:latin typeface="Helvetica"/>
                  <a:ea typeface="+mn-ea"/>
                  <a:cs typeface="Helvetica"/>
                </a:rPr>
                <a:t>1</a:t>
              </a:r>
            </a:p>
          </p:txBody>
        </p:sp>
        <p:sp>
          <p:nvSpPr>
            <p:cNvPr id="30" name="Oval 29"/>
            <p:cNvSpPr>
              <a:spLocks noChangeArrowheads="1"/>
            </p:cNvSpPr>
            <p:nvPr/>
          </p:nvSpPr>
          <p:spPr bwMode="auto">
            <a:xfrm>
              <a:off x="1485894" y="4068996"/>
              <a:ext cx="164592" cy="168088"/>
            </a:xfrm>
            <a:prstGeom prst="ellipse">
              <a:avLst/>
            </a:prstGeom>
            <a:solidFill>
              <a:srgbClr val="FF0000"/>
            </a:solidFill>
            <a:ln w="12700">
              <a:solidFill>
                <a:schemeClr val="tx1"/>
              </a:solidFill>
              <a:round/>
              <a:headEnd/>
              <a:tailEnd/>
            </a:ln>
            <a:effectLst/>
          </p:spPr>
          <p:txBody>
            <a:bodyPr wrap="none" anchor="ctr"/>
            <a:lstStyle/>
            <a:p>
              <a:pPr marL="0" marR="0" lvl="0" indent="0" algn="l" defTabSz="914400" rtl="0" eaLnBrk="1" fontAlgn="base" latinLnBrk="0" hangingPunct="1">
                <a:lnSpc>
                  <a:spcPct val="100000"/>
                </a:lnSpc>
                <a:spcBef>
                  <a:spcPct val="45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Verdana" charset="0"/>
                <a:ea typeface="+mn-ea"/>
                <a:cs typeface="Arial" pitchFamily="34" charset="0"/>
              </a:endParaRPr>
            </a:p>
          </p:txBody>
        </p:sp>
        <p:sp>
          <p:nvSpPr>
            <p:cNvPr id="31" name="Oval 30"/>
            <p:cNvSpPr>
              <a:spLocks noChangeArrowheads="1"/>
            </p:cNvSpPr>
            <p:nvPr/>
          </p:nvSpPr>
          <p:spPr bwMode="auto">
            <a:xfrm>
              <a:off x="2594257" y="5548172"/>
              <a:ext cx="164592" cy="168088"/>
            </a:xfrm>
            <a:prstGeom prst="ellipse">
              <a:avLst/>
            </a:prstGeom>
            <a:solidFill>
              <a:schemeClr val="tx1"/>
            </a:solidFill>
            <a:ln w="12700">
              <a:solidFill>
                <a:srgbClr val="0000FF"/>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32" name="Oval 31"/>
            <p:cNvSpPr>
              <a:spLocks noChangeArrowheads="1"/>
            </p:cNvSpPr>
            <p:nvPr/>
          </p:nvSpPr>
          <p:spPr bwMode="auto">
            <a:xfrm>
              <a:off x="2594257" y="4068996"/>
              <a:ext cx="164592" cy="168088"/>
            </a:xfrm>
            <a:prstGeom prst="ellipse">
              <a:avLst/>
            </a:prstGeom>
            <a:solidFill>
              <a:srgbClr val="0000FF"/>
            </a:solidFill>
            <a:ln w="12700">
              <a:solidFill>
                <a:srgbClr val="0000FF"/>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33" name="Oval 32"/>
            <p:cNvSpPr>
              <a:spLocks noChangeArrowheads="1"/>
            </p:cNvSpPr>
            <p:nvPr/>
          </p:nvSpPr>
          <p:spPr bwMode="auto">
            <a:xfrm>
              <a:off x="2594257" y="4808584"/>
              <a:ext cx="164592" cy="168088"/>
            </a:xfrm>
            <a:prstGeom prst="ellipse">
              <a:avLst/>
            </a:prstGeom>
            <a:solidFill>
              <a:schemeClr val="tx1"/>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34" name="Oval 33"/>
            <p:cNvSpPr>
              <a:spLocks noChangeArrowheads="1"/>
            </p:cNvSpPr>
            <p:nvPr/>
          </p:nvSpPr>
          <p:spPr bwMode="auto">
            <a:xfrm>
              <a:off x="3672737" y="4801113"/>
              <a:ext cx="164592" cy="168088"/>
            </a:xfrm>
            <a:prstGeom prst="ellipse">
              <a:avLst/>
            </a:prstGeom>
            <a:solidFill>
              <a:schemeClr val="tx1"/>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35" name="Oval 71"/>
            <p:cNvSpPr>
              <a:spLocks noChangeArrowheads="1"/>
            </p:cNvSpPr>
            <p:nvPr/>
          </p:nvSpPr>
          <p:spPr bwMode="auto">
            <a:xfrm>
              <a:off x="1485894" y="4808584"/>
              <a:ext cx="164592" cy="168088"/>
            </a:xfrm>
            <a:prstGeom prst="ellipse">
              <a:avLst/>
            </a:prstGeom>
            <a:solidFill>
              <a:srgbClr val="0000FF"/>
            </a:solidFill>
            <a:ln>
              <a:solidFill>
                <a:srgbClr val="0000FF"/>
              </a:solidFill>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36" name="Oval 72"/>
            <p:cNvSpPr>
              <a:spLocks noChangeArrowheads="1"/>
            </p:cNvSpPr>
            <p:nvPr/>
          </p:nvSpPr>
          <p:spPr bwMode="auto">
            <a:xfrm>
              <a:off x="1485894" y="5548172"/>
              <a:ext cx="164592" cy="168088"/>
            </a:xfrm>
            <a:prstGeom prst="ellipse">
              <a:avLst/>
            </a:prstGeom>
            <a:solidFill>
              <a:schemeClr val="tx1"/>
            </a:solidFill>
            <a:ln w="12700">
              <a:solidFill>
                <a:schemeClr val="tx1"/>
              </a:solidFill>
              <a:round/>
              <a:headEnd/>
              <a:tailE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37" name="Rectangle 36"/>
            <p:cNvSpPr>
              <a:spLocks noChangeArrowheads="1"/>
            </p:cNvSpPr>
            <p:nvPr/>
          </p:nvSpPr>
          <p:spPr bwMode="auto">
            <a:xfrm>
              <a:off x="1299850" y="3774221"/>
              <a:ext cx="275717" cy="3254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Helvetica"/>
                  <a:ea typeface="+mn-ea"/>
                  <a:cs typeface="Helvetica"/>
                </a:rPr>
                <a:t>0</a:t>
              </a:r>
            </a:p>
          </p:txBody>
        </p:sp>
        <p:sp>
          <p:nvSpPr>
            <p:cNvPr id="38" name="Rectangle 37"/>
            <p:cNvSpPr>
              <a:spLocks noChangeArrowheads="1"/>
            </p:cNvSpPr>
            <p:nvPr/>
          </p:nvSpPr>
          <p:spPr bwMode="auto">
            <a:xfrm>
              <a:off x="3781321" y="4654363"/>
              <a:ext cx="275717" cy="3254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Helvetica"/>
                  <a:ea typeface="+mn-ea"/>
                  <a:cs typeface="Helvetica"/>
                </a:rPr>
                <a:t>4</a:t>
              </a:r>
            </a:p>
          </p:txBody>
        </p:sp>
        <p:sp>
          <p:nvSpPr>
            <p:cNvPr id="39" name="Rectangle 38"/>
            <p:cNvSpPr>
              <a:spLocks noChangeArrowheads="1"/>
            </p:cNvSpPr>
            <p:nvPr/>
          </p:nvSpPr>
          <p:spPr bwMode="auto">
            <a:xfrm>
              <a:off x="2457576" y="4531163"/>
              <a:ext cx="275717" cy="3254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Helvetica"/>
                  <a:ea typeface="+mn-ea"/>
                  <a:cs typeface="Helvetica"/>
                </a:rPr>
                <a:t>6</a:t>
              </a:r>
            </a:p>
          </p:txBody>
        </p:sp>
      </p:grpSp>
      <p:sp>
        <p:nvSpPr>
          <p:cNvPr id="60" name="TextBox 59">
            <a:extLst>
              <a:ext uri="{FF2B5EF4-FFF2-40B4-BE49-F238E27FC236}">
                <a16:creationId xmlns:a16="http://schemas.microsoft.com/office/drawing/2014/main" id="{14E9E90C-DA30-46D9-9A39-7EC25DEB0954}"/>
              </a:ext>
            </a:extLst>
          </p:cNvPr>
          <p:cNvSpPr txBox="1"/>
          <p:nvPr/>
        </p:nvSpPr>
        <p:spPr>
          <a:xfrm>
            <a:off x="766426" y="3454514"/>
            <a:ext cx="742753" cy="1938992"/>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i</a:t>
            </a: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=0</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0| 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1|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2|</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3|</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4|</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5|</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6|</a:t>
            </a:r>
          </a:p>
        </p:txBody>
      </p:sp>
      <p:sp>
        <p:nvSpPr>
          <p:cNvPr id="61" name="TextBox 60">
            <a:extLst>
              <a:ext uri="{FF2B5EF4-FFF2-40B4-BE49-F238E27FC236}">
                <a16:creationId xmlns:a16="http://schemas.microsoft.com/office/drawing/2014/main" id="{872DE6E1-BB13-4F7D-8C4E-3EE9C8A26F93}"/>
              </a:ext>
            </a:extLst>
          </p:cNvPr>
          <p:cNvSpPr txBox="1"/>
          <p:nvPr/>
        </p:nvSpPr>
        <p:spPr>
          <a:xfrm>
            <a:off x="1892496" y="3454514"/>
            <a:ext cx="742753" cy="1938992"/>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i</a:t>
            </a: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=1</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0| 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1| 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2|</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3| 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4|</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5|</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6|</a:t>
            </a:r>
          </a:p>
        </p:txBody>
      </p:sp>
      <p:sp>
        <p:nvSpPr>
          <p:cNvPr id="62" name="TextBox 61">
            <a:extLst>
              <a:ext uri="{FF2B5EF4-FFF2-40B4-BE49-F238E27FC236}">
                <a16:creationId xmlns:a16="http://schemas.microsoft.com/office/drawing/2014/main" id="{7224F620-430F-4D2C-860B-9F9516F328F2}"/>
              </a:ext>
            </a:extLst>
          </p:cNvPr>
          <p:cNvSpPr txBox="1"/>
          <p:nvPr/>
        </p:nvSpPr>
        <p:spPr>
          <a:xfrm>
            <a:off x="3018566" y="3454514"/>
            <a:ext cx="742753" cy="1938992"/>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i</a:t>
            </a: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=2</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0| 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1| 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2| t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3| 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4| t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5|</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6| t</a:t>
            </a:r>
          </a:p>
        </p:txBody>
      </p:sp>
      <p:sp>
        <p:nvSpPr>
          <p:cNvPr id="63" name="TextBox 62">
            <a:extLst>
              <a:ext uri="{FF2B5EF4-FFF2-40B4-BE49-F238E27FC236}">
                <a16:creationId xmlns:a16="http://schemas.microsoft.com/office/drawing/2014/main" id="{CC3ABAAD-53BB-4C4C-90ED-01152FD5AB0E}"/>
              </a:ext>
            </a:extLst>
          </p:cNvPr>
          <p:cNvSpPr txBox="1"/>
          <p:nvPr/>
        </p:nvSpPr>
        <p:spPr>
          <a:xfrm>
            <a:off x="4144636" y="3454514"/>
            <a:ext cx="742753" cy="1938992"/>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i</a:t>
            </a: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=3</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0| 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1| 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2| t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3| 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4| t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5| 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6| t</a:t>
            </a:r>
          </a:p>
        </p:txBody>
      </p:sp>
      <p:sp>
        <p:nvSpPr>
          <p:cNvPr id="64" name="TextBox 63">
            <a:extLst>
              <a:ext uri="{FF2B5EF4-FFF2-40B4-BE49-F238E27FC236}">
                <a16:creationId xmlns:a16="http://schemas.microsoft.com/office/drawing/2014/main" id="{C84AFCEB-D635-4CFA-8281-BFDC612499AC}"/>
              </a:ext>
            </a:extLst>
          </p:cNvPr>
          <p:cNvSpPr txBox="1"/>
          <p:nvPr/>
        </p:nvSpPr>
        <p:spPr>
          <a:xfrm>
            <a:off x="5270706" y="3454514"/>
            <a:ext cx="742753" cy="1938992"/>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i</a:t>
            </a: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=4</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0| 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1| 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2| t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3| 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4| t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5| 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6| t</a:t>
            </a:r>
          </a:p>
        </p:txBody>
      </p:sp>
      <p:sp>
        <p:nvSpPr>
          <p:cNvPr id="65" name="TextBox 64">
            <a:extLst>
              <a:ext uri="{FF2B5EF4-FFF2-40B4-BE49-F238E27FC236}">
                <a16:creationId xmlns:a16="http://schemas.microsoft.com/office/drawing/2014/main" id="{15B5B2CD-1AF7-4047-B349-1515E45901CE}"/>
              </a:ext>
            </a:extLst>
          </p:cNvPr>
          <p:cNvSpPr txBox="1"/>
          <p:nvPr/>
        </p:nvSpPr>
        <p:spPr>
          <a:xfrm>
            <a:off x="6396776" y="3454514"/>
            <a:ext cx="742753" cy="1938992"/>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i</a:t>
            </a: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=5</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0| 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1| 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2| t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3| 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4| t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5| 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6| t</a:t>
            </a:r>
          </a:p>
        </p:txBody>
      </p:sp>
      <p:sp>
        <p:nvSpPr>
          <p:cNvPr id="68" name="TextBox 67">
            <a:extLst>
              <a:ext uri="{FF2B5EF4-FFF2-40B4-BE49-F238E27FC236}">
                <a16:creationId xmlns:a16="http://schemas.microsoft.com/office/drawing/2014/main" id="{9AEE6845-CE50-48E5-B04F-893D9765AEED}"/>
              </a:ext>
            </a:extLst>
          </p:cNvPr>
          <p:cNvSpPr txBox="1"/>
          <p:nvPr/>
        </p:nvSpPr>
        <p:spPr>
          <a:xfrm>
            <a:off x="7522843" y="3454514"/>
            <a:ext cx="742753" cy="1938992"/>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i</a:t>
            </a: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=6</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0| 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1| 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2| t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3| 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4| t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5| 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6| t</a:t>
            </a:r>
          </a:p>
        </p:txBody>
      </p:sp>
      <p:sp>
        <p:nvSpPr>
          <p:cNvPr id="66" name="TextBox 65">
            <a:extLst>
              <a:ext uri="{FF2B5EF4-FFF2-40B4-BE49-F238E27FC236}">
                <a16:creationId xmlns:a16="http://schemas.microsoft.com/office/drawing/2014/main" id="{07956BC9-5BE1-47CB-99EA-E670790D59A5}"/>
              </a:ext>
            </a:extLst>
          </p:cNvPr>
          <p:cNvSpPr txBox="1"/>
          <p:nvPr/>
        </p:nvSpPr>
        <p:spPr>
          <a:xfrm>
            <a:off x="766426" y="5311186"/>
            <a:ext cx="742753" cy="1569660"/>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0|</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1| 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2|</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3| 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4|</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5|</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6|</a:t>
            </a:r>
          </a:p>
        </p:txBody>
      </p:sp>
      <p:sp>
        <p:nvSpPr>
          <p:cNvPr id="67" name="TextBox 66">
            <a:extLst>
              <a:ext uri="{FF2B5EF4-FFF2-40B4-BE49-F238E27FC236}">
                <a16:creationId xmlns:a16="http://schemas.microsoft.com/office/drawing/2014/main" id="{D6F5AB72-C577-45D2-B85D-585ACFE83271}"/>
              </a:ext>
            </a:extLst>
          </p:cNvPr>
          <p:cNvSpPr txBox="1"/>
          <p:nvPr/>
        </p:nvSpPr>
        <p:spPr>
          <a:xfrm>
            <a:off x="1892496" y="5311186"/>
            <a:ext cx="742753" cy="1569660"/>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0| 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1|</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2| 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3|</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4| 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5|</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6| t</a:t>
            </a:r>
          </a:p>
        </p:txBody>
      </p:sp>
      <p:sp>
        <p:nvSpPr>
          <p:cNvPr id="70" name="TextBox 69">
            <a:extLst>
              <a:ext uri="{FF2B5EF4-FFF2-40B4-BE49-F238E27FC236}">
                <a16:creationId xmlns:a16="http://schemas.microsoft.com/office/drawing/2014/main" id="{18B3110C-9227-41AA-AFD8-4A76566DD348}"/>
              </a:ext>
            </a:extLst>
          </p:cNvPr>
          <p:cNvSpPr txBox="1"/>
          <p:nvPr/>
        </p:nvSpPr>
        <p:spPr>
          <a:xfrm>
            <a:off x="3018566" y="5311186"/>
            <a:ext cx="742753" cy="1569660"/>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0|</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1| 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2| t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3| 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4| t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5| 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6|</a:t>
            </a:r>
          </a:p>
        </p:txBody>
      </p:sp>
      <p:sp>
        <p:nvSpPr>
          <p:cNvPr id="71" name="TextBox 70">
            <a:extLst>
              <a:ext uri="{FF2B5EF4-FFF2-40B4-BE49-F238E27FC236}">
                <a16:creationId xmlns:a16="http://schemas.microsoft.com/office/drawing/2014/main" id="{68985A88-6EEC-4072-9050-D725365FF889}"/>
              </a:ext>
            </a:extLst>
          </p:cNvPr>
          <p:cNvSpPr txBox="1"/>
          <p:nvPr/>
        </p:nvSpPr>
        <p:spPr>
          <a:xfrm>
            <a:off x="4144636" y="5311186"/>
            <a:ext cx="742753" cy="1569660"/>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0| 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1|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2| t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3|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4| t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5| 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6| t</a:t>
            </a:r>
          </a:p>
        </p:txBody>
      </p:sp>
      <p:sp>
        <p:nvSpPr>
          <p:cNvPr id="72" name="TextBox 71">
            <a:extLst>
              <a:ext uri="{FF2B5EF4-FFF2-40B4-BE49-F238E27FC236}">
                <a16:creationId xmlns:a16="http://schemas.microsoft.com/office/drawing/2014/main" id="{2EE1C6AB-254A-46B0-8A7E-F740E8C6268A}"/>
              </a:ext>
            </a:extLst>
          </p:cNvPr>
          <p:cNvSpPr txBox="1"/>
          <p:nvPr/>
        </p:nvSpPr>
        <p:spPr>
          <a:xfrm>
            <a:off x="5270706" y="5311186"/>
            <a:ext cx="742753" cy="1569660"/>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0|</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1| 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2| t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3| 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4| t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5| 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6|</a:t>
            </a:r>
          </a:p>
        </p:txBody>
      </p:sp>
      <p:sp>
        <p:nvSpPr>
          <p:cNvPr id="73" name="TextBox 72">
            <a:extLst>
              <a:ext uri="{FF2B5EF4-FFF2-40B4-BE49-F238E27FC236}">
                <a16:creationId xmlns:a16="http://schemas.microsoft.com/office/drawing/2014/main" id="{9C2C99E3-1881-43D2-9A8E-1545EE262479}"/>
              </a:ext>
            </a:extLst>
          </p:cNvPr>
          <p:cNvSpPr txBox="1"/>
          <p:nvPr/>
        </p:nvSpPr>
        <p:spPr>
          <a:xfrm>
            <a:off x="6396776" y="5311186"/>
            <a:ext cx="742753" cy="1569660"/>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0| t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1|</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2| t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3|</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4| t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5| 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6| t</a:t>
            </a:r>
          </a:p>
        </p:txBody>
      </p:sp>
      <p:sp>
        <p:nvSpPr>
          <p:cNvPr id="74" name="TextBox 73">
            <a:extLst>
              <a:ext uri="{FF2B5EF4-FFF2-40B4-BE49-F238E27FC236}">
                <a16:creationId xmlns:a16="http://schemas.microsoft.com/office/drawing/2014/main" id="{ED1AF628-9FE8-434C-BDCC-A6B48E53FA17}"/>
              </a:ext>
            </a:extLst>
          </p:cNvPr>
          <p:cNvSpPr txBox="1"/>
          <p:nvPr/>
        </p:nvSpPr>
        <p:spPr>
          <a:xfrm>
            <a:off x="7522843" y="5311186"/>
            <a:ext cx="742753" cy="1569660"/>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0|</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1| 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2| t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3| 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4| t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5| 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6|</a:t>
            </a:r>
          </a:p>
        </p:txBody>
      </p:sp>
      <p:sp>
        <p:nvSpPr>
          <p:cNvPr id="76" name="TextBox 75">
            <a:extLst>
              <a:ext uri="{FF2B5EF4-FFF2-40B4-BE49-F238E27FC236}">
                <a16:creationId xmlns:a16="http://schemas.microsoft.com/office/drawing/2014/main" id="{AEC7A688-9184-4640-98F3-AF11DF4E7447}"/>
              </a:ext>
            </a:extLst>
          </p:cNvPr>
          <p:cNvSpPr txBox="1"/>
          <p:nvPr/>
        </p:nvSpPr>
        <p:spPr>
          <a:xfrm>
            <a:off x="179417" y="4564283"/>
            <a:ext cx="360276" cy="276999"/>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v</a:t>
            </a:r>
          </a:p>
        </p:txBody>
      </p:sp>
      <p:sp>
        <p:nvSpPr>
          <p:cNvPr id="77" name="TextBox 76">
            <a:extLst>
              <a:ext uri="{FF2B5EF4-FFF2-40B4-BE49-F238E27FC236}">
                <a16:creationId xmlns:a16="http://schemas.microsoft.com/office/drawing/2014/main" id="{2645AA53-9C85-44D9-8C39-FC700E9E8F81}"/>
              </a:ext>
            </a:extLst>
          </p:cNvPr>
          <p:cNvSpPr txBox="1"/>
          <p:nvPr/>
        </p:nvSpPr>
        <p:spPr>
          <a:xfrm>
            <a:off x="179417" y="5995443"/>
            <a:ext cx="360276" cy="276999"/>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w</a:t>
            </a:r>
          </a:p>
        </p:txBody>
      </p:sp>
      <p:cxnSp>
        <p:nvCxnSpPr>
          <p:cNvPr id="6" name="Straight Arrow Connector 5">
            <a:extLst>
              <a:ext uri="{FF2B5EF4-FFF2-40B4-BE49-F238E27FC236}">
                <a16:creationId xmlns:a16="http://schemas.microsoft.com/office/drawing/2014/main" id="{4792497B-C073-4D70-B234-A67AA2B334B0}"/>
              </a:ext>
            </a:extLst>
          </p:cNvPr>
          <p:cNvCxnSpPr>
            <a:cxnSpLocks/>
          </p:cNvCxnSpPr>
          <p:nvPr/>
        </p:nvCxnSpPr>
        <p:spPr bwMode="auto">
          <a:xfrm>
            <a:off x="1307507" y="4674550"/>
            <a:ext cx="521293" cy="0"/>
          </a:xfrm>
          <a:prstGeom prst="straightConnector1">
            <a:avLst/>
          </a:prstGeom>
          <a:noFill/>
          <a:ln w="28575" cap="flat" cmpd="sng" algn="ctr">
            <a:solidFill>
              <a:srgbClr val="C00000"/>
            </a:solidFill>
            <a:prstDash val="solid"/>
            <a:round/>
            <a:headEnd type="none" w="med" len="med"/>
            <a:tailEnd type="arrow" w="med" len="med"/>
          </a:ln>
          <a:effectLst/>
        </p:spPr>
      </p:cxnSp>
      <p:cxnSp>
        <p:nvCxnSpPr>
          <p:cNvPr id="78" name="Straight Arrow Connector 77">
            <a:extLst>
              <a:ext uri="{FF2B5EF4-FFF2-40B4-BE49-F238E27FC236}">
                <a16:creationId xmlns:a16="http://schemas.microsoft.com/office/drawing/2014/main" id="{5E6084F9-B3ED-4403-A0C3-0977B3BCB3A5}"/>
              </a:ext>
            </a:extLst>
          </p:cNvPr>
          <p:cNvCxnSpPr>
            <a:cxnSpLocks/>
          </p:cNvCxnSpPr>
          <p:nvPr/>
        </p:nvCxnSpPr>
        <p:spPr bwMode="auto">
          <a:xfrm flipV="1">
            <a:off x="1248532" y="4841282"/>
            <a:ext cx="580268" cy="1154161"/>
          </a:xfrm>
          <a:prstGeom prst="straightConnector1">
            <a:avLst/>
          </a:prstGeom>
          <a:noFill/>
          <a:ln w="28575" cap="flat" cmpd="sng" algn="ctr">
            <a:solidFill>
              <a:srgbClr val="C00000"/>
            </a:solidFill>
            <a:prstDash val="solid"/>
            <a:round/>
            <a:headEnd type="none" w="med" len="med"/>
            <a:tailEnd type="arrow" w="med" len="med"/>
          </a:ln>
          <a:effectLst/>
        </p:spPr>
      </p:cxnSp>
      <p:cxnSp>
        <p:nvCxnSpPr>
          <p:cNvPr id="79" name="Straight Arrow Connector 78">
            <a:extLst>
              <a:ext uri="{FF2B5EF4-FFF2-40B4-BE49-F238E27FC236}">
                <a16:creationId xmlns:a16="http://schemas.microsoft.com/office/drawing/2014/main" id="{0962C0A4-4A57-466E-AE7D-D9A980B2C6AA}"/>
              </a:ext>
            </a:extLst>
          </p:cNvPr>
          <p:cNvCxnSpPr>
            <a:cxnSpLocks/>
          </p:cNvCxnSpPr>
          <p:nvPr/>
        </p:nvCxnSpPr>
        <p:spPr bwMode="auto">
          <a:xfrm>
            <a:off x="2421156" y="4675660"/>
            <a:ext cx="521293" cy="0"/>
          </a:xfrm>
          <a:prstGeom prst="straightConnector1">
            <a:avLst/>
          </a:prstGeom>
          <a:noFill/>
          <a:ln w="28575" cap="flat" cmpd="sng" algn="ctr">
            <a:solidFill>
              <a:srgbClr val="C00000"/>
            </a:solidFill>
            <a:prstDash val="solid"/>
            <a:round/>
            <a:headEnd type="none" w="med" len="med"/>
            <a:tailEnd type="arrow" w="med" len="med"/>
          </a:ln>
          <a:effectLst/>
        </p:spPr>
      </p:cxnSp>
      <p:cxnSp>
        <p:nvCxnSpPr>
          <p:cNvPr id="80" name="Straight Arrow Connector 79">
            <a:extLst>
              <a:ext uri="{FF2B5EF4-FFF2-40B4-BE49-F238E27FC236}">
                <a16:creationId xmlns:a16="http://schemas.microsoft.com/office/drawing/2014/main" id="{1CE561B4-121C-43A4-8527-394E5661C16B}"/>
              </a:ext>
            </a:extLst>
          </p:cNvPr>
          <p:cNvCxnSpPr>
            <a:cxnSpLocks/>
          </p:cNvCxnSpPr>
          <p:nvPr/>
        </p:nvCxnSpPr>
        <p:spPr bwMode="auto">
          <a:xfrm flipV="1">
            <a:off x="2362181" y="4842392"/>
            <a:ext cx="580268" cy="1154161"/>
          </a:xfrm>
          <a:prstGeom prst="straightConnector1">
            <a:avLst/>
          </a:prstGeom>
          <a:noFill/>
          <a:ln w="28575" cap="flat" cmpd="sng" algn="ctr">
            <a:solidFill>
              <a:srgbClr val="C00000"/>
            </a:solidFill>
            <a:prstDash val="solid"/>
            <a:round/>
            <a:headEnd type="none" w="med" len="med"/>
            <a:tailEnd type="arrow" w="med" len="med"/>
          </a:ln>
          <a:effectLst/>
        </p:spPr>
      </p:cxnSp>
    </p:spTree>
    <p:extLst>
      <p:ext uri="{BB962C8B-B14F-4D97-AF65-F5344CB8AC3E}">
        <p14:creationId xmlns:p14="http://schemas.microsoft.com/office/powerpoint/2010/main" val="3432099407"/>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Content Placeholder 2">
            <a:extLst>
              <a:ext uri="{FF2B5EF4-FFF2-40B4-BE49-F238E27FC236}">
                <a16:creationId xmlns:a16="http://schemas.microsoft.com/office/drawing/2014/main" id="{E665DE4E-8DE0-4F05-BB35-82B59773856D}"/>
              </a:ext>
            </a:extLst>
          </p:cNvPr>
          <p:cNvSpPr txBox="1">
            <a:spLocks/>
          </p:cNvSpPr>
          <p:nvPr/>
        </p:nvSpPr>
        <p:spPr bwMode="auto">
          <a:xfrm>
            <a:off x="312959" y="724057"/>
            <a:ext cx="8664353" cy="2898182"/>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225425" indent="-225425" algn="l" rtl="0" eaLnBrk="0" fontAlgn="base" hangingPunct="0">
              <a:spcBef>
                <a:spcPct val="20000"/>
              </a:spcBef>
              <a:spcAft>
                <a:spcPct val="0"/>
              </a:spcAft>
              <a:buChar char="•"/>
              <a:defRPr sz="2400">
                <a:solidFill>
                  <a:schemeClr val="tx1"/>
                </a:solidFill>
                <a:latin typeface="Arial" pitchFamily="34" charset="0"/>
                <a:ea typeface="+mn-ea"/>
                <a:cs typeface="+mn-cs"/>
              </a:defRPr>
            </a:lvl1pPr>
            <a:lvl2pPr marL="576263" indent="-236538" algn="l" rtl="0" eaLnBrk="0" fontAlgn="base" hangingPunct="0">
              <a:spcBef>
                <a:spcPct val="20000"/>
              </a:spcBef>
              <a:spcAft>
                <a:spcPct val="0"/>
              </a:spcAft>
              <a:buFont typeface="Verdana" pitchFamily="34" charset="0"/>
              <a:buChar char="–"/>
              <a:defRPr sz="2000">
                <a:solidFill>
                  <a:schemeClr val="tx1"/>
                </a:solidFill>
                <a:latin typeface="Arial" pitchFamily="34" charset="0"/>
              </a:defRPr>
            </a:lvl2pPr>
            <a:lvl3pPr marL="914400" indent="-223838" algn="l" rtl="0" eaLnBrk="0" fontAlgn="base" hangingPunct="0">
              <a:spcBef>
                <a:spcPct val="20000"/>
              </a:spcBef>
              <a:spcAft>
                <a:spcPct val="0"/>
              </a:spcAft>
              <a:buFont typeface="Verdana" pitchFamily="34" charset="0"/>
              <a:buChar char="–"/>
              <a:defRPr>
                <a:solidFill>
                  <a:schemeClr val="tx1"/>
                </a:solidFill>
                <a:latin typeface="Arial" pitchFamily="34" charset="0"/>
              </a:defRPr>
            </a:lvl3pPr>
            <a:lvl4pPr marL="1265238" indent="-236538" algn="l" rtl="0" eaLnBrk="0" fontAlgn="base" hangingPunct="0">
              <a:spcBef>
                <a:spcPct val="20000"/>
              </a:spcBef>
              <a:spcAft>
                <a:spcPct val="0"/>
              </a:spcAft>
              <a:buFont typeface="Verdana" pitchFamily="34" charset="0"/>
              <a:buChar char="–"/>
              <a:defRPr sz="1600">
                <a:solidFill>
                  <a:schemeClr val="tx1"/>
                </a:solidFill>
                <a:latin typeface="Arial" pitchFamily="34" charset="0"/>
              </a:defRPr>
            </a:lvl4pPr>
            <a:lvl5pPr marL="1660525" indent="-234950" algn="l" rtl="0" eaLnBrk="0" fontAlgn="base" hangingPunct="0">
              <a:spcBef>
                <a:spcPct val="20000"/>
              </a:spcBef>
              <a:spcAft>
                <a:spcPct val="0"/>
              </a:spcAft>
              <a:buFont typeface="Verdana" pitchFamily="34" charset="0"/>
              <a:buChar char="–"/>
              <a:defRPr sz="1400">
                <a:solidFill>
                  <a:schemeClr val="tx1"/>
                </a:solidFill>
                <a:latin typeface="Arial" pitchFamily="34" charset="0"/>
              </a:defRPr>
            </a:lvl5pPr>
            <a:lvl6pPr marL="2117725" indent="-234950" algn="l" rtl="0" eaLnBrk="1" fontAlgn="base" hangingPunct="1">
              <a:spcBef>
                <a:spcPct val="20000"/>
              </a:spcBef>
              <a:spcAft>
                <a:spcPct val="0"/>
              </a:spcAft>
              <a:buFont typeface="Verdana" pitchFamily="96" charset="0"/>
              <a:buChar char="–"/>
              <a:defRPr sz="1400">
                <a:solidFill>
                  <a:schemeClr val="tx1"/>
                </a:solidFill>
                <a:latin typeface="+mn-lt"/>
              </a:defRPr>
            </a:lvl6pPr>
            <a:lvl7pPr marL="2574925" indent="-234950" algn="l" rtl="0" eaLnBrk="1" fontAlgn="base" hangingPunct="1">
              <a:spcBef>
                <a:spcPct val="20000"/>
              </a:spcBef>
              <a:spcAft>
                <a:spcPct val="0"/>
              </a:spcAft>
              <a:buFont typeface="Verdana" pitchFamily="96" charset="0"/>
              <a:buChar char="–"/>
              <a:defRPr sz="1400">
                <a:solidFill>
                  <a:schemeClr val="tx1"/>
                </a:solidFill>
                <a:latin typeface="+mn-lt"/>
              </a:defRPr>
            </a:lvl7pPr>
            <a:lvl8pPr marL="3032125" indent="-234950" algn="l" rtl="0" eaLnBrk="1" fontAlgn="base" hangingPunct="1">
              <a:spcBef>
                <a:spcPct val="20000"/>
              </a:spcBef>
              <a:spcAft>
                <a:spcPct val="0"/>
              </a:spcAft>
              <a:buFont typeface="Verdana" pitchFamily="96" charset="0"/>
              <a:buChar char="–"/>
              <a:defRPr sz="1400">
                <a:solidFill>
                  <a:schemeClr val="tx1"/>
                </a:solidFill>
                <a:latin typeface="+mn-lt"/>
              </a:defRPr>
            </a:lvl8pPr>
            <a:lvl9pPr marL="3489325" indent="-234950" algn="l" rtl="0" eaLnBrk="1" fontAlgn="base" hangingPunct="1">
              <a:spcBef>
                <a:spcPct val="20000"/>
              </a:spcBef>
              <a:spcAft>
                <a:spcPct val="0"/>
              </a:spcAft>
              <a:buFont typeface="Verdana" pitchFamily="96" charset="0"/>
              <a:buChar char="–"/>
              <a:defRPr sz="1400">
                <a:solidFill>
                  <a:schemeClr val="tx1"/>
                </a:solidFill>
                <a:latin typeface="+mn-lt"/>
              </a:defRPr>
            </a:lvl9pPr>
          </a:lstStyle>
          <a:p>
            <a:pPr marL="0" indent="0">
              <a:spcBef>
                <a:spcPts val="0"/>
              </a:spcBef>
              <a:buFontTx/>
              <a:buNone/>
            </a:pPr>
            <a:r>
              <a:rPr lang="en-US" sz="1600" b="1" kern="0" dirty="0">
                <a:latin typeface="Courier New" panose="02070309020205020404" pitchFamily="49" charset="0"/>
                <a:cs typeface="Courier New" panose="02070309020205020404" pitchFamily="49" charset="0"/>
              </a:rPr>
              <a:t>NODES = 7;</a:t>
            </a:r>
          </a:p>
          <a:p>
            <a:pPr marL="0" indent="0">
              <a:spcBef>
                <a:spcPts val="0"/>
              </a:spcBef>
              <a:buFontTx/>
              <a:buNone/>
            </a:pPr>
            <a:r>
              <a:rPr lang="en-US" sz="1600" b="1" kern="0" dirty="0">
                <a:solidFill>
                  <a:srgbClr val="C00000"/>
                </a:solidFill>
                <a:latin typeface="Courier New" panose="02070309020205020404" pitchFamily="49" charset="0"/>
                <a:cs typeface="Courier New" panose="02070309020205020404" pitchFamily="49" charset="0"/>
              </a:rPr>
              <a:t>v = </a:t>
            </a:r>
            <a:r>
              <a:rPr lang="en-US" sz="1600" b="1" kern="0" dirty="0" err="1">
                <a:solidFill>
                  <a:srgbClr val="C00000"/>
                </a:solidFill>
                <a:latin typeface="Courier New" panose="02070309020205020404" pitchFamily="49" charset="0"/>
                <a:cs typeface="Courier New" panose="02070309020205020404" pitchFamily="49" charset="0"/>
              </a:rPr>
              <a:t>grb.Vector.sparse</a:t>
            </a:r>
            <a:r>
              <a:rPr lang="en-US" sz="1600" b="1" kern="0" dirty="0">
                <a:solidFill>
                  <a:srgbClr val="C00000"/>
                </a:solidFill>
                <a:latin typeface="Courier New" panose="02070309020205020404" pitchFamily="49" charset="0"/>
                <a:cs typeface="Courier New" panose="02070309020205020404" pitchFamily="49" charset="0"/>
              </a:rPr>
              <a:t>(</a:t>
            </a:r>
            <a:r>
              <a:rPr lang="en-US" sz="1600" b="1" kern="0" dirty="0" err="1">
                <a:solidFill>
                  <a:srgbClr val="C00000"/>
                </a:solidFill>
                <a:latin typeface="Courier New" panose="02070309020205020404" pitchFamily="49" charset="0"/>
                <a:cs typeface="Courier New" panose="02070309020205020404" pitchFamily="49" charset="0"/>
              </a:rPr>
              <a:t>grb.BOOL</a:t>
            </a:r>
            <a:r>
              <a:rPr lang="en-US" sz="1600" b="1" kern="0" dirty="0">
                <a:solidFill>
                  <a:srgbClr val="C00000"/>
                </a:solidFill>
                <a:latin typeface="Courier New" panose="02070309020205020404" pitchFamily="49" charset="0"/>
                <a:cs typeface="Courier New" panose="02070309020205020404" pitchFamily="49" charset="0"/>
              </a:rPr>
              <a:t>, NODES);</a:t>
            </a:r>
          </a:p>
          <a:p>
            <a:pPr marL="0" indent="0">
              <a:spcBef>
                <a:spcPts val="0"/>
              </a:spcBef>
              <a:buFontTx/>
              <a:buNone/>
            </a:pPr>
            <a:r>
              <a:rPr lang="en-US" sz="1600" b="1" kern="0" dirty="0">
                <a:latin typeface="Courier New" panose="02070309020205020404" pitchFamily="49" charset="0"/>
                <a:cs typeface="Courier New" panose="02070309020205020404" pitchFamily="49" charset="0"/>
              </a:rPr>
              <a:t>w = </a:t>
            </a:r>
            <a:r>
              <a:rPr lang="en-US" sz="1600" b="1" kern="0" dirty="0" err="1">
                <a:latin typeface="Courier New" panose="02070309020205020404" pitchFamily="49" charset="0"/>
                <a:cs typeface="Courier New" panose="02070309020205020404" pitchFamily="49" charset="0"/>
              </a:rPr>
              <a:t>grb.Vector.sparse</a:t>
            </a:r>
            <a:r>
              <a:rPr lang="en-US" sz="1600" b="1" kern="0" dirty="0">
                <a:latin typeface="Courier New" panose="02070309020205020404" pitchFamily="49" charset="0"/>
                <a:cs typeface="Courier New" panose="02070309020205020404" pitchFamily="49" charset="0"/>
              </a:rPr>
              <a:t>(</a:t>
            </a:r>
            <a:r>
              <a:rPr lang="en-US" sz="1600" b="1" kern="0" dirty="0" err="1">
                <a:latin typeface="Courier New" panose="02070309020205020404" pitchFamily="49" charset="0"/>
                <a:cs typeface="Courier New" panose="02070309020205020404" pitchFamily="49" charset="0"/>
              </a:rPr>
              <a:t>grb.BOOL</a:t>
            </a:r>
            <a:r>
              <a:rPr lang="en-US" sz="1600" b="1" kern="0" dirty="0">
                <a:latin typeface="Courier New" panose="02070309020205020404" pitchFamily="49" charset="0"/>
                <a:cs typeface="Courier New" panose="02070309020205020404" pitchFamily="49" charset="0"/>
              </a:rPr>
              <a:t>, NODES);</a:t>
            </a:r>
          </a:p>
          <a:p>
            <a:pPr marL="0" indent="0">
              <a:spcBef>
                <a:spcPts val="0"/>
              </a:spcBef>
              <a:buFontTx/>
              <a:buNone/>
            </a:pPr>
            <a:r>
              <a:rPr lang="en-US" sz="1600" b="1" kern="0" dirty="0">
                <a:latin typeface="Courier New" panose="02070309020205020404" pitchFamily="49" charset="0"/>
                <a:cs typeface="Courier New" panose="02070309020205020404" pitchFamily="49" charset="0"/>
              </a:rPr>
              <a:t>w[0] = True  </a:t>
            </a:r>
            <a:r>
              <a:rPr lang="en-US" sz="1600" b="1" kern="0" dirty="0">
                <a:solidFill>
                  <a:srgbClr val="008000"/>
                </a:solidFill>
                <a:latin typeface="Courier New" panose="02070309020205020404" pitchFamily="49" charset="0"/>
                <a:cs typeface="Courier New" panose="02070309020205020404" pitchFamily="49" charset="0"/>
              </a:rPr>
              <a:t># 1st wavefront has one node set.</a:t>
            </a:r>
          </a:p>
          <a:p>
            <a:pPr marL="0" indent="0">
              <a:spcBef>
                <a:spcPts val="0"/>
              </a:spcBef>
              <a:buFontTx/>
              <a:buNone/>
            </a:pPr>
            <a:endParaRPr lang="en-US" sz="1600" b="1" kern="0" dirty="0">
              <a:latin typeface="Courier New" panose="02070309020205020404" pitchFamily="49" charset="0"/>
              <a:cs typeface="Courier New" panose="02070309020205020404" pitchFamily="49" charset="0"/>
            </a:endParaRPr>
          </a:p>
          <a:p>
            <a:pPr marL="0" indent="0">
              <a:spcBef>
                <a:spcPts val="0"/>
              </a:spcBef>
              <a:buFontTx/>
              <a:buNone/>
            </a:pPr>
            <a:r>
              <a:rPr lang="en-US" sz="1600" b="1" kern="0" dirty="0">
                <a:latin typeface="Courier New" panose="02070309020205020404" pitchFamily="49" charset="0"/>
                <a:cs typeface="Courier New" panose="02070309020205020404" pitchFamily="49" charset="0"/>
              </a:rPr>
              <a:t>with </a:t>
            </a:r>
            <a:r>
              <a:rPr lang="en-US" sz="1600" b="1" kern="0" dirty="0" err="1">
                <a:latin typeface="Courier New" panose="02070309020205020404" pitchFamily="49" charset="0"/>
                <a:cs typeface="Courier New" panose="02070309020205020404" pitchFamily="49" charset="0"/>
              </a:rPr>
              <a:t>grb.BOOL.LOR_LAND</a:t>
            </a:r>
            <a:r>
              <a:rPr lang="en-US" sz="1600" b="1" kern="0" dirty="0">
                <a:latin typeface="Courier New" panose="02070309020205020404" pitchFamily="49" charset="0"/>
                <a:cs typeface="Courier New" panose="02070309020205020404" pitchFamily="49" charset="0"/>
              </a:rPr>
              <a:t>:</a:t>
            </a:r>
          </a:p>
          <a:p>
            <a:pPr marL="0" indent="0">
              <a:spcBef>
                <a:spcPts val="0"/>
              </a:spcBef>
              <a:buFontTx/>
              <a:buNone/>
            </a:pPr>
            <a:r>
              <a:rPr lang="en-US" sz="1600" b="1" kern="0" dirty="0">
                <a:solidFill>
                  <a:srgbClr val="C00000"/>
                </a:solidFill>
                <a:latin typeface="Courier New" panose="02070309020205020404" pitchFamily="49" charset="0"/>
                <a:cs typeface="Courier New" panose="02070309020205020404" pitchFamily="49" charset="0"/>
              </a:rPr>
              <a:t>    </a:t>
            </a:r>
            <a:r>
              <a:rPr lang="en-US" sz="1600" b="1" kern="0" dirty="0">
                <a:latin typeface="Courier New" panose="02070309020205020404" pitchFamily="49" charset="0"/>
                <a:cs typeface="Courier New" panose="02070309020205020404" pitchFamily="49" charset="0"/>
              </a:rPr>
              <a:t>for </a:t>
            </a:r>
            <a:r>
              <a:rPr lang="en-US" sz="1600" b="1" kern="0" dirty="0" err="1">
                <a:latin typeface="Courier New" panose="02070309020205020404" pitchFamily="49" charset="0"/>
                <a:cs typeface="Courier New" panose="02070309020205020404" pitchFamily="49" charset="0"/>
              </a:rPr>
              <a:t>i</a:t>
            </a:r>
            <a:r>
              <a:rPr lang="en-US" sz="1600" b="1" kern="0" dirty="0">
                <a:latin typeface="Courier New" panose="02070309020205020404" pitchFamily="49" charset="0"/>
                <a:cs typeface="Courier New" panose="02070309020205020404" pitchFamily="49" charset="0"/>
              </a:rPr>
              <a:t> in range(NUM_NODES):</a:t>
            </a:r>
          </a:p>
          <a:p>
            <a:pPr marL="0" indent="0">
              <a:spcBef>
                <a:spcPts val="0"/>
              </a:spcBef>
              <a:buFontTx/>
              <a:buNone/>
            </a:pPr>
            <a:r>
              <a:rPr lang="en-US" sz="1600" b="1" kern="0" dirty="0">
                <a:latin typeface="Courier New" panose="02070309020205020404" pitchFamily="49" charset="0"/>
                <a:cs typeface="Courier New" panose="02070309020205020404" pitchFamily="49" charset="0"/>
              </a:rPr>
              <a:t>        </a:t>
            </a:r>
            <a:r>
              <a:rPr lang="en-US" sz="1600" b="1" kern="0" dirty="0" err="1">
                <a:solidFill>
                  <a:srgbClr val="C00000"/>
                </a:solidFill>
                <a:latin typeface="Courier New" panose="02070309020205020404" pitchFamily="49" charset="0"/>
                <a:cs typeface="Courier New" panose="02070309020205020404" pitchFamily="49" charset="0"/>
              </a:rPr>
              <a:t>v.eadd</a:t>
            </a:r>
            <a:r>
              <a:rPr lang="en-US" sz="1600" b="1" kern="0" dirty="0">
                <a:solidFill>
                  <a:srgbClr val="C00000"/>
                </a:solidFill>
                <a:latin typeface="Courier New" panose="02070309020205020404" pitchFamily="49" charset="0"/>
                <a:cs typeface="Courier New" panose="02070309020205020404" pitchFamily="49" charset="0"/>
              </a:rPr>
              <a:t>(w, out=v, </a:t>
            </a:r>
            <a:r>
              <a:rPr lang="en-US" sz="1600" b="1" kern="0" dirty="0" err="1">
                <a:solidFill>
                  <a:srgbClr val="C00000"/>
                </a:solidFill>
                <a:latin typeface="Courier New" panose="02070309020205020404" pitchFamily="49" charset="0"/>
                <a:cs typeface="Courier New" panose="02070309020205020404" pitchFamily="49" charset="0"/>
              </a:rPr>
              <a:t>add_op</a:t>
            </a:r>
            <a:r>
              <a:rPr lang="en-US" sz="1600" b="1" kern="0" dirty="0">
                <a:solidFill>
                  <a:srgbClr val="C00000"/>
                </a:solidFill>
                <a:latin typeface="Courier New" panose="02070309020205020404" pitchFamily="49" charset="0"/>
                <a:cs typeface="Courier New" panose="02070309020205020404" pitchFamily="49" charset="0"/>
              </a:rPr>
              <a:t>=</a:t>
            </a:r>
            <a:r>
              <a:rPr lang="en-US" sz="1600" b="1" kern="0" dirty="0" err="1">
                <a:solidFill>
                  <a:srgbClr val="C00000"/>
                </a:solidFill>
                <a:latin typeface="Courier New" panose="02070309020205020404" pitchFamily="49" charset="0"/>
                <a:cs typeface="Courier New" panose="02070309020205020404" pitchFamily="49" charset="0"/>
              </a:rPr>
              <a:t>grb.BOOL.LOR</a:t>
            </a:r>
            <a:r>
              <a:rPr lang="en-US" sz="1600" b="1" kern="0" dirty="0">
                <a:solidFill>
                  <a:srgbClr val="C00000"/>
                </a:solidFill>
                <a:latin typeface="Courier New" panose="02070309020205020404" pitchFamily="49" charset="0"/>
                <a:cs typeface="Courier New" panose="02070309020205020404" pitchFamily="49" charset="0"/>
              </a:rPr>
              <a:t>)       </a:t>
            </a:r>
            <a:r>
              <a:rPr lang="en-US" sz="1600" b="1" kern="0" dirty="0">
                <a:solidFill>
                  <a:srgbClr val="008000"/>
                </a:solidFill>
                <a:latin typeface="Courier New" panose="02070309020205020404" pitchFamily="49" charset="0"/>
                <a:cs typeface="Courier New" panose="02070309020205020404" pitchFamily="49" charset="0"/>
              </a:rPr>
              <a:t># v += w</a:t>
            </a:r>
          </a:p>
          <a:p>
            <a:pPr marL="0" indent="0">
              <a:spcBef>
                <a:spcPts val="0"/>
              </a:spcBef>
              <a:buFontTx/>
              <a:buNone/>
            </a:pPr>
            <a:r>
              <a:rPr lang="en-US" sz="1600" b="1" kern="0" dirty="0">
                <a:latin typeface="Courier New" panose="02070309020205020404" pitchFamily="49" charset="0"/>
                <a:cs typeface="Courier New" panose="02070309020205020404" pitchFamily="49" charset="0"/>
              </a:rPr>
              <a:t>        print(v)</a:t>
            </a:r>
          </a:p>
          <a:p>
            <a:pPr marL="0" indent="0">
              <a:spcBef>
                <a:spcPts val="0"/>
              </a:spcBef>
              <a:buFontTx/>
              <a:buNone/>
            </a:pPr>
            <a:r>
              <a:rPr lang="en-US" sz="1600" b="1" kern="0" dirty="0">
                <a:latin typeface="Courier New" panose="02070309020205020404" pitchFamily="49" charset="0"/>
                <a:cs typeface="Courier New" panose="02070309020205020404" pitchFamily="49" charset="0"/>
              </a:rPr>
              <a:t>        </a:t>
            </a:r>
            <a:r>
              <a:rPr lang="en-US" sz="1600" b="1" kern="0" dirty="0" err="1">
                <a:latin typeface="Courier New" panose="02070309020205020404" pitchFamily="49" charset="0"/>
                <a:cs typeface="Courier New" panose="02070309020205020404" pitchFamily="49" charset="0"/>
              </a:rPr>
              <a:t>graph.mxv</a:t>
            </a:r>
            <a:r>
              <a:rPr lang="en-US" sz="1600" b="1" kern="0" dirty="0">
                <a:latin typeface="Courier New" panose="02070309020205020404" pitchFamily="49" charset="0"/>
                <a:cs typeface="Courier New" panose="02070309020205020404" pitchFamily="49" charset="0"/>
              </a:rPr>
              <a:t>(w, out=w, desc=grb.descriptor.T0) </a:t>
            </a:r>
            <a:r>
              <a:rPr lang="en-US" sz="1600" b="1" kern="0" dirty="0">
                <a:solidFill>
                  <a:srgbClr val="008000"/>
                </a:solidFill>
                <a:latin typeface="Courier New" panose="02070309020205020404" pitchFamily="49" charset="0"/>
                <a:cs typeface="Courier New" panose="02070309020205020404" pitchFamily="49" charset="0"/>
              </a:rPr>
              <a:t># w = </a:t>
            </a:r>
            <a:r>
              <a:rPr lang="en-US" sz="1600" b="1" kern="0" dirty="0" err="1">
                <a:solidFill>
                  <a:srgbClr val="008000"/>
                </a:solidFill>
                <a:latin typeface="Courier New" panose="02070309020205020404" pitchFamily="49" charset="0"/>
                <a:cs typeface="Courier New" panose="02070309020205020404" pitchFamily="49" charset="0"/>
              </a:rPr>
              <a:t>graph.T</a:t>
            </a:r>
            <a:r>
              <a:rPr lang="en-US" sz="1600" b="1" kern="0" dirty="0">
                <a:solidFill>
                  <a:srgbClr val="008000"/>
                </a:solidFill>
                <a:latin typeface="Courier New" panose="02070309020205020404" pitchFamily="49" charset="0"/>
                <a:cs typeface="Courier New" panose="02070309020205020404" pitchFamily="49" charset="0"/>
              </a:rPr>
              <a:t> @ w</a:t>
            </a:r>
          </a:p>
          <a:p>
            <a:pPr marL="0" indent="0">
              <a:spcBef>
                <a:spcPts val="0"/>
              </a:spcBef>
              <a:buFontTx/>
              <a:buNone/>
            </a:pPr>
            <a:r>
              <a:rPr lang="en-US" sz="1600" b="1" kern="0" dirty="0">
                <a:latin typeface="Courier New" panose="02070309020205020404" pitchFamily="49" charset="0"/>
                <a:cs typeface="Courier New" panose="02070309020205020404" pitchFamily="49" charset="0"/>
              </a:rPr>
              <a:t>        print(w)</a:t>
            </a:r>
          </a:p>
          <a:p>
            <a:pPr marL="0" indent="0">
              <a:spcBef>
                <a:spcPts val="0"/>
              </a:spcBef>
              <a:buFontTx/>
              <a:buNone/>
            </a:pPr>
            <a:r>
              <a:rPr lang="en-US" sz="1600" b="1" kern="0" dirty="0">
                <a:latin typeface="Courier New" panose="02070309020205020404" pitchFamily="49" charset="0"/>
                <a:cs typeface="Courier New" panose="02070309020205020404" pitchFamily="49" charset="0"/>
              </a:rPr>
              <a:t> </a:t>
            </a:r>
          </a:p>
        </p:txBody>
      </p:sp>
      <p:sp>
        <p:nvSpPr>
          <p:cNvPr id="2" name="Title 1">
            <a:extLst>
              <a:ext uri="{FF2B5EF4-FFF2-40B4-BE49-F238E27FC236}">
                <a16:creationId xmlns:a16="http://schemas.microsoft.com/office/drawing/2014/main" id="{D0348D73-6D27-6141-B3FC-73BB5C86AF7F}"/>
              </a:ext>
            </a:extLst>
          </p:cNvPr>
          <p:cNvSpPr>
            <a:spLocks noGrp="1"/>
          </p:cNvSpPr>
          <p:nvPr>
            <p:ph type="title"/>
          </p:nvPr>
        </p:nvSpPr>
        <p:spPr>
          <a:xfrm>
            <a:off x="166688" y="192088"/>
            <a:ext cx="8237537" cy="889000"/>
          </a:xfrm>
        </p:spPr>
        <p:txBody>
          <a:bodyPr/>
          <a:lstStyle/>
          <a:p>
            <a:r>
              <a:rPr lang="en-US" dirty="0"/>
              <a:t>Solution to exercise 9</a:t>
            </a:r>
          </a:p>
        </p:txBody>
      </p:sp>
      <p:sp>
        <p:nvSpPr>
          <p:cNvPr id="4" name="Slide Number Placeholder 3">
            <a:extLst>
              <a:ext uri="{FF2B5EF4-FFF2-40B4-BE49-F238E27FC236}">
                <a16:creationId xmlns:a16="http://schemas.microsoft.com/office/drawing/2014/main" id="{96099601-BE5A-7146-9621-688B65E28564}"/>
              </a:ext>
            </a:extLst>
          </p:cNvPr>
          <p:cNvSpPr>
            <a:spLocks noGrp="1"/>
          </p:cNvSpPr>
          <p:nvPr>
            <p:ph type="sldNum"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0C933AAA-F64E-4748-8A99-DCC60F15C72A}" type="slidenum">
              <a:rPr kumimoji="0" lang="en-US" sz="1200" b="0" i="0" u="none" strike="noStrike" kern="1200" cap="none" spc="0" normalizeH="0" baseline="0" noProof="0" smtClean="0">
                <a:ln>
                  <a:noFill/>
                </a:ln>
                <a:solidFill>
                  <a:srgbClr val="000000"/>
                </a:solidFill>
                <a:effectLst/>
                <a:uLnTx/>
                <a:uFillTx/>
                <a:latin typeface="Tahoma" pitchFamily="34" charset="0"/>
                <a:ea typeface="ＭＳ Ｐゴシック" pitchFamily="34" charset="-128"/>
                <a:cs typeface="Arial" pitchFamily="34" charset="0"/>
              </a:rPr>
              <a:pPr marL="0" marR="0" lvl="0" indent="0" algn="l" defTabSz="914400" rtl="0" eaLnBrk="1" fontAlgn="base" latinLnBrk="0" hangingPunct="1">
                <a:lnSpc>
                  <a:spcPct val="100000"/>
                </a:lnSpc>
                <a:spcBef>
                  <a:spcPct val="0"/>
                </a:spcBef>
                <a:spcAft>
                  <a:spcPct val="0"/>
                </a:spcAft>
                <a:buClrTx/>
                <a:buSzTx/>
                <a:buFontTx/>
                <a:buNone/>
                <a:tabLst/>
                <a:defRPr/>
              </a:pPr>
              <a:t>82</a:t>
            </a:fld>
            <a:endParaRPr kumimoji="0" lang="en-US" sz="1200" b="0" i="0" u="none" strike="noStrike" kern="1200" cap="none" spc="0" normalizeH="0" baseline="0" noProof="0" dirty="0">
              <a:ln>
                <a:noFill/>
              </a:ln>
              <a:solidFill>
                <a:srgbClr val="000000"/>
              </a:solidFill>
              <a:effectLst/>
              <a:uLnTx/>
              <a:uFillTx/>
              <a:latin typeface="Tahoma" pitchFamily="34" charset="0"/>
              <a:ea typeface="ＭＳ Ｐゴシック" pitchFamily="34" charset="-128"/>
              <a:cs typeface="Arial" pitchFamily="34" charset="0"/>
            </a:endParaRPr>
          </a:p>
        </p:txBody>
      </p:sp>
      <p:grpSp>
        <p:nvGrpSpPr>
          <p:cNvPr id="11" name="Group 10"/>
          <p:cNvGrpSpPr/>
          <p:nvPr/>
        </p:nvGrpSpPr>
        <p:grpSpPr>
          <a:xfrm>
            <a:off x="6314335" y="83324"/>
            <a:ext cx="2746993" cy="2126272"/>
            <a:chOff x="1223785" y="3766524"/>
            <a:chExt cx="2833253" cy="2193040"/>
          </a:xfrm>
        </p:grpSpPr>
        <p:grpSp>
          <p:nvGrpSpPr>
            <p:cNvPr id="12" name="Group 11"/>
            <p:cNvGrpSpPr/>
            <p:nvPr/>
          </p:nvGrpSpPr>
          <p:grpSpPr>
            <a:xfrm>
              <a:off x="1335803" y="4157242"/>
              <a:ext cx="219364" cy="718577"/>
              <a:chOff x="1335803" y="4157242"/>
              <a:chExt cx="219364" cy="718577"/>
            </a:xfrm>
          </p:grpSpPr>
          <p:sp>
            <p:nvSpPr>
              <p:cNvPr id="58" name="Line 24"/>
              <p:cNvSpPr>
                <a:spLocks noChangeAspect="1" noChangeShapeType="1"/>
              </p:cNvSpPr>
              <p:nvPr/>
            </p:nvSpPr>
            <p:spPr bwMode="auto">
              <a:xfrm rot="1855532" flipH="1" flipV="1">
                <a:off x="1410849" y="4293113"/>
                <a:ext cx="1443" cy="123265"/>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59" name="Freeform 25"/>
              <p:cNvSpPr>
                <a:spLocks/>
              </p:cNvSpPr>
              <p:nvPr/>
            </p:nvSpPr>
            <p:spPr bwMode="auto">
              <a:xfrm>
                <a:off x="1335803" y="4157242"/>
                <a:ext cx="219364" cy="718577"/>
              </a:xfrm>
              <a:custGeom>
                <a:avLst/>
                <a:gdLst>
                  <a:gd name="T0" fmla="*/ 152 w 152"/>
                  <a:gd name="T1" fmla="*/ 513 h 513"/>
                  <a:gd name="T2" fmla="*/ 38 w 152"/>
                  <a:gd name="T3" fmla="*/ 371 h 513"/>
                  <a:gd name="T4" fmla="*/ 19 w 152"/>
                  <a:gd name="T5" fmla="*/ 212 h 513"/>
                  <a:gd name="T6" fmla="*/ 152 w 152"/>
                  <a:gd name="T7" fmla="*/ 0 h 513"/>
                </a:gdLst>
                <a:ahLst/>
                <a:cxnLst>
                  <a:cxn ang="0">
                    <a:pos x="T0" y="T1"/>
                  </a:cxn>
                  <a:cxn ang="0">
                    <a:pos x="T2" y="T3"/>
                  </a:cxn>
                  <a:cxn ang="0">
                    <a:pos x="T4" y="T5"/>
                  </a:cxn>
                  <a:cxn ang="0">
                    <a:pos x="T6" y="T7"/>
                  </a:cxn>
                </a:cxnLst>
                <a:rect l="0" t="0" r="r" b="b"/>
                <a:pathLst>
                  <a:path w="152" h="513">
                    <a:moveTo>
                      <a:pt x="152" y="513"/>
                    </a:moveTo>
                    <a:cubicBezTo>
                      <a:pt x="106" y="467"/>
                      <a:pt x="60" y="421"/>
                      <a:pt x="38" y="371"/>
                    </a:cubicBezTo>
                    <a:cubicBezTo>
                      <a:pt x="16" y="321"/>
                      <a:pt x="0" y="274"/>
                      <a:pt x="19" y="212"/>
                    </a:cubicBezTo>
                    <a:cubicBezTo>
                      <a:pt x="38" y="150"/>
                      <a:pt x="95" y="75"/>
                      <a:pt x="152"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grpSp>
          <p:nvGrpSpPr>
            <p:cNvPr id="13" name="Group 12"/>
            <p:cNvGrpSpPr/>
            <p:nvPr/>
          </p:nvGrpSpPr>
          <p:grpSpPr>
            <a:xfrm>
              <a:off x="1589803" y="4157242"/>
              <a:ext cx="219364" cy="718577"/>
              <a:chOff x="1589803" y="4157242"/>
              <a:chExt cx="219364" cy="718577"/>
            </a:xfrm>
          </p:grpSpPr>
          <p:sp>
            <p:nvSpPr>
              <p:cNvPr id="56" name="Line 27"/>
              <p:cNvSpPr>
                <a:spLocks noChangeAspect="1" noChangeShapeType="1"/>
              </p:cNvSpPr>
              <p:nvPr/>
            </p:nvSpPr>
            <p:spPr bwMode="auto">
              <a:xfrm rot="1855532">
                <a:off x="1732678" y="4616683"/>
                <a:ext cx="1443" cy="123265"/>
              </a:xfrm>
              <a:prstGeom prst="line">
                <a:avLst/>
              </a:prstGeom>
              <a:noFill/>
              <a:ln w="22225">
                <a:solidFill>
                  <a:srgbClr val="00B050"/>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57" name="Freeform 28"/>
              <p:cNvSpPr>
                <a:spLocks/>
              </p:cNvSpPr>
              <p:nvPr/>
            </p:nvSpPr>
            <p:spPr bwMode="auto">
              <a:xfrm flipH="1" flipV="1">
                <a:off x="1589803" y="4157242"/>
                <a:ext cx="219364" cy="718577"/>
              </a:xfrm>
              <a:custGeom>
                <a:avLst/>
                <a:gdLst>
                  <a:gd name="T0" fmla="*/ 152 w 152"/>
                  <a:gd name="T1" fmla="*/ 513 h 513"/>
                  <a:gd name="T2" fmla="*/ 38 w 152"/>
                  <a:gd name="T3" fmla="*/ 371 h 513"/>
                  <a:gd name="T4" fmla="*/ 19 w 152"/>
                  <a:gd name="T5" fmla="*/ 212 h 513"/>
                  <a:gd name="T6" fmla="*/ 152 w 152"/>
                  <a:gd name="T7" fmla="*/ 0 h 513"/>
                </a:gdLst>
                <a:ahLst/>
                <a:cxnLst>
                  <a:cxn ang="0">
                    <a:pos x="T0" y="T1"/>
                  </a:cxn>
                  <a:cxn ang="0">
                    <a:pos x="T2" y="T3"/>
                  </a:cxn>
                  <a:cxn ang="0">
                    <a:pos x="T4" y="T5"/>
                  </a:cxn>
                  <a:cxn ang="0">
                    <a:pos x="T6" y="T7"/>
                  </a:cxn>
                </a:cxnLst>
                <a:rect l="0" t="0" r="r" b="b"/>
                <a:pathLst>
                  <a:path w="152" h="513">
                    <a:moveTo>
                      <a:pt x="152" y="513"/>
                    </a:moveTo>
                    <a:cubicBezTo>
                      <a:pt x="106" y="467"/>
                      <a:pt x="60" y="421"/>
                      <a:pt x="38" y="371"/>
                    </a:cubicBezTo>
                    <a:cubicBezTo>
                      <a:pt x="16" y="321"/>
                      <a:pt x="0" y="274"/>
                      <a:pt x="19" y="212"/>
                    </a:cubicBezTo>
                    <a:cubicBezTo>
                      <a:pt x="38" y="150"/>
                      <a:pt x="95" y="75"/>
                      <a:pt x="152" y="0"/>
                    </a:cubicBezTo>
                  </a:path>
                </a:pathLst>
              </a:custGeom>
              <a:noFill/>
              <a:ln w="28575" cap="flat" cmpd="sng">
                <a:solidFill>
                  <a:srgbClr val="00B050"/>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grpSp>
          <p:nvGrpSpPr>
            <p:cNvPr id="14" name="Group 13"/>
            <p:cNvGrpSpPr/>
            <p:nvPr/>
          </p:nvGrpSpPr>
          <p:grpSpPr>
            <a:xfrm>
              <a:off x="1555166" y="3962540"/>
              <a:ext cx="1121352" cy="186298"/>
              <a:chOff x="1555166" y="3962540"/>
              <a:chExt cx="1121352" cy="186298"/>
            </a:xfrm>
          </p:grpSpPr>
          <p:sp>
            <p:nvSpPr>
              <p:cNvPr id="54" name="Line 30"/>
              <p:cNvSpPr>
                <a:spLocks noChangeAspect="1" noChangeShapeType="1"/>
              </p:cNvSpPr>
              <p:nvPr/>
            </p:nvSpPr>
            <p:spPr bwMode="auto">
              <a:xfrm rot="17163330" flipH="1">
                <a:off x="2309971" y="3939661"/>
                <a:ext cx="1401" cy="127000"/>
              </a:xfrm>
              <a:prstGeom prst="line">
                <a:avLst/>
              </a:prstGeom>
              <a:noFill/>
              <a:ln w="22225">
                <a:solidFill>
                  <a:srgbClr val="00B050"/>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55" name="Freeform 31"/>
              <p:cNvSpPr>
                <a:spLocks/>
              </p:cNvSpPr>
              <p:nvPr/>
            </p:nvSpPr>
            <p:spPr bwMode="auto">
              <a:xfrm>
                <a:off x="1555166" y="3962540"/>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rgbClr val="00B050"/>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grpSp>
          <p:nvGrpSpPr>
            <p:cNvPr id="15" name="Group 14"/>
            <p:cNvGrpSpPr/>
            <p:nvPr/>
          </p:nvGrpSpPr>
          <p:grpSpPr>
            <a:xfrm>
              <a:off x="1563825" y="4891227"/>
              <a:ext cx="1121352" cy="732585"/>
              <a:chOff x="1563825" y="4891227"/>
              <a:chExt cx="1121352" cy="732585"/>
            </a:xfrm>
          </p:grpSpPr>
          <p:sp>
            <p:nvSpPr>
              <p:cNvPr id="52" name="Line 34"/>
              <p:cNvSpPr>
                <a:spLocks noChangeAspect="1" noChangeShapeType="1"/>
              </p:cNvSpPr>
              <p:nvPr/>
            </p:nvSpPr>
            <p:spPr bwMode="auto">
              <a:xfrm rot="3635357">
                <a:off x="1779303" y="5328258"/>
                <a:ext cx="1401" cy="127000"/>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53" name="Freeform 35"/>
              <p:cNvSpPr>
                <a:spLocks/>
              </p:cNvSpPr>
              <p:nvPr/>
            </p:nvSpPr>
            <p:spPr bwMode="auto">
              <a:xfrm>
                <a:off x="1563825" y="4891227"/>
                <a:ext cx="1121352" cy="732585"/>
              </a:xfrm>
              <a:custGeom>
                <a:avLst/>
                <a:gdLst>
                  <a:gd name="T0" fmla="*/ 0 w 777"/>
                  <a:gd name="T1" fmla="*/ 514 h 523"/>
                  <a:gd name="T2" fmla="*/ 6 w 777"/>
                  <a:gd name="T3" fmla="*/ 523 h 523"/>
                  <a:gd name="T4" fmla="*/ 176 w 777"/>
                  <a:gd name="T5" fmla="*/ 343 h 523"/>
                  <a:gd name="T6" fmla="*/ 615 w 777"/>
                  <a:gd name="T7" fmla="*/ 247 h 523"/>
                  <a:gd name="T8" fmla="*/ 777 w 777"/>
                  <a:gd name="T9" fmla="*/ 0 h 523"/>
                </a:gdLst>
                <a:ahLst/>
                <a:cxnLst>
                  <a:cxn ang="0">
                    <a:pos x="T0" y="T1"/>
                  </a:cxn>
                  <a:cxn ang="0">
                    <a:pos x="T2" y="T3"/>
                  </a:cxn>
                  <a:cxn ang="0">
                    <a:pos x="T4" y="T5"/>
                  </a:cxn>
                  <a:cxn ang="0">
                    <a:pos x="T6" y="T7"/>
                  </a:cxn>
                  <a:cxn ang="0">
                    <a:pos x="T8" y="T9"/>
                  </a:cxn>
                </a:cxnLst>
                <a:rect l="0" t="0" r="r" b="b"/>
                <a:pathLst>
                  <a:path w="777" h="523">
                    <a:moveTo>
                      <a:pt x="0" y="514"/>
                    </a:moveTo>
                    <a:lnTo>
                      <a:pt x="6" y="523"/>
                    </a:lnTo>
                    <a:cubicBezTo>
                      <a:pt x="35" y="495"/>
                      <a:pt x="74" y="389"/>
                      <a:pt x="176" y="343"/>
                    </a:cubicBezTo>
                    <a:cubicBezTo>
                      <a:pt x="278" y="297"/>
                      <a:pt x="515" y="304"/>
                      <a:pt x="615" y="247"/>
                    </a:cubicBezTo>
                    <a:cubicBezTo>
                      <a:pt x="715" y="190"/>
                      <a:pt x="746" y="95"/>
                      <a:pt x="777"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sp>
          <p:nvSpPr>
            <p:cNvPr id="16" name="Line 46"/>
            <p:cNvSpPr>
              <a:spLocks noChangeAspect="1" noChangeShapeType="1"/>
            </p:cNvSpPr>
            <p:nvPr/>
          </p:nvSpPr>
          <p:spPr bwMode="auto">
            <a:xfrm rot="17163330" flipH="1">
              <a:off x="3452972" y="4690455"/>
              <a:ext cx="1401" cy="127000"/>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17" name="Freeform 47"/>
            <p:cNvSpPr>
              <a:spLocks/>
            </p:cNvSpPr>
            <p:nvPr/>
          </p:nvSpPr>
          <p:spPr bwMode="auto">
            <a:xfrm>
              <a:off x="2698167" y="4713334"/>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nvGrpSpPr>
            <p:cNvPr id="18" name="Group 17"/>
            <p:cNvGrpSpPr/>
            <p:nvPr/>
          </p:nvGrpSpPr>
          <p:grpSpPr>
            <a:xfrm>
              <a:off x="1566712" y="5458525"/>
              <a:ext cx="1121352" cy="186298"/>
              <a:chOff x="1566712" y="5458525"/>
              <a:chExt cx="1121352" cy="186298"/>
            </a:xfrm>
          </p:grpSpPr>
          <p:sp>
            <p:nvSpPr>
              <p:cNvPr id="50" name="Line 49"/>
              <p:cNvSpPr>
                <a:spLocks noChangeAspect="1" noChangeShapeType="1"/>
              </p:cNvSpPr>
              <p:nvPr/>
            </p:nvSpPr>
            <p:spPr bwMode="auto">
              <a:xfrm rot="17163330" flipH="1">
                <a:off x="2321517" y="5435646"/>
                <a:ext cx="1401" cy="127000"/>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51" name="Freeform 50"/>
              <p:cNvSpPr>
                <a:spLocks/>
              </p:cNvSpPr>
              <p:nvPr/>
            </p:nvSpPr>
            <p:spPr bwMode="auto">
              <a:xfrm>
                <a:off x="1566712" y="5458525"/>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grpSp>
          <p:nvGrpSpPr>
            <p:cNvPr id="19" name="Group 18"/>
            <p:cNvGrpSpPr/>
            <p:nvPr/>
          </p:nvGrpSpPr>
          <p:grpSpPr>
            <a:xfrm>
              <a:off x="1549394" y="5643422"/>
              <a:ext cx="1121352" cy="186298"/>
              <a:chOff x="1549394" y="5643422"/>
              <a:chExt cx="1121352" cy="186298"/>
            </a:xfrm>
          </p:grpSpPr>
          <p:sp>
            <p:nvSpPr>
              <p:cNvPr id="48" name="Line 52"/>
              <p:cNvSpPr>
                <a:spLocks noChangeAspect="1" noChangeShapeType="1"/>
              </p:cNvSpPr>
              <p:nvPr/>
            </p:nvSpPr>
            <p:spPr bwMode="auto">
              <a:xfrm rot="17163330" flipV="1">
                <a:off x="1913097" y="5725599"/>
                <a:ext cx="1401" cy="127000"/>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49" name="Freeform 53"/>
              <p:cNvSpPr>
                <a:spLocks/>
              </p:cNvSpPr>
              <p:nvPr/>
            </p:nvSpPr>
            <p:spPr bwMode="auto">
              <a:xfrm flipH="1" flipV="1">
                <a:off x="1549394" y="5643422"/>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grpSp>
          <p:nvGrpSpPr>
            <p:cNvPr id="20" name="Group 19"/>
            <p:cNvGrpSpPr/>
            <p:nvPr/>
          </p:nvGrpSpPr>
          <p:grpSpPr>
            <a:xfrm>
              <a:off x="1572485" y="4892628"/>
              <a:ext cx="1121352" cy="186298"/>
              <a:chOff x="1572485" y="4892628"/>
              <a:chExt cx="1121352" cy="186298"/>
            </a:xfrm>
          </p:grpSpPr>
          <p:sp>
            <p:nvSpPr>
              <p:cNvPr id="46" name="Line 55"/>
              <p:cNvSpPr>
                <a:spLocks noChangeAspect="1" noChangeShapeType="1"/>
              </p:cNvSpPr>
              <p:nvPr/>
            </p:nvSpPr>
            <p:spPr bwMode="auto">
              <a:xfrm rot="17163330" flipV="1">
                <a:off x="1936188" y="4974805"/>
                <a:ext cx="1401" cy="127000"/>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47" name="Freeform 56"/>
              <p:cNvSpPr>
                <a:spLocks/>
              </p:cNvSpPr>
              <p:nvPr/>
            </p:nvSpPr>
            <p:spPr bwMode="auto">
              <a:xfrm flipH="1" flipV="1">
                <a:off x="1572485" y="4892628"/>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grpSp>
          <p:nvGrpSpPr>
            <p:cNvPr id="21" name="Group 20"/>
            <p:cNvGrpSpPr/>
            <p:nvPr/>
          </p:nvGrpSpPr>
          <p:grpSpPr>
            <a:xfrm>
              <a:off x="1330030" y="4919242"/>
              <a:ext cx="219364" cy="718577"/>
              <a:chOff x="1330030" y="4919242"/>
              <a:chExt cx="219364" cy="718577"/>
            </a:xfrm>
          </p:grpSpPr>
          <p:sp>
            <p:nvSpPr>
              <p:cNvPr id="44" name="Line 58"/>
              <p:cNvSpPr>
                <a:spLocks noChangeAspect="1" noChangeShapeType="1"/>
              </p:cNvSpPr>
              <p:nvPr/>
            </p:nvSpPr>
            <p:spPr bwMode="auto">
              <a:xfrm rot="19744468" flipH="1">
                <a:off x="1410848" y="5404742"/>
                <a:ext cx="1443" cy="123265"/>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45" name="Freeform 59"/>
              <p:cNvSpPr>
                <a:spLocks/>
              </p:cNvSpPr>
              <p:nvPr/>
            </p:nvSpPr>
            <p:spPr bwMode="auto">
              <a:xfrm flipV="1">
                <a:off x="1330030" y="4919242"/>
                <a:ext cx="219364" cy="718577"/>
              </a:xfrm>
              <a:custGeom>
                <a:avLst/>
                <a:gdLst>
                  <a:gd name="T0" fmla="*/ 152 w 152"/>
                  <a:gd name="T1" fmla="*/ 513 h 513"/>
                  <a:gd name="T2" fmla="*/ 38 w 152"/>
                  <a:gd name="T3" fmla="*/ 371 h 513"/>
                  <a:gd name="T4" fmla="*/ 19 w 152"/>
                  <a:gd name="T5" fmla="*/ 212 h 513"/>
                  <a:gd name="T6" fmla="*/ 152 w 152"/>
                  <a:gd name="T7" fmla="*/ 0 h 513"/>
                </a:gdLst>
                <a:ahLst/>
                <a:cxnLst>
                  <a:cxn ang="0">
                    <a:pos x="T0" y="T1"/>
                  </a:cxn>
                  <a:cxn ang="0">
                    <a:pos x="T2" y="T3"/>
                  </a:cxn>
                  <a:cxn ang="0">
                    <a:pos x="T4" y="T5"/>
                  </a:cxn>
                  <a:cxn ang="0">
                    <a:pos x="T6" y="T7"/>
                  </a:cxn>
                </a:cxnLst>
                <a:rect l="0" t="0" r="r" b="b"/>
                <a:pathLst>
                  <a:path w="152" h="513">
                    <a:moveTo>
                      <a:pt x="152" y="513"/>
                    </a:moveTo>
                    <a:cubicBezTo>
                      <a:pt x="106" y="467"/>
                      <a:pt x="60" y="421"/>
                      <a:pt x="38" y="371"/>
                    </a:cubicBezTo>
                    <a:cubicBezTo>
                      <a:pt x="16" y="321"/>
                      <a:pt x="0" y="274"/>
                      <a:pt x="19" y="212"/>
                    </a:cubicBezTo>
                    <a:cubicBezTo>
                      <a:pt x="38" y="150"/>
                      <a:pt x="95" y="75"/>
                      <a:pt x="152"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sp>
          <p:nvSpPr>
            <p:cNvPr id="22" name="Line 61"/>
            <p:cNvSpPr>
              <a:spLocks noChangeAspect="1" noChangeShapeType="1"/>
            </p:cNvSpPr>
            <p:nvPr/>
          </p:nvSpPr>
          <p:spPr bwMode="auto">
            <a:xfrm rot="1855532">
              <a:off x="2829496" y="4616683"/>
              <a:ext cx="1443" cy="123265"/>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23" name="Freeform 22"/>
            <p:cNvSpPr>
              <a:spLocks/>
            </p:cNvSpPr>
            <p:nvPr/>
          </p:nvSpPr>
          <p:spPr bwMode="auto">
            <a:xfrm flipH="1" flipV="1">
              <a:off x="2686621" y="4157242"/>
              <a:ext cx="219364" cy="718577"/>
            </a:xfrm>
            <a:custGeom>
              <a:avLst/>
              <a:gdLst>
                <a:gd name="T0" fmla="*/ 152 w 152"/>
                <a:gd name="T1" fmla="*/ 513 h 513"/>
                <a:gd name="T2" fmla="*/ 38 w 152"/>
                <a:gd name="T3" fmla="*/ 371 h 513"/>
                <a:gd name="T4" fmla="*/ 19 w 152"/>
                <a:gd name="T5" fmla="*/ 212 h 513"/>
                <a:gd name="T6" fmla="*/ 152 w 152"/>
                <a:gd name="T7" fmla="*/ 0 h 513"/>
              </a:gdLst>
              <a:ahLst/>
              <a:cxnLst>
                <a:cxn ang="0">
                  <a:pos x="T0" y="T1"/>
                </a:cxn>
                <a:cxn ang="0">
                  <a:pos x="T2" y="T3"/>
                </a:cxn>
                <a:cxn ang="0">
                  <a:pos x="T4" y="T5"/>
                </a:cxn>
                <a:cxn ang="0">
                  <a:pos x="T6" y="T7"/>
                </a:cxn>
              </a:cxnLst>
              <a:rect l="0" t="0" r="r" b="b"/>
              <a:pathLst>
                <a:path w="152" h="513">
                  <a:moveTo>
                    <a:pt x="152" y="513"/>
                  </a:moveTo>
                  <a:cubicBezTo>
                    <a:pt x="106" y="467"/>
                    <a:pt x="60" y="421"/>
                    <a:pt x="38" y="371"/>
                  </a:cubicBezTo>
                  <a:cubicBezTo>
                    <a:pt x="16" y="321"/>
                    <a:pt x="0" y="274"/>
                    <a:pt x="19" y="212"/>
                  </a:cubicBezTo>
                  <a:cubicBezTo>
                    <a:pt x="38" y="150"/>
                    <a:pt x="95" y="75"/>
                    <a:pt x="152"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nvGrpSpPr>
            <p:cNvPr id="24" name="Group 23"/>
            <p:cNvGrpSpPr/>
            <p:nvPr/>
          </p:nvGrpSpPr>
          <p:grpSpPr>
            <a:xfrm>
              <a:off x="2676519" y="4882823"/>
              <a:ext cx="1102591" cy="760599"/>
              <a:chOff x="2676519" y="4882823"/>
              <a:chExt cx="1102591" cy="760599"/>
            </a:xfrm>
          </p:grpSpPr>
          <p:sp>
            <p:nvSpPr>
              <p:cNvPr id="42" name="Line 64"/>
              <p:cNvSpPr>
                <a:spLocks noChangeAspect="1" noChangeShapeType="1"/>
              </p:cNvSpPr>
              <p:nvPr/>
            </p:nvSpPr>
            <p:spPr bwMode="auto">
              <a:xfrm rot="4334049">
                <a:off x="3099393" y="5477202"/>
                <a:ext cx="1401" cy="127000"/>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43" name="Freeform 65"/>
              <p:cNvSpPr>
                <a:spLocks/>
              </p:cNvSpPr>
              <p:nvPr/>
            </p:nvSpPr>
            <p:spPr bwMode="auto">
              <a:xfrm>
                <a:off x="2676519" y="4882823"/>
                <a:ext cx="1102591" cy="760599"/>
              </a:xfrm>
              <a:custGeom>
                <a:avLst/>
                <a:gdLst>
                  <a:gd name="T0" fmla="*/ 753 w 764"/>
                  <a:gd name="T1" fmla="*/ 0 h 543"/>
                  <a:gd name="T2" fmla="*/ 764 w 764"/>
                  <a:gd name="T3" fmla="*/ 14 h 543"/>
                  <a:gd name="T4" fmla="*/ 485 w 764"/>
                  <a:gd name="T5" fmla="*/ 380 h 543"/>
                  <a:gd name="T6" fmla="*/ 0 w 764"/>
                  <a:gd name="T7" fmla="*/ 543 h 543"/>
                </a:gdLst>
                <a:ahLst/>
                <a:cxnLst>
                  <a:cxn ang="0">
                    <a:pos x="T0" y="T1"/>
                  </a:cxn>
                  <a:cxn ang="0">
                    <a:pos x="T2" y="T3"/>
                  </a:cxn>
                  <a:cxn ang="0">
                    <a:pos x="T4" y="T5"/>
                  </a:cxn>
                  <a:cxn ang="0">
                    <a:pos x="T6" y="T7"/>
                  </a:cxn>
                </a:cxnLst>
                <a:rect l="0" t="0" r="r" b="b"/>
                <a:pathLst>
                  <a:path w="764" h="543">
                    <a:moveTo>
                      <a:pt x="753" y="0"/>
                    </a:moveTo>
                    <a:lnTo>
                      <a:pt x="764" y="14"/>
                    </a:lnTo>
                    <a:cubicBezTo>
                      <a:pt x="719" y="77"/>
                      <a:pt x="612" y="292"/>
                      <a:pt x="485" y="380"/>
                    </a:cubicBezTo>
                    <a:cubicBezTo>
                      <a:pt x="358" y="468"/>
                      <a:pt x="179" y="505"/>
                      <a:pt x="0" y="54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grpSp>
          <p:nvGrpSpPr>
            <p:cNvPr id="25" name="Group 24"/>
            <p:cNvGrpSpPr/>
            <p:nvPr/>
          </p:nvGrpSpPr>
          <p:grpSpPr>
            <a:xfrm>
              <a:off x="2706826" y="4161444"/>
              <a:ext cx="1102591" cy="760599"/>
              <a:chOff x="2706826" y="4161444"/>
              <a:chExt cx="1102591" cy="760599"/>
            </a:xfrm>
          </p:grpSpPr>
          <p:sp>
            <p:nvSpPr>
              <p:cNvPr id="40" name="Line 67"/>
              <p:cNvSpPr>
                <a:spLocks noChangeAspect="1" noChangeShapeType="1"/>
              </p:cNvSpPr>
              <p:nvPr/>
            </p:nvSpPr>
            <p:spPr bwMode="auto">
              <a:xfrm rot="19202490" flipH="1">
                <a:off x="3540985" y="4454198"/>
                <a:ext cx="1443" cy="123265"/>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41" name="Freeform 68"/>
              <p:cNvSpPr>
                <a:spLocks/>
              </p:cNvSpPr>
              <p:nvPr/>
            </p:nvSpPr>
            <p:spPr bwMode="auto">
              <a:xfrm rot="10800000" flipH="1">
                <a:off x="2706826" y="4161444"/>
                <a:ext cx="1102591" cy="760599"/>
              </a:xfrm>
              <a:custGeom>
                <a:avLst/>
                <a:gdLst>
                  <a:gd name="T0" fmla="*/ 753 w 764"/>
                  <a:gd name="T1" fmla="*/ 0 h 543"/>
                  <a:gd name="T2" fmla="*/ 764 w 764"/>
                  <a:gd name="T3" fmla="*/ 14 h 543"/>
                  <a:gd name="T4" fmla="*/ 485 w 764"/>
                  <a:gd name="T5" fmla="*/ 380 h 543"/>
                  <a:gd name="T6" fmla="*/ 0 w 764"/>
                  <a:gd name="T7" fmla="*/ 543 h 543"/>
                </a:gdLst>
                <a:ahLst/>
                <a:cxnLst>
                  <a:cxn ang="0">
                    <a:pos x="T0" y="T1"/>
                  </a:cxn>
                  <a:cxn ang="0">
                    <a:pos x="T2" y="T3"/>
                  </a:cxn>
                  <a:cxn ang="0">
                    <a:pos x="T4" y="T5"/>
                  </a:cxn>
                  <a:cxn ang="0">
                    <a:pos x="T6" y="T7"/>
                  </a:cxn>
                </a:cxnLst>
                <a:rect l="0" t="0" r="r" b="b"/>
                <a:pathLst>
                  <a:path w="764" h="543">
                    <a:moveTo>
                      <a:pt x="753" y="0"/>
                    </a:moveTo>
                    <a:lnTo>
                      <a:pt x="764" y="14"/>
                    </a:lnTo>
                    <a:cubicBezTo>
                      <a:pt x="719" y="77"/>
                      <a:pt x="612" y="292"/>
                      <a:pt x="485" y="380"/>
                    </a:cubicBezTo>
                    <a:cubicBezTo>
                      <a:pt x="358" y="468"/>
                      <a:pt x="179" y="505"/>
                      <a:pt x="0" y="54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sp>
          <p:nvSpPr>
            <p:cNvPr id="26" name="Rectangle 25"/>
            <p:cNvSpPr>
              <a:spLocks noChangeArrowheads="1"/>
            </p:cNvSpPr>
            <p:nvPr/>
          </p:nvSpPr>
          <p:spPr bwMode="auto">
            <a:xfrm>
              <a:off x="2647633" y="5634101"/>
              <a:ext cx="275717" cy="3254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Helvetica"/>
                  <a:ea typeface="+mn-ea"/>
                  <a:cs typeface="Helvetica"/>
                </a:rPr>
                <a:t>5</a:t>
              </a:r>
            </a:p>
          </p:txBody>
        </p:sp>
        <p:sp>
          <p:nvSpPr>
            <p:cNvPr id="27" name="Rectangle 104"/>
            <p:cNvSpPr>
              <a:spLocks noChangeArrowheads="1"/>
            </p:cNvSpPr>
            <p:nvPr/>
          </p:nvSpPr>
          <p:spPr bwMode="auto">
            <a:xfrm>
              <a:off x="1223785" y="4692170"/>
              <a:ext cx="275717" cy="3254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FF"/>
                  </a:solidFill>
                  <a:effectLst/>
                  <a:uLnTx/>
                  <a:uFillTx/>
                  <a:latin typeface="Helvetica"/>
                  <a:ea typeface="+mn-ea"/>
                  <a:cs typeface="Helvetica"/>
                </a:rPr>
                <a:t>3</a:t>
              </a:r>
            </a:p>
          </p:txBody>
        </p:sp>
        <p:sp>
          <p:nvSpPr>
            <p:cNvPr id="28" name="Rectangle 105"/>
            <p:cNvSpPr>
              <a:spLocks noChangeArrowheads="1"/>
            </p:cNvSpPr>
            <p:nvPr/>
          </p:nvSpPr>
          <p:spPr bwMode="auto">
            <a:xfrm>
              <a:off x="1269289" y="5561284"/>
              <a:ext cx="275717" cy="3254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Helvetica"/>
                  <a:ea typeface="+mn-ea"/>
                  <a:cs typeface="Helvetica"/>
                </a:rPr>
                <a:t>2</a:t>
              </a:r>
            </a:p>
          </p:txBody>
        </p:sp>
        <p:sp>
          <p:nvSpPr>
            <p:cNvPr id="29" name="Rectangle 28"/>
            <p:cNvSpPr>
              <a:spLocks noChangeArrowheads="1"/>
            </p:cNvSpPr>
            <p:nvPr/>
          </p:nvSpPr>
          <p:spPr bwMode="auto">
            <a:xfrm>
              <a:off x="2671447" y="3766524"/>
              <a:ext cx="275717" cy="3254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FF"/>
                  </a:solidFill>
                  <a:effectLst/>
                  <a:uLnTx/>
                  <a:uFillTx/>
                  <a:latin typeface="Helvetica"/>
                  <a:ea typeface="+mn-ea"/>
                  <a:cs typeface="Helvetica"/>
                </a:rPr>
                <a:t>1</a:t>
              </a:r>
            </a:p>
          </p:txBody>
        </p:sp>
        <p:sp>
          <p:nvSpPr>
            <p:cNvPr id="30" name="Oval 29"/>
            <p:cNvSpPr>
              <a:spLocks noChangeArrowheads="1"/>
            </p:cNvSpPr>
            <p:nvPr/>
          </p:nvSpPr>
          <p:spPr bwMode="auto">
            <a:xfrm>
              <a:off x="1485894" y="4068996"/>
              <a:ext cx="164592" cy="168088"/>
            </a:xfrm>
            <a:prstGeom prst="ellipse">
              <a:avLst/>
            </a:prstGeom>
            <a:solidFill>
              <a:srgbClr val="FF0000"/>
            </a:solidFill>
            <a:ln w="12700">
              <a:solidFill>
                <a:schemeClr val="tx1"/>
              </a:solidFill>
              <a:round/>
              <a:headEnd/>
              <a:tailEnd/>
            </a:ln>
            <a:effectLst/>
          </p:spPr>
          <p:txBody>
            <a:bodyPr wrap="none" anchor="ctr"/>
            <a:lstStyle/>
            <a:p>
              <a:pPr marL="0" marR="0" lvl="0" indent="0" algn="l" defTabSz="914400" rtl="0" eaLnBrk="1" fontAlgn="base" latinLnBrk="0" hangingPunct="1">
                <a:lnSpc>
                  <a:spcPct val="100000"/>
                </a:lnSpc>
                <a:spcBef>
                  <a:spcPct val="45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Verdana" charset="0"/>
                <a:ea typeface="+mn-ea"/>
                <a:cs typeface="Arial" pitchFamily="34" charset="0"/>
              </a:endParaRPr>
            </a:p>
          </p:txBody>
        </p:sp>
        <p:sp>
          <p:nvSpPr>
            <p:cNvPr id="31" name="Oval 30"/>
            <p:cNvSpPr>
              <a:spLocks noChangeArrowheads="1"/>
            </p:cNvSpPr>
            <p:nvPr/>
          </p:nvSpPr>
          <p:spPr bwMode="auto">
            <a:xfrm>
              <a:off x="2594257" y="5548172"/>
              <a:ext cx="164592" cy="168088"/>
            </a:xfrm>
            <a:prstGeom prst="ellipse">
              <a:avLst/>
            </a:prstGeom>
            <a:solidFill>
              <a:schemeClr val="tx1"/>
            </a:solidFill>
            <a:ln w="12700">
              <a:solidFill>
                <a:srgbClr val="0000FF"/>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32" name="Oval 31"/>
            <p:cNvSpPr>
              <a:spLocks noChangeArrowheads="1"/>
            </p:cNvSpPr>
            <p:nvPr/>
          </p:nvSpPr>
          <p:spPr bwMode="auto">
            <a:xfrm>
              <a:off x="2594257" y="4068996"/>
              <a:ext cx="164592" cy="168088"/>
            </a:xfrm>
            <a:prstGeom prst="ellipse">
              <a:avLst/>
            </a:prstGeom>
            <a:solidFill>
              <a:srgbClr val="0000FF"/>
            </a:solidFill>
            <a:ln w="12700">
              <a:solidFill>
                <a:srgbClr val="0000FF"/>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33" name="Oval 32"/>
            <p:cNvSpPr>
              <a:spLocks noChangeArrowheads="1"/>
            </p:cNvSpPr>
            <p:nvPr/>
          </p:nvSpPr>
          <p:spPr bwMode="auto">
            <a:xfrm>
              <a:off x="2594257" y="4808584"/>
              <a:ext cx="164592" cy="168088"/>
            </a:xfrm>
            <a:prstGeom prst="ellipse">
              <a:avLst/>
            </a:prstGeom>
            <a:solidFill>
              <a:schemeClr val="tx1"/>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34" name="Oval 33"/>
            <p:cNvSpPr>
              <a:spLocks noChangeArrowheads="1"/>
            </p:cNvSpPr>
            <p:nvPr/>
          </p:nvSpPr>
          <p:spPr bwMode="auto">
            <a:xfrm>
              <a:off x="3672737" y="4801113"/>
              <a:ext cx="164592" cy="168088"/>
            </a:xfrm>
            <a:prstGeom prst="ellipse">
              <a:avLst/>
            </a:prstGeom>
            <a:solidFill>
              <a:schemeClr val="tx1"/>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35" name="Oval 71"/>
            <p:cNvSpPr>
              <a:spLocks noChangeArrowheads="1"/>
            </p:cNvSpPr>
            <p:nvPr/>
          </p:nvSpPr>
          <p:spPr bwMode="auto">
            <a:xfrm>
              <a:off x="1485894" y="4808584"/>
              <a:ext cx="164592" cy="168088"/>
            </a:xfrm>
            <a:prstGeom prst="ellipse">
              <a:avLst/>
            </a:prstGeom>
            <a:solidFill>
              <a:srgbClr val="0000FF"/>
            </a:solidFill>
            <a:ln>
              <a:solidFill>
                <a:srgbClr val="0000FF"/>
              </a:solidFill>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36" name="Oval 72"/>
            <p:cNvSpPr>
              <a:spLocks noChangeArrowheads="1"/>
            </p:cNvSpPr>
            <p:nvPr/>
          </p:nvSpPr>
          <p:spPr bwMode="auto">
            <a:xfrm>
              <a:off x="1485894" y="5548172"/>
              <a:ext cx="164592" cy="168088"/>
            </a:xfrm>
            <a:prstGeom prst="ellipse">
              <a:avLst/>
            </a:prstGeom>
            <a:solidFill>
              <a:schemeClr val="tx1"/>
            </a:solidFill>
            <a:ln w="12700">
              <a:solidFill>
                <a:schemeClr val="tx1"/>
              </a:solidFill>
              <a:round/>
              <a:headEnd/>
              <a:tailE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37" name="Rectangle 36"/>
            <p:cNvSpPr>
              <a:spLocks noChangeArrowheads="1"/>
            </p:cNvSpPr>
            <p:nvPr/>
          </p:nvSpPr>
          <p:spPr bwMode="auto">
            <a:xfrm>
              <a:off x="1299850" y="3774221"/>
              <a:ext cx="275717" cy="3254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Helvetica"/>
                  <a:ea typeface="+mn-ea"/>
                  <a:cs typeface="Helvetica"/>
                </a:rPr>
                <a:t>0</a:t>
              </a:r>
            </a:p>
          </p:txBody>
        </p:sp>
        <p:sp>
          <p:nvSpPr>
            <p:cNvPr id="38" name="Rectangle 37"/>
            <p:cNvSpPr>
              <a:spLocks noChangeArrowheads="1"/>
            </p:cNvSpPr>
            <p:nvPr/>
          </p:nvSpPr>
          <p:spPr bwMode="auto">
            <a:xfrm>
              <a:off x="3781321" y="4654363"/>
              <a:ext cx="275717" cy="3254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Helvetica"/>
                  <a:ea typeface="+mn-ea"/>
                  <a:cs typeface="Helvetica"/>
                </a:rPr>
                <a:t>4</a:t>
              </a:r>
            </a:p>
          </p:txBody>
        </p:sp>
        <p:sp>
          <p:nvSpPr>
            <p:cNvPr id="39" name="Rectangle 38"/>
            <p:cNvSpPr>
              <a:spLocks noChangeArrowheads="1"/>
            </p:cNvSpPr>
            <p:nvPr/>
          </p:nvSpPr>
          <p:spPr bwMode="auto">
            <a:xfrm>
              <a:off x="2457576" y="4531163"/>
              <a:ext cx="275717" cy="3254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Helvetica"/>
                  <a:ea typeface="+mn-ea"/>
                  <a:cs typeface="Helvetica"/>
                </a:rPr>
                <a:t>6</a:t>
              </a:r>
            </a:p>
          </p:txBody>
        </p:sp>
      </p:grpSp>
      <p:sp>
        <p:nvSpPr>
          <p:cNvPr id="60" name="TextBox 59">
            <a:extLst>
              <a:ext uri="{FF2B5EF4-FFF2-40B4-BE49-F238E27FC236}">
                <a16:creationId xmlns:a16="http://schemas.microsoft.com/office/drawing/2014/main" id="{14E9E90C-DA30-46D9-9A39-7EC25DEB0954}"/>
              </a:ext>
            </a:extLst>
          </p:cNvPr>
          <p:cNvSpPr txBox="1"/>
          <p:nvPr/>
        </p:nvSpPr>
        <p:spPr>
          <a:xfrm>
            <a:off x="766426" y="3454514"/>
            <a:ext cx="742753" cy="1938992"/>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i</a:t>
            </a: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=0</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0| 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1|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2|</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3|</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4|</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5|</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6|</a:t>
            </a:r>
          </a:p>
        </p:txBody>
      </p:sp>
      <p:sp>
        <p:nvSpPr>
          <p:cNvPr id="61" name="TextBox 60">
            <a:extLst>
              <a:ext uri="{FF2B5EF4-FFF2-40B4-BE49-F238E27FC236}">
                <a16:creationId xmlns:a16="http://schemas.microsoft.com/office/drawing/2014/main" id="{872DE6E1-BB13-4F7D-8C4E-3EE9C8A26F93}"/>
              </a:ext>
            </a:extLst>
          </p:cNvPr>
          <p:cNvSpPr txBox="1"/>
          <p:nvPr/>
        </p:nvSpPr>
        <p:spPr>
          <a:xfrm>
            <a:off x="1892496" y="3454514"/>
            <a:ext cx="742753" cy="1938992"/>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i</a:t>
            </a: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=1</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0| 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1| 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2|</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3| 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4|</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5|</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6|</a:t>
            </a:r>
          </a:p>
        </p:txBody>
      </p:sp>
      <p:sp>
        <p:nvSpPr>
          <p:cNvPr id="62" name="TextBox 61">
            <a:extLst>
              <a:ext uri="{FF2B5EF4-FFF2-40B4-BE49-F238E27FC236}">
                <a16:creationId xmlns:a16="http://schemas.microsoft.com/office/drawing/2014/main" id="{7224F620-430F-4D2C-860B-9F9516F328F2}"/>
              </a:ext>
            </a:extLst>
          </p:cNvPr>
          <p:cNvSpPr txBox="1"/>
          <p:nvPr/>
        </p:nvSpPr>
        <p:spPr>
          <a:xfrm>
            <a:off x="3018566" y="3454514"/>
            <a:ext cx="742753" cy="1938992"/>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i</a:t>
            </a: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=2</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0| 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1| 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2| t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3| 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4| t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5|</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6| t</a:t>
            </a:r>
          </a:p>
        </p:txBody>
      </p:sp>
      <p:sp>
        <p:nvSpPr>
          <p:cNvPr id="63" name="TextBox 62">
            <a:extLst>
              <a:ext uri="{FF2B5EF4-FFF2-40B4-BE49-F238E27FC236}">
                <a16:creationId xmlns:a16="http://schemas.microsoft.com/office/drawing/2014/main" id="{CC3ABAAD-53BB-4C4C-90ED-01152FD5AB0E}"/>
              </a:ext>
            </a:extLst>
          </p:cNvPr>
          <p:cNvSpPr txBox="1"/>
          <p:nvPr/>
        </p:nvSpPr>
        <p:spPr>
          <a:xfrm>
            <a:off x="4144636" y="3454514"/>
            <a:ext cx="742753" cy="1938992"/>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i</a:t>
            </a: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=3</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0| 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1| 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2| t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3| 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4| t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5| 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6| t</a:t>
            </a:r>
          </a:p>
        </p:txBody>
      </p:sp>
      <p:sp>
        <p:nvSpPr>
          <p:cNvPr id="64" name="TextBox 63">
            <a:extLst>
              <a:ext uri="{FF2B5EF4-FFF2-40B4-BE49-F238E27FC236}">
                <a16:creationId xmlns:a16="http://schemas.microsoft.com/office/drawing/2014/main" id="{C84AFCEB-D635-4CFA-8281-BFDC612499AC}"/>
              </a:ext>
            </a:extLst>
          </p:cNvPr>
          <p:cNvSpPr txBox="1"/>
          <p:nvPr/>
        </p:nvSpPr>
        <p:spPr>
          <a:xfrm>
            <a:off x="5270706" y="3454514"/>
            <a:ext cx="742753" cy="1938992"/>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i</a:t>
            </a: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=4</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0| 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1| 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2| t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3| 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4| t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5| 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6| t</a:t>
            </a:r>
          </a:p>
        </p:txBody>
      </p:sp>
      <p:sp>
        <p:nvSpPr>
          <p:cNvPr id="65" name="TextBox 64">
            <a:extLst>
              <a:ext uri="{FF2B5EF4-FFF2-40B4-BE49-F238E27FC236}">
                <a16:creationId xmlns:a16="http://schemas.microsoft.com/office/drawing/2014/main" id="{15B5B2CD-1AF7-4047-B349-1515E45901CE}"/>
              </a:ext>
            </a:extLst>
          </p:cNvPr>
          <p:cNvSpPr txBox="1"/>
          <p:nvPr/>
        </p:nvSpPr>
        <p:spPr>
          <a:xfrm>
            <a:off x="6396776" y="3454514"/>
            <a:ext cx="742753" cy="1938992"/>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i</a:t>
            </a: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=5</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0| 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1| 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2| t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3| 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4| t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5| 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6| t</a:t>
            </a:r>
          </a:p>
        </p:txBody>
      </p:sp>
      <p:sp>
        <p:nvSpPr>
          <p:cNvPr id="68" name="TextBox 67">
            <a:extLst>
              <a:ext uri="{FF2B5EF4-FFF2-40B4-BE49-F238E27FC236}">
                <a16:creationId xmlns:a16="http://schemas.microsoft.com/office/drawing/2014/main" id="{9AEE6845-CE50-48E5-B04F-893D9765AEED}"/>
              </a:ext>
            </a:extLst>
          </p:cNvPr>
          <p:cNvSpPr txBox="1"/>
          <p:nvPr/>
        </p:nvSpPr>
        <p:spPr>
          <a:xfrm>
            <a:off x="7522843" y="3454514"/>
            <a:ext cx="742753" cy="1938992"/>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i</a:t>
            </a: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=6</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0| 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1| 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2| t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3| 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4| t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5| 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6| t</a:t>
            </a:r>
          </a:p>
        </p:txBody>
      </p:sp>
      <p:sp>
        <p:nvSpPr>
          <p:cNvPr id="66" name="TextBox 65">
            <a:extLst>
              <a:ext uri="{FF2B5EF4-FFF2-40B4-BE49-F238E27FC236}">
                <a16:creationId xmlns:a16="http://schemas.microsoft.com/office/drawing/2014/main" id="{07956BC9-5BE1-47CB-99EA-E670790D59A5}"/>
              </a:ext>
            </a:extLst>
          </p:cNvPr>
          <p:cNvSpPr txBox="1"/>
          <p:nvPr/>
        </p:nvSpPr>
        <p:spPr>
          <a:xfrm>
            <a:off x="766426" y="5311186"/>
            <a:ext cx="742753" cy="1569660"/>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0|</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1| 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2|</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3| 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4|</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5|</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6|</a:t>
            </a:r>
          </a:p>
        </p:txBody>
      </p:sp>
      <p:sp>
        <p:nvSpPr>
          <p:cNvPr id="67" name="TextBox 66">
            <a:extLst>
              <a:ext uri="{FF2B5EF4-FFF2-40B4-BE49-F238E27FC236}">
                <a16:creationId xmlns:a16="http://schemas.microsoft.com/office/drawing/2014/main" id="{D6F5AB72-C577-45D2-B85D-585ACFE83271}"/>
              </a:ext>
            </a:extLst>
          </p:cNvPr>
          <p:cNvSpPr txBox="1"/>
          <p:nvPr/>
        </p:nvSpPr>
        <p:spPr>
          <a:xfrm>
            <a:off x="1892496" y="5311186"/>
            <a:ext cx="742753" cy="1569660"/>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0| 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1|</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2| 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3|</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4| 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5|</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6| t</a:t>
            </a:r>
          </a:p>
        </p:txBody>
      </p:sp>
      <p:sp>
        <p:nvSpPr>
          <p:cNvPr id="70" name="TextBox 69">
            <a:extLst>
              <a:ext uri="{FF2B5EF4-FFF2-40B4-BE49-F238E27FC236}">
                <a16:creationId xmlns:a16="http://schemas.microsoft.com/office/drawing/2014/main" id="{18B3110C-9227-41AA-AFD8-4A76566DD348}"/>
              </a:ext>
            </a:extLst>
          </p:cNvPr>
          <p:cNvSpPr txBox="1"/>
          <p:nvPr/>
        </p:nvSpPr>
        <p:spPr>
          <a:xfrm>
            <a:off x="3018566" y="5311186"/>
            <a:ext cx="742753" cy="1569660"/>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0|</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1| 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2| t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3| 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4| t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5| 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6|</a:t>
            </a:r>
          </a:p>
        </p:txBody>
      </p:sp>
      <p:sp>
        <p:nvSpPr>
          <p:cNvPr id="71" name="TextBox 70">
            <a:extLst>
              <a:ext uri="{FF2B5EF4-FFF2-40B4-BE49-F238E27FC236}">
                <a16:creationId xmlns:a16="http://schemas.microsoft.com/office/drawing/2014/main" id="{68985A88-6EEC-4072-9050-D725365FF889}"/>
              </a:ext>
            </a:extLst>
          </p:cNvPr>
          <p:cNvSpPr txBox="1"/>
          <p:nvPr/>
        </p:nvSpPr>
        <p:spPr>
          <a:xfrm>
            <a:off x="4144636" y="5311186"/>
            <a:ext cx="742753" cy="1569660"/>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0| 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1|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2| t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3|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4| t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5| 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6| t</a:t>
            </a:r>
          </a:p>
        </p:txBody>
      </p:sp>
      <p:sp>
        <p:nvSpPr>
          <p:cNvPr id="72" name="TextBox 71">
            <a:extLst>
              <a:ext uri="{FF2B5EF4-FFF2-40B4-BE49-F238E27FC236}">
                <a16:creationId xmlns:a16="http://schemas.microsoft.com/office/drawing/2014/main" id="{2EE1C6AB-254A-46B0-8A7E-F740E8C6268A}"/>
              </a:ext>
            </a:extLst>
          </p:cNvPr>
          <p:cNvSpPr txBox="1"/>
          <p:nvPr/>
        </p:nvSpPr>
        <p:spPr>
          <a:xfrm>
            <a:off x="5270706" y="5311186"/>
            <a:ext cx="742753" cy="1569660"/>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0|</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1| 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2| t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3| 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4| t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5| 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6|</a:t>
            </a:r>
          </a:p>
        </p:txBody>
      </p:sp>
      <p:sp>
        <p:nvSpPr>
          <p:cNvPr id="73" name="TextBox 72">
            <a:extLst>
              <a:ext uri="{FF2B5EF4-FFF2-40B4-BE49-F238E27FC236}">
                <a16:creationId xmlns:a16="http://schemas.microsoft.com/office/drawing/2014/main" id="{9C2C99E3-1881-43D2-9A8E-1545EE262479}"/>
              </a:ext>
            </a:extLst>
          </p:cNvPr>
          <p:cNvSpPr txBox="1"/>
          <p:nvPr/>
        </p:nvSpPr>
        <p:spPr>
          <a:xfrm>
            <a:off x="6396776" y="5311186"/>
            <a:ext cx="742753" cy="1569660"/>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0| t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1|</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2| t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3|</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4| t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5| 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6| t</a:t>
            </a:r>
          </a:p>
        </p:txBody>
      </p:sp>
      <p:sp>
        <p:nvSpPr>
          <p:cNvPr id="74" name="TextBox 73">
            <a:extLst>
              <a:ext uri="{FF2B5EF4-FFF2-40B4-BE49-F238E27FC236}">
                <a16:creationId xmlns:a16="http://schemas.microsoft.com/office/drawing/2014/main" id="{ED1AF628-9FE8-434C-BDCC-A6B48E53FA17}"/>
              </a:ext>
            </a:extLst>
          </p:cNvPr>
          <p:cNvSpPr txBox="1"/>
          <p:nvPr/>
        </p:nvSpPr>
        <p:spPr>
          <a:xfrm>
            <a:off x="7522843" y="5311186"/>
            <a:ext cx="742753" cy="1569660"/>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0|</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1| 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2| t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3| 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4| t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5| 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6|</a:t>
            </a:r>
          </a:p>
        </p:txBody>
      </p:sp>
      <p:sp>
        <p:nvSpPr>
          <p:cNvPr id="76" name="TextBox 75">
            <a:extLst>
              <a:ext uri="{FF2B5EF4-FFF2-40B4-BE49-F238E27FC236}">
                <a16:creationId xmlns:a16="http://schemas.microsoft.com/office/drawing/2014/main" id="{AEC7A688-9184-4640-98F3-AF11DF4E7447}"/>
              </a:ext>
            </a:extLst>
          </p:cNvPr>
          <p:cNvSpPr txBox="1"/>
          <p:nvPr/>
        </p:nvSpPr>
        <p:spPr>
          <a:xfrm>
            <a:off x="179417" y="4564283"/>
            <a:ext cx="360276" cy="276999"/>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v</a:t>
            </a:r>
          </a:p>
        </p:txBody>
      </p:sp>
      <p:sp>
        <p:nvSpPr>
          <p:cNvPr id="77" name="TextBox 76">
            <a:extLst>
              <a:ext uri="{FF2B5EF4-FFF2-40B4-BE49-F238E27FC236}">
                <a16:creationId xmlns:a16="http://schemas.microsoft.com/office/drawing/2014/main" id="{2645AA53-9C85-44D9-8C39-FC700E9E8F81}"/>
              </a:ext>
            </a:extLst>
          </p:cNvPr>
          <p:cNvSpPr txBox="1"/>
          <p:nvPr/>
        </p:nvSpPr>
        <p:spPr>
          <a:xfrm>
            <a:off x="179417" y="5995443"/>
            <a:ext cx="360276" cy="276999"/>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w</a:t>
            </a:r>
          </a:p>
        </p:txBody>
      </p:sp>
      <p:cxnSp>
        <p:nvCxnSpPr>
          <p:cNvPr id="6" name="Straight Arrow Connector 5">
            <a:extLst>
              <a:ext uri="{FF2B5EF4-FFF2-40B4-BE49-F238E27FC236}">
                <a16:creationId xmlns:a16="http://schemas.microsoft.com/office/drawing/2014/main" id="{4792497B-C073-4D70-B234-A67AA2B334B0}"/>
              </a:ext>
            </a:extLst>
          </p:cNvPr>
          <p:cNvCxnSpPr>
            <a:cxnSpLocks/>
          </p:cNvCxnSpPr>
          <p:nvPr/>
        </p:nvCxnSpPr>
        <p:spPr bwMode="auto">
          <a:xfrm>
            <a:off x="1307507" y="4674550"/>
            <a:ext cx="521293" cy="0"/>
          </a:xfrm>
          <a:prstGeom prst="straightConnector1">
            <a:avLst/>
          </a:prstGeom>
          <a:noFill/>
          <a:ln w="28575" cap="flat" cmpd="sng" algn="ctr">
            <a:solidFill>
              <a:srgbClr val="C00000"/>
            </a:solidFill>
            <a:prstDash val="solid"/>
            <a:round/>
            <a:headEnd type="none" w="med" len="med"/>
            <a:tailEnd type="arrow" w="med" len="med"/>
          </a:ln>
          <a:effectLst/>
        </p:spPr>
      </p:cxnSp>
      <p:cxnSp>
        <p:nvCxnSpPr>
          <p:cNvPr id="78" name="Straight Arrow Connector 77">
            <a:extLst>
              <a:ext uri="{FF2B5EF4-FFF2-40B4-BE49-F238E27FC236}">
                <a16:creationId xmlns:a16="http://schemas.microsoft.com/office/drawing/2014/main" id="{5E6084F9-B3ED-4403-A0C3-0977B3BCB3A5}"/>
              </a:ext>
            </a:extLst>
          </p:cNvPr>
          <p:cNvCxnSpPr>
            <a:cxnSpLocks/>
          </p:cNvCxnSpPr>
          <p:nvPr/>
        </p:nvCxnSpPr>
        <p:spPr bwMode="auto">
          <a:xfrm flipV="1">
            <a:off x="1248532" y="4841282"/>
            <a:ext cx="580268" cy="1154161"/>
          </a:xfrm>
          <a:prstGeom prst="straightConnector1">
            <a:avLst/>
          </a:prstGeom>
          <a:noFill/>
          <a:ln w="28575" cap="flat" cmpd="sng" algn="ctr">
            <a:solidFill>
              <a:srgbClr val="C00000"/>
            </a:solidFill>
            <a:prstDash val="solid"/>
            <a:round/>
            <a:headEnd type="none" w="med" len="med"/>
            <a:tailEnd type="arrow" w="med" len="med"/>
          </a:ln>
          <a:effectLst/>
        </p:spPr>
      </p:cxnSp>
      <p:cxnSp>
        <p:nvCxnSpPr>
          <p:cNvPr id="79" name="Straight Arrow Connector 78">
            <a:extLst>
              <a:ext uri="{FF2B5EF4-FFF2-40B4-BE49-F238E27FC236}">
                <a16:creationId xmlns:a16="http://schemas.microsoft.com/office/drawing/2014/main" id="{0962C0A4-4A57-466E-AE7D-D9A980B2C6AA}"/>
              </a:ext>
            </a:extLst>
          </p:cNvPr>
          <p:cNvCxnSpPr>
            <a:cxnSpLocks/>
          </p:cNvCxnSpPr>
          <p:nvPr/>
        </p:nvCxnSpPr>
        <p:spPr bwMode="auto">
          <a:xfrm>
            <a:off x="2421156" y="4675660"/>
            <a:ext cx="521293" cy="0"/>
          </a:xfrm>
          <a:prstGeom prst="straightConnector1">
            <a:avLst/>
          </a:prstGeom>
          <a:noFill/>
          <a:ln w="28575" cap="flat" cmpd="sng" algn="ctr">
            <a:solidFill>
              <a:srgbClr val="C00000"/>
            </a:solidFill>
            <a:prstDash val="solid"/>
            <a:round/>
            <a:headEnd type="none" w="med" len="med"/>
            <a:tailEnd type="arrow" w="med" len="med"/>
          </a:ln>
          <a:effectLst/>
        </p:spPr>
      </p:cxnSp>
      <p:cxnSp>
        <p:nvCxnSpPr>
          <p:cNvPr id="80" name="Straight Arrow Connector 79">
            <a:extLst>
              <a:ext uri="{FF2B5EF4-FFF2-40B4-BE49-F238E27FC236}">
                <a16:creationId xmlns:a16="http://schemas.microsoft.com/office/drawing/2014/main" id="{1CE561B4-121C-43A4-8527-394E5661C16B}"/>
              </a:ext>
            </a:extLst>
          </p:cNvPr>
          <p:cNvCxnSpPr>
            <a:cxnSpLocks/>
          </p:cNvCxnSpPr>
          <p:nvPr/>
        </p:nvCxnSpPr>
        <p:spPr bwMode="auto">
          <a:xfrm flipV="1">
            <a:off x="2362181" y="4842392"/>
            <a:ext cx="580268" cy="1154161"/>
          </a:xfrm>
          <a:prstGeom prst="straightConnector1">
            <a:avLst/>
          </a:prstGeom>
          <a:noFill/>
          <a:ln w="28575" cap="flat" cmpd="sng" algn="ctr">
            <a:solidFill>
              <a:srgbClr val="C00000"/>
            </a:solidFill>
            <a:prstDash val="solid"/>
            <a:round/>
            <a:headEnd type="none" w="med" len="med"/>
            <a:tailEnd type="arrow" w="med" len="med"/>
          </a:ln>
          <a:effectLst/>
        </p:spPr>
      </p:cxnSp>
      <p:sp>
        <p:nvSpPr>
          <p:cNvPr id="75" name="TextBox 74">
            <a:extLst>
              <a:ext uri="{FF2B5EF4-FFF2-40B4-BE49-F238E27FC236}">
                <a16:creationId xmlns:a16="http://schemas.microsoft.com/office/drawing/2014/main" id="{85219D4E-F2C3-41EE-9FF6-035EB66ADD68}"/>
              </a:ext>
            </a:extLst>
          </p:cNvPr>
          <p:cNvSpPr txBox="1"/>
          <p:nvPr/>
        </p:nvSpPr>
        <p:spPr>
          <a:xfrm>
            <a:off x="2869943" y="3355052"/>
            <a:ext cx="3799265" cy="1077218"/>
          </a:xfrm>
          <a:prstGeom prst="rect">
            <a:avLst/>
          </a:prstGeom>
          <a:ln w="28575"/>
        </p:spPr>
        <p:style>
          <a:lnRef idx="2">
            <a:schemeClr val="accent4"/>
          </a:lnRef>
          <a:fillRef idx="1">
            <a:schemeClr val="lt1"/>
          </a:fillRef>
          <a:effectRef idx="0">
            <a:schemeClr val="accent4"/>
          </a:effectRef>
          <a:fontRef idx="minor">
            <a:schemeClr val="dk1"/>
          </a:fontRef>
        </p:style>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3200" b="1" i="0" u="none" strike="noStrike" kern="1200" cap="none" spc="0" normalizeH="0" baseline="0" noProof="0" dirty="0">
                <a:ln>
                  <a:noFill/>
                </a:ln>
                <a:solidFill>
                  <a:srgbClr val="000000"/>
                </a:solidFill>
                <a:effectLst/>
                <a:uLnTx/>
                <a:uFillTx/>
                <a:latin typeface="+mn-lt"/>
                <a:ea typeface="+mn-ea"/>
                <a:cs typeface="+mn-cs"/>
              </a:rPr>
              <a:t>What should the exit condition be?</a:t>
            </a:r>
          </a:p>
        </p:txBody>
      </p:sp>
    </p:spTree>
    <p:extLst>
      <p:ext uri="{BB962C8B-B14F-4D97-AF65-F5344CB8AC3E}">
        <p14:creationId xmlns:p14="http://schemas.microsoft.com/office/powerpoint/2010/main" val="2462243141"/>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E90381-5C8A-B646-B2DD-2B6EE4A9B323}"/>
              </a:ext>
            </a:extLst>
          </p:cNvPr>
          <p:cNvSpPr>
            <a:spLocks noGrp="1"/>
          </p:cNvSpPr>
          <p:nvPr>
            <p:ph type="title"/>
          </p:nvPr>
        </p:nvSpPr>
        <p:spPr>
          <a:xfrm>
            <a:off x="166688" y="192088"/>
            <a:ext cx="2961073" cy="889000"/>
          </a:xfrm>
        </p:spPr>
        <p:txBody>
          <a:bodyPr/>
          <a:lstStyle/>
          <a:p>
            <a:r>
              <a:rPr lang="en-US" dirty="0"/>
              <a:t>mxv() revisited</a:t>
            </a:r>
          </a:p>
        </p:txBody>
      </p:sp>
      <p:sp>
        <p:nvSpPr>
          <p:cNvPr id="3" name="Content Placeholder 2">
            <a:extLst>
              <a:ext uri="{FF2B5EF4-FFF2-40B4-BE49-F238E27FC236}">
                <a16:creationId xmlns:a16="http://schemas.microsoft.com/office/drawing/2014/main" id="{E5E9446B-2B19-6441-9D96-7EC8A5C5B3D8}"/>
              </a:ext>
            </a:extLst>
          </p:cNvPr>
          <p:cNvSpPr>
            <a:spLocks noGrp="1"/>
          </p:cNvSpPr>
          <p:nvPr>
            <p:ph idx="1"/>
          </p:nvPr>
        </p:nvSpPr>
        <p:spPr>
          <a:xfrm>
            <a:off x="455613" y="1201738"/>
            <a:ext cx="8237537" cy="1592737"/>
          </a:xfrm>
        </p:spPr>
        <p:txBody>
          <a:bodyPr/>
          <a:lstStyle/>
          <a:p>
            <a:r>
              <a:rPr lang="en-US" sz="2000" dirty="0"/>
              <a:t>We now need to go back and </a:t>
            </a:r>
            <a:r>
              <a:rPr lang="en-US" sz="2000" dirty="0">
                <a:solidFill>
                  <a:srgbClr val="7030A0"/>
                </a:solidFill>
              </a:rPr>
              <a:t>introduce more notation </a:t>
            </a:r>
            <a:r>
              <a:rPr lang="en-US" sz="2000" dirty="0"/>
              <a:t>that will support more efficient graph operations.</a:t>
            </a:r>
          </a:p>
          <a:p>
            <a:r>
              <a:rPr lang="en-US" sz="2000" dirty="0"/>
              <a:t>Every GraphBLAS operation that produces a Vector or Matrix result supports an optional </a:t>
            </a:r>
            <a:r>
              <a:rPr lang="en-US" sz="2000" b="1" i="1" dirty="0">
                <a:solidFill>
                  <a:srgbClr val="0000FF"/>
                </a:solidFill>
              </a:rPr>
              <a:t>write mask</a:t>
            </a:r>
            <a:r>
              <a:rPr lang="en-US" sz="2000" dirty="0"/>
              <a:t>.</a:t>
            </a:r>
          </a:p>
          <a:p>
            <a:r>
              <a:rPr lang="en-US" sz="2000" dirty="0"/>
              <a:t>Three new descriptor flags can be used to affect mask behavior.</a:t>
            </a:r>
          </a:p>
        </p:txBody>
      </p:sp>
      <p:sp>
        <p:nvSpPr>
          <p:cNvPr id="4" name="Slide Number Placeholder 3">
            <a:extLst>
              <a:ext uri="{FF2B5EF4-FFF2-40B4-BE49-F238E27FC236}">
                <a16:creationId xmlns:a16="http://schemas.microsoft.com/office/drawing/2014/main" id="{15F358DF-A254-724A-B63F-B2FB49219412}"/>
              </a:ext>
            </a:extLst>
          </p:cNvPr>
          <p:cNvSpPr>
            <a:spLocks noGrp="1"/>
          </p:cNvSpPr>
          <p:nvPr>
            <p:ph type="sldNum"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0C933AAA-F64E-4748-8A99-DCC60F15C72A}" type="slidenum">
              <a:rPr kumimoji="0" lang="en-US" sz="1200" b="0" i="0" u="none" strike="noStrike" kern="1200" cap="none" spc="0" normalizeH="0" baseline="0" noProof="0" smtClean="0">
                <a:ln>
                  <a:noFill/>
                </a:ln>
                <a:solidFill>
                  <a:srgbClr val="000000"/>
                </a:solidFill>
                <a:effectLst/>
                <a:uLnTx/>
                <a:uFillTx/>
                <a:latin typeface="Tahoma" pitchFamily="34" charset="0"/>
                <a:ea typeface="ＭＳ Ｐゴシック" pitchFamily="34" charset="-128"/>
                <a:cs typeface="Arial" pitchFamily="34" charset="0"/>
              </a:rPr>
              <a:pPr marL="0" marR="0" lvl="0" indent="0" algn="l" defTabSz="914400" rtl="0" eaLnBrk="1" fontAlgn="base" latinLnBrk="0" hangingPunct="1">
                <a:lnSpc>
                  <a:spcPct val="100000"/>
                </a:lnSpc>
                <a:spcBef>
                  <a:spcPct val="0"/>
                </a:spcBef>
                <a:spcAft>
                  <a:spcPct val="0"/>
                </a:spcAft>
                <a:buClrTx/>
                <a:buSzTx/>
                <a:buFontTx/>
                <a:buNone/>
                <a:tabLst/>
                <a:defRPr/>
              </a:pPr>
              <a:t>83</a:t>
            </a:fld>
            <a:endParaRPr kumimoji="0" lang="en-US" sz="1200" b="0" i="0" u="none" strike="noStrike" kern="1200" cap="none" spc="0" normalizeH="0" baseline="0" noProof="0" dirty="0">
              <a:ln>
                <a:noFill/>
              </a:ln>
              <a:solidFill>
                <a:srgbClr val="000000"/>
              </a:solidFill>
              <a:effectLst/>
              <a:uLnTx/>
              <a:uFillTx/>
              <a:latin typeface="Tahoma" pitchFamily="34" charset="0"/>
              <a:ea typeface="ＭＳ Ｐゴシック" pitchFamily="34" charset="-128"/>
              <a:cs typeface="Arial" pitchFamily="34" charset="0"/>
            </a:endParaRPr>
          </a:p>
        </p:txBody>
      </p:sp>
      <p:sp>
        <p:nvSpPr>
          <p:cNvPr id="14" name="TextBox 13">
            <a:extLst>
              <a:ext uri="{FF2B5EF4-FFF2-40B4-BE49-F238E27FC236}">
                <a16:creationId xmlns:a16="http://schemas.microsoft.com/office/drawing/2014/main" id="{F1BD9068-1810-0F44-B56E-B5C00994CE9F}"/>
              </a:ext>
            </a:extLst>
          </p:cNvPr>
          <p:cNvSpPr txBox="1"/>
          <p:nvPr/>
        </p:nvSpPr>
        <p:spPr>
          <a:xfrm>
            <a:off x="455613" y="6002637"/>
            <a:ext cx="8272462" cy="369332"/>
          </a:xfrm>
          <a:prstGeom prst="rect">
            <a:avLst/>
          </a:prstGeom>
          <a:noFill/>
          <a:ln w="25400">
            <a:solidFill>
              <a:srgbClr val="7030A0"/>
            </a:solidFill>
          </a:ln>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pitchFamily="34" charset="0"/>
                <a:ea typeface="+mn-ea"/>
                <a:cs typeface="Arial" pitchFamily="34" charset="0"/>
              </a:rPr>
              <a:t>It’s time to explain masking and REPLACE in GraphBLAS operations.</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3792B34D-A55A-3B47-8FE1-910796EDEC46}"/>
                  </a:ext>
                </a:extLst>
              </p:cNvPr>
              <p:cNvSpPr txBox="1"/>
              <p:nvPr/>
            </p:nvSpPr>
            <p:spPr>
              <a:xfrm>
                <a:off x="3620553" y="130921"/>
                <a:ext cx="5315484" cy="553998"/>
              </a:xfrm>
              <a:prstGeom prst="rect">
                <a:avLst/>
              </a:prstGeom>
              <a:noFill/>
            </p:spPr>
            <p:txBody>
              <a:bodyPr wrap="squar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14:m>
                  <m:oMath xmlns:m="http://schemas.openxmlformats.org/officeDocument/2006/math">
                    <m:r>
                      <m:rPr>
                        <m:nor/>
                      </m:rPr>
                      <a:rPr kumimoji="0" lang="en-US" sz="3600" b="0" i="0" u="none" strike="noStrike" kern="1200" cap="none" spc="0" normalizeH="0" baseline="0" noProof="0" dirty="0" smtClean="0">
                        <a:ln>
                          <a:noFill/>
                        </a:ln>
                        <a:solidFill>
                          <a:srgbClr val="000000"/>
                        </a:solidFill>
                        <a:effectLst/>
                        <a:uLnTx/>
                        <a:uFillTx/>
                        <a:latin typeface="Tahoma" pitchFamily="34" charset="0"/>
                        <a:ea typeface="+mn-ea"/>
                        <a:cs typeface="Arial" pitchFamily="34" charset="0"/>
                      </a:rPr>
                      <m:t>w</m:t>
                    </m:r>
                    <m:r>
                      <m:rPr>
                        <m:nor/>
                      </m:rPr>
                      <a:rPr kumimoji="0" lang="en-US" sz="3600" b="1" i="0" u="none" strike="noStrike" kern="1200" cap="none" spc="0" normalizeH="0" baseline="0" noProof="0" dirty="0" smtClean="0">
                        <a:ln>
                          <a:noFill/>
                        </a:ln>
                        <a:solidFill>
                          <a:srgbClr val="000000"/>
                        </a:solidFill>
                        <a:effectLst/>
                        <a:uLnTx/>
                        <a:uFillTx/>
                        <a:latin typeface="Tahoma" pitchFamily="34" charset="0"/>
                        <a:ea typeface="+mn-ea"/>
                        <a:cs typeface="Arial" pitchFamily="34" charset="0"/>
                        <a:sym typeface="Symbol" panose="05050102010706020507" pitchFamily="18" charset="2"/>
                      </a:rPr>
                      <m:t></m:t>
                    </m:r>
                    <m:r>
                      <m:rPr>
                        <m:nor/>
                      </m:rPr>
                      <a:rPr kumimoji="0" lang="en-US" sz="3600" b="0" i="0" u="none" strike="noStrike" kern="1200" cap="none" spc="0" normalizeH="0" baseline="0" noProof="0" dirty="0" smtClean="0">
                        <a:ln>
                          <a:noFill/>
                        </a:ln>
                        <a:solidFill>
                          <a:srgbClr val="C00000"/>
                        </a:solidFill>
                        <a:effectLst/>
                        <a:uLnTx/>
                        <a:uFillTx/>
                        <a:latin typeface="Arial" panose="020B0604020202020204" pitchFamily="34" charset="0"/>
                        <a:ea typeface="+mn-ea"/>
                        <a:cs typeface="Arial" pitchFamily="34" charset="0"/>
                      </a:rPr>
                      <m:t>¬</m:t>
                    </m:r>
                    <m:r>
                      <m:rPr>
                        <m:nor/>
                      </m:rPr>
                      <a:rPr kumimoji="0" lang="en-US" sz="3600" b="0" i="0" u="none" strike="noStrike" kern="1200" cap="none" spc="0" normalizeH="0" baseline="0" noProof="0" dirty="0" smtClean="0">
                        <a:ln>
                          <a:noFill/>
                        </a:ln>
                        <a:solidFill>
                          <a:srgbClr val="C00000"/>
                        </a:solidFill>
                        <a:effectLst/>
                        <a:uLnTx/>
                        <a:uFillTx/>
                        <a:latin typeface="Arial" panose="020B0604020202020204" pitchFamily="34" charset="0"/>
                        <a:ea typeface="+mn-ea"/>
                        <a:cs typeface="Arial" pitchFamily="34" charset="0"/>
                      </a:rPr>
                      <m:t>s</m:t>
                    </m:r>
                    <m:r>
                      <m:rPr>
                        <m:nor/>
                      </m:rPr>
                      <a:rPr kumimoji="0" lang="en-US" sz="3600" b="0" i="0" u="none" strike="noStrike" kern="1200" cap="none" spc="0" normalizeH="0" baseline="0" noProof="0" dirty="0" smtClean="0">
                        <a:ln>
                          <a:noFill/>
                        </a:ln>
                        <a:solidFill>
                          <a:srgbClr val="000000"/>
                        </a:solidFill>
                        <a:effectLst/>
                        <a:uLnTx/>
                        <a:uFillTx/>
                        <a:latin typeface="Arial" panose="020B0604020202020204" pitchFamily="34" charset="0"/>
                        <a:ea typeface="+mn-ea"/>
                        <a:cs typeface="Arial" pitchFamily="34" charset="0"/>
                      </a:rPr>
                      <m:t>(</m:t>
                    </m:r>
                    <m:r>
                      <m:rPr>
                        <m:nor/>
                      </m:rPr>
                      <a:rPr kumimoji="0" lang="en-US" sz="3600" b="1" i="0" u="none" strike="noStrike" kern="1200" cap="none" spc="0" normalizeH="0" baseline="0" noProof="0" dirty="0" smtClean="0">
                        <a:ln>
                          <a:noFill/>
                        </a:ln>
                        <a:solidFill>
                          <a:srgbClr val="0000FF"/>
                        </a:solidFill>
                        <a:effectLst/>
                        <a:uLnTx/>
                        <a:uFillTx/>
                        <a:latin typeface="Arial" panose="020B0604020202020204" pitchFamily="34" charset="0"/>
                        <a:ea typeface="+mn-ea"/>
                        <a:cs typeface="Arial" pitchFamily="34" charset="0"/>
                      </a:rPr>
                      <m:t>m</m:t>
                    </m:r>
                    <m:r>
                      <m:rPr>
                        <m:nor/>
                      </m:rPr>
                      <a:rPr kumimoji="0" lang="en-US" sz="3600" b="0" i="0" u="none" strike="noStrike" kern="1200" cap="none" spc="0" normalizeH="0" baseline="0" noProof="0" dirty="0" smtClean="0">
                        <a:ln>
                          <a:noFill/>
                        </a:ln>
                        <a:solidFill>
                          <a:srgbClr val="000000"/>
                        </a:solidFill>
                        <a:effectLst/>
                        <a:uLnTx/>
                        <a:uFillTx/>
                        <a:latin typeface="Arial" panose="020B0604020202020204" pitchFamily="34" charset="0"/>
                        <a:ea typeface="+mn-ea"/>
                        <a:cs typeface="Arial" pitchFamily="34" charset="0"/>
                      </a:rPr>
                      <m:t>)</m:t>
                    </m:r>
                    <m:r>
                      <m:rPr>
                        <m:nor/>
                      </m:rPr>
                      <a:rPr kumimoji="0" lang="en-US" sz="3600" b="1" i="0" u="none" strike="noStrike" kern="1200" cap="none" spc="0" normalizeH="0" baseline="0" noProof="0" dirty="0" smtClean="0">
                        <a:ln>
                          <a:noFill/>
                        </a:ln>
                        <a:solidFill>
                          <a:srgbClr val="000000"/>
                        </a:solidFill>
                        <a:effectLst/>
                        <a:uLnTx/>
                        <a:uFillTx/>
                        <a:latin typeface="Arial" panose="020B0604020202020204" pitchFamily="34" charset="0"/>
                        <a:ea typeface="+mn-ea"/>
                        <a:cs typeface="Arial" pitchFamily="34" charset="0"/>
                      </a:rPr>
                      <m:t>, </m:t>
                    </m:r>
                    <m:r>
                      <m:rPr>
                        <m:nor/>
                      </m:rPr>
                      <a:rPr kumimoji="0" lang="en-US" sz="3600" b="0" i="0" u="none" strike="noStrike" kern="1200" cap="none" spc="0" normalizeH="0" baseline="0" noProof="0" dirty="0" smtClean="0">
                        <a:ln>
                          <a:noFill/>
                        </a:ln>
                        <a:solidFill>
                          <a:srgbClr val="C00000"/>
                        </a:solidFill>
                        <a:effectLst/>
                        <a:uLnTx/>
                        <a:uFillTx/>
                        <a:latin typeface="Arial" panose="020B0604020202020204" pitchFamily="34" charset="0"/>
                        <a:ea typeface="+mn-ea"/>
                        <a:cs typeface="Arial" pitchFamily="34" charset="0"/>
                      </a:rPr>
                      <m:t>r</m:t>
                    </m:r>
                    <m:r>
                      <m:rPr>
                        <m:nor/>
                      </m:rPr>
                      <a:rPr kumimoji="0" lang="en-US" sz="3600" b="1" i="0" u="none" strike="noStrike" kern="1200" cap="none" spc="0" normalizeH="0" baseline="0" noProof="0" dirty="0" smtClean="0">
                        <a:ln>
                          <a:noFill/>
                        </a:ln>
                        <a:solidFill>
                          <a:srgbClr val="000000"/>
                        </a:solidFill>
                        <a:effectLst/>
                        <a:uLnTx/>
                        <a:uFillTx/>
                        <a:latin typeface="Tahoma" pitchFamily="34" charset="0"/>
                        <a:ea typeface="+mn-ea"/>
                        <a:cs typeface="Arial" pitchFamily="34" charset="0"/>
                        <a:sym typeface="Symbol" panose="05050102010706020507" pitchFamily="18" charset="2"/>
                      </a:rPr>
                      <m:t></m:t>
                    </m:r>
                    <m:r>
                      <m:rPr>
                        <m:nor/>
                      </m:rPr>
                      <a:rPr kumimoji="0" lang="en-US" sz="3600" b="0" i="0" u="none" strike="noStrike" kern="1200" cap="none" spc="0" normalizeH="0" baseline="0" noProof="0" dirty="0" smtClean="0">
                        <a:ln>
                          <a:noFill/>
                        </a:ln>
                        <a:solidFill>
                          <a:srgbClr val="000000"/>
                        </a:solidFill>
                        <a:effectLst/>
                        <a:uLnTx/>
                        <a:uFillTx/>
                        <a:latin typeface="Tahoma" pitchFamily="34" charset="0"/>
                        <a:ea typeface="+mn-ea"/>
                        <a:cs typeface="Arial" pitchFamily="34" charset="0"/>
                        <a:sym typeface="Symbol" panose="05050102010706020507" pitchFamily="18" charset="2"/>
                      </a:rPr>
                      <m:t> </m:t>
                    </m:r>
                    <m:r>
                      <a:rPr kumimoji="0" lang="en-US" sz="3600" b="0" i="1" u="none" strike="noStrike" kern="1200" cap="none" spc="0" normalizeH="0" baseline="0" noProof="0" smtClean="0">
                        <a:ln>
                          <a:noFill/>
                        </a:ln>
                        <a:solidFill>
                          <a:srgbClr val="000000"/>
                        </a:solidFill>
                        <a:effectLst/>
                        <a:uLnTx/>
                        <a:uFillTx/>
                        <a:latin typeface="Cambria Math" panose="02040503050406030204" pitchFamily="18" charset="0"/>
                        <a:ea typeface="+mn-ea"/>
                      </a:rPr>
                      <m:t>⨀</m:t>
                    </m:r>
                  </m:oMath>
                </a14:m>
                <a:r>
                  <a:rPr kumimoji="0" lang="en-US" sz="3600" b="0" i="0" u="none" strike="noStrike" kern="1200" cap="none" spc="0" normalizeH="0" baseline="0" noProof="0" dirty="0">
                    <a:ln>
                      <a:noFill/>
                    </a:ln>
                    <a:solidFill>
                      <a:srgbClr val="000000"/>
                    </a:solidFill>
                    <a:effectLst/>
                    <a:uLnTx/>
                    <a:uFillTx/>
                    <a:latin typeface="Tahoma" pitchFamily="34" charset="0"/>
                    <a:ea typeface="+mn-ea"/>
                    <a:cs typeface="Arial" pitchFamily="34" charset="0"/>
                  </a:rPr>
                  <a:t>= A ⊕.⊗ u</a:t>
                </a:r>
              </a:p>
            </p:txBody>
          </p:sp>
        </mc:Choice>
        <mc:Fallback xmlns="">
          <p:sp>
            <p:nvSpPr>
              <p:cNvPr id="9" name="TextBox 8">
                <a:extLst>
                  <a:ext uri="{FF2B5EF4-FFF2-40B4-BE49-F238E27FC236}">
                    <a16:creationId xmlns:a16="http://schemas.microsoft.com/office/drawing/2014/main" id="{3792B34D-A55A-3B47-8FE1-910796EDEC46}"/>
                  </a:ext>
                </a:extLst>
              </p:cNvPr>
              <p:cNvSpPr txBox="1">
                <a:spLocks noRot="1" noChangeAspect="1" noMove="1" noResize="1" noEditPoints="1" noAdjustHandles="1" noChangeArrowheads="1" noChangeShapeType="1" noTextEdit="1"/>
              </p:cNvSpPr>
              <p:nvPr/>
            </p:nvSpPr>
            <p:spPr>
              <a:xfrm>
                <a:off x="3620553" y="130921"/>
                <a:ext cx="5315484" cy="553998"/>
              </a:xfrm>
              <a:prstGeom prst="rect">
                <a:avLst/>
              </a:prstGeom>
              <a:blipFill>
                <a:blip r:embed="rId3"/>
                <a:stretch>
                  <a:fillRect t="-27473" r="-1835" b="-49451"/>
                </a:stretch>
              </a:blipFill>
            </p:spPr>
            <p:txBody>
              <a:bodyPr/>
              <a:lstStyle/>
              <a:p>
                <a:r>
                  <a:rPr lang="en-US">
                    <a:noFill/>
                  </a:rPr>
                  <a:t> </a:t>
                </a:r>
              </a:p>
            </p:txBody>
          </p:sp>
        </mc:Fallback>
      </mc:AlternateContent>
      <p:cxnSp>
        <p:nvCxnSpPr>
          <p:cNvPr id="10" name="Straight Connector 9">
            <a:extLst>
              <a:ext uri="{FF2B5EF4-FFF2-40B4-BE49-F238E27FC236}">
                <a16:creationId xmlns:a16="http://schemas.microsoft.com/office/drawing/2014/main" id="{F3C894F4-B8CC-F94F-9387-3C95CDF25457}"/>
              </a:ext>
            </a:extLst>
          </p:cNvPr>
          <p:cNvCxnSpPr>
            <a:cxnSpLocks/>
          </p:cNvCxnSpPr>
          <p:nvPr/>
        </p:nvCxnSpPr>
        <p:spPr bwMode="auto">
          <a:xfrm>
            <a:off x="6003256" y="239084"/>
            <a:ext cx="407526" cy="464655"/>
          </a:xfrm>
          <a:prstGeom prst="line">
            <a:avLst/>
          </a:prstGeom>
          <a:ln w="41275">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12E3F85C-499C-1A4B-BCC8-D4CBFB25D544}"/>
              </a:ext>
            </a:extLst>
          </p:cNvPr>
          <p:cNvCxnSpPr>
            <a:cxnSpLocks/>
          </p:cNvCxnSpPr>
          <p:nvPr/>
        </p:nvCxnSpPr>
        <p:spPr bwMode="auto">
          <a:xfrm flipV="1">
            <a:off x="5943251" y="233080"/>
            <a:ext cx="467531" cy="472060"/>
          </a:xfrm>
          <a:prstGeom prst="line">
            <a:avLst/>
          </a:prstGeom>
          <a:ln w="41275">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Content Placeholder 2">
                <a:extLst>
                  <a:ext uri="{FF2B5EF4-FFF2-40B4-BE49-F238E27FC236}">
                    <a16:creationId xmlns:a16="http://schemas.microsoft.com/office/drawing/2014/main" id="{55E6AD59-DA00-49C0-A77A-604095C62E69}"/>
                  </a:ext>
                </a:extLst>
              </p:cNvPr>
              <p:cNvSpPr txBox="1">
                <a:spLocks/>
              </p:cNvSpPr>
              <p:nvPr/>
            </p:nvSpPr>
            <p:spPr bwMode="auto">
              <a:xfrm>
                <a:off x="1135627" y="3429000"/>
                <a:ext cx="7557523" cy="1766842"/>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225425" indent="-225425" algn="l" rtl="0" eaLnBrk="0" fontAlgn="base" hangingPunct="0">
                  <a:spcBef>
                    <a:spcPct val="20000"/>
                  </a:spcBef>
                  <a:spcAft>
                    <a:spcPct val="0"/>
                  </a:spcAft>
                  <a:buChar char="•"/>
                  <a:defRPr sz="2400">
                    <a:solidFill>
                      <a:schemeClr val="tx1"/>
                    </a:solidFill>
                    <a:latin typeface="Arial" pitchFamily="34" charset="0"/>
                    <a:ea typeface="+mn-ea"/>
                    <a:cs typeface="+mn-cs"/>
                  </a:defRPr>
                </a:lvl1pPr>
                <a:lvl2pPr marL="576263" indent="-236538" algn="l" rtl="0" eaLnBrk="0" fontAlgn="base" hangingPunct="0">
                  <a:spcBef>
                    <a:spcPct val="20000"/>
                  </a:spcBef>
                  <a:spcAft>
                    <a:spcPct val="0"/>
                  </a:spcAft>
                  <a:buFont typeface="Verdana" pitchFamily="34" charset="0"/>
                  <a:buChar char="–"/>
                  <a:defRPr sz="2000">
                    <a:solidFill>
                      <a:schemeClr val="tx1"/>
                    </a:solidFill>
                    <a:latin typeface="Arial" pitchFamily="34" charset="0"/>
                  </a:defRPr>
                </a:lvl2pPr>
                <a:lvl3pPr marL="914400" indent="-223838" algn="l" rtl="0" eaLnBrk="0" fontAlgn="base" hangingPunct="0">
                  <a:spcBef>
                    <a:spcPct val="20000"/>
                  </a:spcBef>
                  <a:spcAft>
                    <a:spcPct val="0"/>
                  </a:spcAft>
                  <a:buFont typeface="Verdana" pitchFamily="34" charset="0"/>
                  <a:buChar char="–"/>
                  <a:defRPr>
                    <a:solidFill>
                      <a:schemeClr val="tx1"/>
                    </a:solidFill>
                    <a:latin typeface="Arial" pitchFamily="34" charset="0"/>
                  </a:defRPr>
                </a:lvl3pPr>
                <a:lvl4pPr marL="1265238" indent="-236538" algn="l" rtl="0" eaLnBrk="0" fontAlgn="base" hangingPunct="0">
                  <a:spcBef>
                    <a:spcPct val="20000"/>
                  </a:spcBef>
                  <a:spcAft>
                    <a:spcPct val="0"/>
                  </a:spcAft>
                  <a:buFont typeface="Verdana" pitchFamily="34" charset="0"/>
                  <a:buChar char="–"/>
                  <a:defRPr sz="1600">
                    <a:solidFill>
                      <a:schemeClr val="tx1"/>
                    </a:solidFill>
                    <a:latin typeface="Arial" pitchFamily="34" charset="0"/>
                  </a:defRPr>
                </a:lvl4pPr>
                <a:lvl5pPr marL="1660525" indent="-234950" algn="l" rtl="0" eaLnBrk="0" fontAlgn="base" hangingPunct="0">
                  <a:spcBef>
                    <a:spcPct val="20000"/>
                  </a:spcBef>
                  <a:spcAft>
                    <a:spcPct val="0"/>
                  </a:spcAft>
                  <a:buFont typeface="Verdana" pitchFamily="34" charset="0"/>
                  <a:buChar char="–"/>
                  <a:defRPr sz="1400">
                    <a:solidFill>
                      <a:schemeClr val="tx1"/>
                    </a:solidFill>
                    <a:latin typeface="Arial" pitchFamily="34" charset="0"/>
                  </a:defRPr>
                </a:lvl5pPr>
                <a:lvl6pPr marL="2117725" indent="-234950" algn="l" rtl="0" eaLnBrk="1" fontAlgn="base" hangingPunct="1">
                  <a:spcBef>
                    <a:spcPct val="20000"/>
                  </a:spcBef>
                  <a:spcAft>
                    <a:spcPct val="0"/>
                  </a:spcAft>
                  <a:buFont typeface="Verdana" pitchFamily="96" charset="0"/>
                  <a:buChar char="–"/>
                  <a:defRPr sz="1400">
                    <a:solidFill>
                      <a:schemeClr val="tx1"/>
                    </a:solidFill>
                    <a:latin typeface="+mn-lt"/>
                  </a:defRPr>
                </a:lvl6pPr>
                <a:lvl7pPr marL="2574925" indent="-234950" algn="l" rtl="0" eaLnBrk="1" fontAlgn="base" hangingPunct="1">
                  <a:spcBef>
                    <a:spcPct val="20000"/>
                  </a:spcBef>
                  <a:spcAft>
                    <a:spcPct val="0"/>
                  </a:spcAft>
                  <a:buFont typeface="Verdana" pitchFamily="96" charset="0"/>
                  <a:buChar char="–"/>
                  <a:defRPr sz="1400">
                    <a:solidFill>
                      <a:schemeClr val="tx1"/>
                    </a:solidFill>
                    <a:latin typeface="+mn-lt"/>
                  </a:defRPr>
                </a:lvl7pPr>
                <a:lvl8pPr marL="3032125" indent="-234950" algn="l" rtl="0" eaLnBrk="1" fontAlgn="base" hangingPunct="1">
                  <a:spcBef>
                    <a:spcPct val="20000"/>
                  </a:spcBef>
                  <a:spcAft>
                    <a:spcPct val="0"/>
                  </a:spcAft>
                  <a:buFont typeface="Verdana" pitchFamily="96" charset="0"/>
                  <a:buChar char="–"/>
                  <a:defRPr sz="1400">
                    <a:solidFill>
                      <a:schemeClr val="tx1"/>
                    </a:solidFill>
                    <a:latin typeface="+mn-lt"/>
                  </a:defRPr>
                </a:lvl8pPr>
                <a:lvl9pPr marL="3489325" indent="-234950" algn="l" rtl="0" eaLnBrk="1" fontAlgn="base" hangingPunct="1">
                  <a:spcBef>
                    <a:spcPct val="20000"/>
                  </a:spcBef>
                  <a:spcAft>
                    <a:spcPct val="0"/>
                  </a:spcAft>
                  <a:buFont typeface="Verdana" pitchFamily="96" charset="0"/>
                  <a:buChar char="–"/>
                  <a:defRPr sz="1400">
                    <a:solidFill>
                      <a:schemeClr val="tx1"/>
                    </a:solidFill>
                    <a:latin typeface="+mn-lt"/>
                  </a:defRPr>
                </a:lvl9pPr>
              </a:lstStyle>
              <a:p>
                <a:pPr marL="0" marR="0" lvl="0" indent="0" algn="l" defTabSz="914400" rtl="0" eaLnBrk="0" fontAlgn="base" latinLnBrk="0" hangingPunct="0">
                  <a:lnSpc>
                    <a:spcPct val="100000"/>
                  </a:lnSpc>
                  <a:spcBef>
                    <a:spcPts val="0"/>
                  </a:spcBef>
                  <a:spcAft>
                    <a:spcPct val="0"/>
                  </a:spcAft>
                  <a:buClrTx/>
                  <a:buSzTx/>
                  <a:buFontTx/>
                  <a:buNone/>
                  <a:tabLst/>
                  <a:defRPr/>
                </a:pP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import pygraphblas as grb</a:t>
                </a:r>
              </a:p>
              <a:p>
                <a:pPr marL="0" marR="0" lvl="0" indent="0" algn="l" defTabSz="914400" rtl="0" eaLnBrk="0" fontAlgn="base" latinLnBrk="0" hangingPunct="0">
                  <a:lnSpc>
                    <a:spcPct val="100000"/>
                  </a:lnSpc>
                  <a:spcBef>
                    <a:spcPts val="0"/>
                  </a:spcBef>
                  <a:spcAft>
                    <a:spcPct val="0"/>
                  </a:spcAft>
                  <a:buClrTx/>
                  <a:buSzTx/>
                  <a:buFontTx/>
                  <a:buNone/>
                  <a:tabLst/>
                  <a:defRPr/>
                </a:pPr>
                <a:endPar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0" fontAlgn="base" latinLnBrk="0" hangingPunct="0">
                  <a:lnSpc>
                    <a:spcPct val="100000"/>
                  </a:lnSpc>
                  <a:spcBef>
                    <a:spcPts val="0"/>
                  </a:spcBef>
                  <a:spcAft>
                    <a:spcPct val="0"/>
                  </a:spcAft>
                  <a:buClrTx/>
                  <a:buSzTx/>
                  <a:buFontTx/>
                  <a:buNone/>
                  <a:tabLst/>
                  <a:defRPr/>
                </a:pPr>
                <a:r>
                  <a:rPr kumimoji="0" lang="en-US" sz="1600" b="1" i="0" u="none" strike="noStrike" kern="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grb.descriptor.R</a:t>
                </a: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sz="1600" b="1" i="0" u="none" strike="noStrike" kern="0" cap="none" spc="0" normalizeH="0" baseline="0" noProof="0" dirty="0">
                    <a:ln>
                      <a:noFill/>
                    </a:ln>
                    <a:solidFill>
                      <a:srgbClr val="008000"/>
                    </a:solidFill>
                    <a:effectLst/>
                    <a:uLnTx/>
                    <a:uFillTx/>
                    <a:latin typeface="Courier New" panose="02070309020205020404" pitchFamily="49" charset="0"/>
                    <a:ea typeface="+mn-ea"/>
                    <a:cs typeface="Courier New" panose="02070309020205020404" pitchFamily="49" charset="0"/>
                  </a:rPr>
                  <a:t># REPLACE flag,    </a:t>
                </a: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a:t>
                </a:r>
                <a:r>
                  <a:rPr kumimoji="0" lang="en-US" sz="1600" b="1" i="0" u="none" strike="noStrike" kern="0" cap="none" spc="0" normalizeH="0" baseline="0" noProof="0" dirty="0">
                    <a:ln>
                      <a:noFill/>
                    </a:ln>
                    <a:solidFill>
                      <a:srgbClr val="C00000"/>
                    </a:solidFill>
                    <a:effectLst/>
                    <a:uLnTx/>
                    <a:uFillTx/>
                    <a:latin typeface="Courier New" panose="02070309020205020404" pitchFamily="49" charset="0"/>
                    <a:ea typeface="+mn-ea"/>
                    <a:cs typeface="Courier New" panose="02070309020205020404" pitchFamily="49" charset="0"/>
                  </a:rPr>
                  <a:t>r</a:t>
                </a: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a:t>
                </a:r>
              </a:p>
              <a:p>
                <a:pPr marL="0" marR="0" lvl="0" indent="0" algn="l" defTabSz="914400" rtl="0" eaLnBrk="0" fontAlgn="base" latinLnBrk="0" hangingPunct="0">
                  <a:lnSpc>
                    <a:spcPct val="100000"/>
                  </a:lnSpc>
                  <a:spcBef>
                    <a:spcPts val="0"/>
                  </a:spcBef>
                  <a:spcAft>
                    <a:spcPct val="0"/>
                  </a:spcAft>
                  <a:buClrTx/>
                  <a:buSzTx/>
                  <a:buFontTx/>
                  <a:buNone/>
                  <a:tabLst/>
                  <a:defRPr/>
                </a:pPr>
                <a:r>
                  <a:rPr kumimoji="0" lang="en-US" sz="1600" b="1" i="0" u="none" strike="noStrike" kern="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grb.descriptor.S</a:t>
                </a: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sz="1600" b="1" i="0" u="none" strike="noStrike" kern="0" cap="none" spc="0" normalizeH="0" baseline="0" noProof="0" dirty="0">
                    <a:ln>
                      <a:noFill/>
                    </a:ln>
                    <a:solidFill>
                      <a:srgbClr val="008000"/>
                    </a:solidFill>
                    <a:effectLst/>
                    <a:uLnTx/>
                    <a:uFillTx/>
                    <a:latin typeface="Courier New" panose="02070309020205020404" pitchFamily="49" charset="0"/>
                    <a:ea typeface="+mn-ea"/>
                    <a:cs typeface="Courier New" panose="02070309020205020404" pitchFamily="49" charset="0"/>
                  </a:rPr>
                  <a:t># mask STRUCTURE,  </a:t>
                </a: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a:t>
                </a:r>
                <a:r>
                  <a:rPr kumimoji="0" lang="en-US" sz="1600" b="1" i="0" u="none" strike="noStrike" kern="0" cap="none" spc="0" normalizeH="0" baseline="0" noProof="0" dirty="0">
                    <a:ln>
                      <a:noFill/>
                    </a:ln>
                    <a:solidFill>
                      <a:srgbClr val="C00000"/>
                    </a:solidFill>
                    <a:effectLst/>
                    <a:uLnTx/>
                    <a:uFillTx/>
                    <a:latin typeface="Courier New" panose="02070309020205020404" pitchFamily="49" charset="0"/>
                    <a:ea typeface="+mn-ea"/>
                    <a:cs typeface="Courier New" panose="02070309020205020404" pitchFamily="49" charset="0"/>
                  </a:rPr>
                  <a:t>s</a:t>
                </a: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a:t>
                </a:r>
                <a:r>
                  <a:rPr kumimoji="0" lang="en-US" sz="1600" b="1" i="0" u="none" strike="noStrike" kern="0" cap="none" spc="0" normalizeH="0" baseline="0" noProof="0" dirty="0">
                    <a:ln>
                      <a:noFill/>
                    </a:ln>
                    <a:solidFill>
                      <a:srgbClr val="0000FF"/>
                    </a:solidFill>
                    <a:effectLst/>
                    <a:uLnTx/>
                    <a:uFillTx/>
                    <a:latin typeface="Courier New" panose="02070309020205020404" pitchFamily="49" charset="0"/>
                    <a:ea typeface="+mn-ea"/>
                    <a:cs typeface="Courier New" panose="02070309020205020404" pitchFamily="49" charset="0"/>
                  </a:rPr>
                  <a:t>.</a:t>
                </a: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a:t>
                </a:r>
              </a:p>
              <a:p>
                <a:pPr marL="0" marR="0" lvl="0" indent="0" algn="l" defTabSz="914400" rtl="0" eaLnBrk="0" fontAlgn="base" latinLnBrk="0" hangingPunct="0">
                  <a:lnSpc>
                    <a:spcPct val="100000"/>
                  </a:lnSpc>
                  <a:spcBef>
                    <a:spcPts val="0"/>
                  </a:spcBef>
                  <a:spcAft>
                    <a:spcPct val="0"/>
                  </a:spcAft>
                  <a:buClrTx/>
                  <a:buSzTx/>
                  <a:buFontTx/>
                  <a:buNone/>
                  <a:tabLst/>
                  <a:defRPr/>
                </a:pPr>
                <a:r>
                  <a:rPr kumimoji="0" lang="en-US" sz="1600" b="1" i="0" u="none" strike="noStrike" kern="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grb.descriptor.C</a:t>
                </a: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sz="1600" b="1" i="0" u="none" strike="noStrike" kern="0" cap="none" spc="0" normalizeH="0" baseline="0" noProof="0" dirty="0">
                    <a:ln>
                      <a:noFill/>
                    </a:ln>
                    <a:solidFill>
                      <a:srgbClr val="008000"/>
                    </a:solidFill>
                    <a:effectLst/>
                    <a:uLnTx/>
                    <a:uFillTx/>
                    <a:latin typeface="Courier New" panose="02070309020205020404" pitchFamily="49" charset="0"/>
                    <a:ea typeface="+mn-ea"/>
                    <a:cs typeface="Courier New" panose="02070309020205020404" pitchFamily="49" charset="0"/>
                  </a:rPr>
                  <a:t># mask COMPLEMENT, </a:t>
                </a: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a:t>
                </a:r>
                <a14:m>
                  <m:oMath xmlns:m="http://schemas.openxmlformats.org/officeDocument/2006/math">
                    <m:r>
                      <m:rPr>
                        <m:nor/>
                      </m:rPr>
                      <a:rPr kumimoji="0" lang="en-US" sz="1600" b="1" i="0" u="none" strike="noStrike" kern="1200" cap="none" spc="0" normalizeH="0" baseline="0" noProof="0" dirty="0">
                        <a:ln>
                          <a:noFill/>
                        </a:ln>
                        <a:solidFill>
                          <a:srgbClr val="C00000"/>
                        </a:solidFill>
                        <a:effectLst/>
                        <a:uLnTx/>
                        <a:uFillTx/>
                        <a:latin typeface="Arial" pitchFamily="34" charset="0"/>
                        <a:ea typeface="+mn-ea"/>
                        <a:cs typeface="+mn-cs"/>
                      </a:rPr>
                      <m:t>¬</m:t>
                    </m:r>
                  </m:oMath>
                </a14:m>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a:t>
                </a:r>
                <a:r>
                  <a:rPr kumimoji="0" lang="en-US" sz="1600" b="1" i="0" u="none" strike="noStrike" kern="0" cap="none" spc="0" normalizeH="0" baseline="0" noProof="0" dirty="0">
                    <a:ln>
                      <a:noFill/>
                    </a:ln>
                    <a:solidFill>
                      <a:srgbClr val="0000FF"/>
                    </a:solidFill>
                    <a:effectLst/>
                    <a:uLnTx/>
                    <a:uFillTx/>
                    <a:latin typeface="Courier New" panose="02070309020205020404" pitchFamily="49" charset="0"/>
                    <a:ea typeface="+mn-ea"/>
                    <a:cs typeface="Courier New" panose="02070309020205020404" pitchFamily="49" charset="0"/>
                  </a:rPr>
                  <a:t>.</a:t>
                </a: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a:t>
                </a:r>
              </a:p>
              <a:p>
                <a:pPr marL="0" marR="0" lvl="0" indent="0" algn="l" defTabSz="914400" rtl="0" eaLnBrk="0" fontAlgn="base" latinLnBrk="0" hangingPunct="0">
                  <a:lnSpc>
                    <a:spcPct val="100000"/>
                  </a:lnSpc>
                  <a:spcBef>
                    <a:spcPts val="0"/>
                  </a:spcBef>
                  <a:spcAft>
                    <a:spcPct val="0"/>
                  </a:spcAft>
                  <a:buClrTx/>
                  <a:buSzTx/>
                  <a:buFontTx/>
                  <a:buNone/>
                  <a:tabLst/>
                  <a:defRPr/>
                </a:pPr>
                <a:endPar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0" fontAlgn="base" latinLnBrk="0" hangingPunct="0">
                  <a:lnSpc>
                    <a:spcPct val="100000"/>
                  </a:lnSpc>
                  <a:spcBef>
                    <a:spcPts val="0"/>
                  </a:spcBef>
                  <a:spcAft>
                    <a:spcPct val="0"/>
                  </a:spcAft>
                  <a:buClrTx/>
                  <a:buSzTx/>
                  <a:buFontTx/>
                  <a:buNone/>
                  <a:tabLst/>
                  <a:defRPr/>
                </a:pPr>
                <a:r>
                  <a:rPr kumimoji="0" lang="en-US" sz="1600" b="1" i="0" u="none" strike="noStrike" kern="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A.mxv</a:t>
                </a: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(u, out=w, </a:t>
                </a:r>
                <a:r>
                  <a:rPr kumimoji="0" lang="en-US" sz="1600" b="1" i="0" u="none" strike="noStrike" kern="0" cap="none" spc="0" normalizeH="0" baseline="0" noProof="0" dirty="0">
                    <a:ln>
                      <a:noFill/>
                    </a:ln>
                    <a:solidFill>
                      <a:srgbClr val="0000FF"/>
                    </a:solidFill>
                    <a:effectLst/>
                    <a:uLnTx/>
                    <a:uFillTx/>
                    <a:latin typeface="Courier New" panose="02070309020205020404" pitchFamily="49" charset="0"/>
                    <a:ea typeface="+mn-ea"/>
                    <a:cs typeface="Courier New" panose="02070309020205020404" pitchFamily="49" charset="0"/>
                  </a:rPr>
                  <a:t>mask=m</a:t>
                </a: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desc=</a:t>
                </a:r>
                <a:r>
                  <a:rPr kumimoji="0" lang="en-US" sz="1600" b="1" i="0" u="none" strike="noStrike" kern="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grb.descriptor</a:t>
                </a: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a:t>
                </a:r>
                <a:r>
                  <a:rPr kumimoji="0" lang="en-US" sz="1600" b="1" i="0" u="none" strike="noStrike" kern="0" cap="none" spc="0" normalizeH="0" baseline="0" noProof="0" dirty="0">
                    <a:ln>
                      <a:noFill/>
                    </a:ln>
                    <a:solidFill>
                      <a:srgbClr val="C00000"/>
                    </a:solidFill>
                    <a:effectLst/>
                    <a:uLnTx/>
                    <a:uFillTx/>
                    <a:latin typeface="Courier New" panose="02070309020205020404" pitchFamily="49" charset="0"/>
                    <a:ea typeface="+mn-ea"/>
                    <a:cs typeface="Courier New" panose="02070309020205020404" pitchFamily="49" charset="0"/>
                  </a:rPr>
                  <a:t>R</a:t>
                </a: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a:t>
                </a:r>
                <a:r>
                  <a:rPr kumimoji="0" lang="en-US" sz="1600" b="1" i="0" u="none" strike="noStrike" kern="0" cap="none" spc="0" normalizeH="0" baseline="0" noProof="0" dirty="0">
                    <a:ln>
                      <a:noFill/>
                    </a:ln>
                    <a:solidFill>
                      <a:srgbClr val="C00000"/>
                    </a:solidFill>
                    <a:effectLst/>
                    <a:uLnTx/>
                    <a:uFillTx/>
                    <a:latin typeface="Courier New" panose="02070309020205020404" pitchFamily="49" charset="0"/>
                    <a:ea typeface="+mn-ea"/>
                    <a:cs typeface="Courier New" panose="02070309020205020404" pitchFamily="49" charset="0"/>
                  </a:rPr>
                  <a:t>S</a:t>
                </a: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a:t>
                </a:r>
                <a:r>
                  <a:rPr kumimoji="0" lang="en-US" sz="1600" b="1" i="0" u="none" strike="noStrike" kern="0" cap="none" spc="0" normalizeH="0" baseline="0" noProof="0" dirty="0">
                    <a:ln>
                      <a:noFill/>
                    </a:ln>
                    <a:solidFill>
                      <a:srgbClr val="C00000"/>
                    </a:solidFill>
                    <a:effectLst/>
                    <a:uLnTx/>
                    <a:uFillTx/>
                    <a:latin typeface="Courier New" panose="02070309020205020404" pitchFamily="49" charset="0"/>
                    <a:ea typeface="+mn-ea"/>
                    <a:cs typeface="Courier New" panose="02070309020205020404" pitchFamily="49" charset="0"/>
                  </a:rPr>
                  <a:t>C</a:t>
                </a: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a:t>
                </a:r>
              </a:p>
            </p:txBody>
          </p:sp>
        </mc:Choice>
        <mc:Fallback xmlns="">
          <p:sp>
            <p:nvSpPr>
              <p:cNvPr id="17" name="Content Placeholder 2">
                <a:extLst>
                  <a:ext uri="{FF2B5EF4-FFF2-40B4-BE49-F238E27FC236}">
                    <a16:creationId xmlns:a16="http://schemas.microsoft.com/office/drawing/2014/main" id="{55E6AD59-DA00-49C0-A77A-604095C62E69}"/>
                  </a:ext>
                </a:extLst>
              </p:cNvPr>
              <p:cNvSpPr txBox="1">
                <a:spLocks noRot="1" noChangeAspect="1" noMove="1" noResize="1" noEditPoints="1" noAdjustHandles="1" noChangeArrowheads="1" noChangeShapeType="1" noTextEdit="1"/>
              </p:cNvSpPr>
              <p:nvPr/>
            </p:nvSpPr>
            <p:spPr bwMode="auto">
              <a:xfrm>
                <a:off x="1135627" y="3429000"/>
                <a:ext cx="7557523" cy="1766842"/>
              </a:xfrm>
              <a:prstGeom prst="rect">
                <a:avLst/>
              </a:prstGeom>
              <a:blipFill>
                <a:blip r:embed="rId4"/>
                <a:stretch>
                  <a:fillRect l="-1613" t="-3806" b="-3806"/>
                </a:stretch>
              </a:blipFill>
              <a:ln w="9525">
                <a:noFill/>
                <a:miter lim="800000"/>
                <a:headEnd/>
                <a:tailEnd/>
              </a:ln>
            </p:spPr>
            <p:txBody>
              <a:bodyPr/>
              <a:lstStyle/>
              <a:p>
                <a:r>
                  <a:rPr lang="en-US">
                    <a:noFill/>
                  </a:rPr>
                  <a:t> </a:t>
                </a:r>
              </a:p>
            </p:txBody>
          </p:sp>
        </mc:Fallback>
      </mc:AlternateContent>
      <p:sp>
        <p:nvSpPr>
          <p:cNvPr id="5" name="Right Brace 4">
            <a:extLst>
              <a:ext uri="{FF2B5EF4-FFF2-40B4-BE49-F238E27FC236}">
                <a16:creationId xmlns:a16="http://schemas.microsoft.com/office/drawing/2014/main" id="{FFADEB50-722D-4695-A3B0-EF027A49EA7B}"/>
              </a:ext>
            </a:extLst>
          </p:cNvPr>
          <p:cNvSpPr/>
          <p:nvPr/>
        </p:nvSpPr>
        <p:spPr bwMode="auto">
          <a:xfrm rot="5400000">
            <a:off x="4771338" y="-86076"/>
            <a:ext cx="310625" cy="1905715"/>
          </a:xfrm>
          <a:prstGeom prst="rightBrace">
            <a:avLst/>
          </a:prstGeom>
          <a:noFill/>
          <a:ln w="38100" cap="flat" cmpd="sng" algn="ctr">
            <a:solidFill>
              <a:srgbClr val="7030A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lvl="0" indent="0" algn="ctr" defTabSz="914400" rtl="0" eaLnBrk="0" fontAlgn="base" latinLnBrk="0" hangingPunct="0">
              <a:lnSpc>
                <a:spcPct val="80000"/>
              </a:lnSpc>
              <a:spcBef>
                <a:spcPct val="50000"/>
              </a:spcBef>
              <a:spcAft>
                <a:spcPct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Verdana" pitchFamily="96" charset="0"/>
              <a:ea typeface="+mn-ea"/>
              <a:cs typeface="Arial" pitchFamily="34" charset="0"/>
            </a:endParaRPr>
          </a:p>
        </p:txBody>
      </p:sp>
    </p:spTree>
    <p:extLst>
      <p:ext uri="{BB962C8B-B14F-4D97-AF65-F5344CB8AC3E}">
        <p14:creationId xmlns:p14="http://schemas.microsoft.com/office/powerpoint/2010/main" val="1558829129"/>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Masking</a:t>
            </a:r>
          </a:p>
        </p:txBody>
      </p:sp>
      <p:sp>
        <p:nvSpPr>
          <p:cNvPr id="3" name="Content Placeholder 2"/>
          <p:cNvSpPr>
            <a:spLocks noGrp="1"/>
          </p:cNvSpPr>
          <p:nvPr>
            <p:ph idx="1"/>
          </p:nvPr>
        </p:nvSpPr>
        <p:spPr>
          <a:xfrm>
            <a:off x="455613" y="769265"/>
            <a:ext cx="8237537" cy="2950817"/>
          </a:xfrm>
        </p:spPr>
        <p:txBody>
          <a:bodyPr/>
          <a:lstStyle/>
          <a:p>
            <a:pPr marL="0" indent="0">
              <a:buNone/>
            </a:pPr>
            <a:r>
              <a:rPr lang="en-US" dirty="0"/>
              <a:t>A mask, </a:t>
            </a:r>
            <a:r>
              <a:rPr lang="en-US" b="1" dirty="0"/>
              <a:t>m</a:t>
            </a:r>
            <a:r>
              <a:rPr lang="en-US" dirty="0"/>
              <a:t>, is interpreted as a logical ‘stencil’ that controls which elements of the result can be written to the output</a:t>
            </a:r>
          </a:p>
          <a:p>
            <a:pPr lvl="1"/>
            <a:r>
              <a:rPr lang="en-US" dirty="0"/>
              <a:t>Any location in the mask that evaluates to ‘true’ can be written</a:t>
            </a:r>
          </a:p>
          <a:p>
            <a:pPr lvl="1"/>
            <a:r>
              <a:rPr lang="en-US" dirty="0"/>
              <a:t>Same size as output object (mask Vectors or mask Matrices)</a:t>
            </a:r>
          </a:p>
          <a:p>
            <a:pPr lvl="1"/>
            <a:r>
              <a:rPr lang="en-US" dirty="0"/>
              <a:t>Any location in the mask that evaluates to ‘true’ can be written in the output object</a:t>
            </a:r>
          </a:p>
        </p:txBody>
      </p:sp>
      <p:sp>
        <p:nvSpPr>
          <p:cNvPr id="4" name="Slide Number Placeholder 3"/>
          <p:cNvSpPr>
            <a:spLocks noGrp="1"/>
          </p:cNvSpPr>
          <p:nvPr>
            <p:ph type="sldNum"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0C933AAA-F64E-4748-8A99-DCC60F15C72A}" type="slidenum">
              <a:rPr kumimoji="0" lang="en-US" sz="1200" b="0" i="0" u="none" strike="noStrike" kern="1200" cap="none" spc="0" normalizeH="0" baseline="0" noProof="0" smtClean="0">
                <a:ln>
                  <a:noFill/>
                </a:ln>
                <a:solidFill>
                  <a:srgbClr val="000000"/>
                </a:solidFill>
                <a:effectLst/>
                <a:uLnTx/>
                <a:uFillTx/>
                <a:latin typeface="Tahoma" pitchFamily="34" charset="0"/>
                <a:ea typeface="ＭＳ Ｐゴシック" pitchFamily="34" charset="-128"/>
                <a:cs typeface="Arial" pitchFamily="34" charset="0"/>
              </a:rPr>
              <a:pPr marL="0" marR="0" lvl="0" indent="0" algn="l" defTabSz="914400" rtl="0" eaLnBrk="1" fontAlgn="base" latinLnBrk="0" hangingPunct="1">
                <a:lnSpc>
                  <a:spcPct val="100000"/>
                </a:lnSpc>
                <a:spcBef>
                  <a:spcPct val="0"/>
                </a:spcBef>
                <a:spcAft>
                  <a:spcPct val="0"/>
                </a:spcAft>
                <a:buClrTx/>
                <a:buSzTx/>
                <a:buFontTx/>
                <a:buNone/>
                <a:tabLst/>
                <a:defRPr/>
              </a:pPr>
              <a:t>84</a:t>
            </a:fld>
            <a:endParaRPr kumimoji="0" lang="en-US" sz="1200" b="0" i="0" u="none" strike="noStrike" kern="1200" cap="none" spc="0" normalizeH="0" baseline="0" noProof="0" dirty="0">
              <a:ln>
                <a:noFill/>
              </a:ln>
              <a:solidFill>
                <a:srgbClr val="000000"/>
              </a:solidFill>
              <a:effectLst/>
              <a:uLnTx/>
              <a:uFillTx/>
              <a:latin typeface="Tahoma" pitchFamily="34" charset="0"/>
              <a:ea typeface="ＭＳ Ｐゴシック" pitchFamily="34" charset="-128"/>
              <a:cs typeface="Arial" pitchFamily="34" charset="0"/>
            </a:endParaRPr>
          </a:p>
        </p:txBody>
      </p:sp>
      <p:sp>
        <p:nvSpPr>
          <p:cNvPr id="5" name="TextBox 4">
            <a:extLst>
              <a:ext uri="{FF2B5EF4-FFF2-40B4-BE49-F238E27FC236}">
                <a16:creationId xmlns:a16="http://schemas.microsoft.com/office/drawing/2014/main" id="{85441B47-3341-514F-899D-7CE1FB853085}"/>
              </a:ext>
            </a:extLst>
          </p:cNvPr>
          <p:cNvSpPr txBox="1"/>
          <p:nvPr/>
        </p:nvSpPr>
        <p:spPr>
          <a:xfrm>
            <a:off x="2795223" y="2852232"/>
            <a:ext cx="4910342" cy="553998"/>
          </a:xfrm>
          <a:prstGeom prst="rect">
            <a:avLst/>
          </a:prstGeom>
          <a:noFill/>
        </p:spPr>
        <p:txBody>
          <a:bodyPr wrap="squar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3600" b="1" i="0" u="none" strike="noStrike" kern="1200" cap="none" spc="0" normalizeH="0" baseline="0" noProof="0" dirty="0" err="1">
                <a:ln>
                  <a:noFill/>
                </a:ln>
                <a:solidFill>
                  <a:srgbClr val="000000"/>
                </a:solidFill>
                <a:effectLst/>
                <a:uLnTx/>
                <a:uFillTx/>
                <a:latin typeface="Arial" panose="020B0604020202020204" pitchFamily="34" charset="0"/>
                <a:ea typeface="Cambria Math" panose="02040503050406030204" pitchFamily="18" charset="0"/>
                <a:cs typeface="Arial" pitchFamily="34" charset="0"/>
              </a:rPr>
              <a:t>w</a:t>
            </a:r>
            <a:r>
              <a:rPr kumimoji="0" lang="en-US" sz="3600" b="1" i="0" u="none" strike="noStrike" kern="1200" cap="none" spc="0" normalizeH="0" baseline="0" noProof="0" dirty="0" err="1">
                <a:ln>
                  <a:noFill/>
                </a:ln>
                <a:solidFill>
                  <a:srgbClr val="000000"/>
                </a:solidFill>
                <a:effectLst/>
                <a:uLnTx/>
                <a:uFillTx/>
                <a:latin typeface="Tahoma" pitchFamily="34" charset="0"/>
                <a:ea typeface="+mn-ea"/>
                <a:cs typeface="Arial" pitchFamily="34" charset="0"/>
                <a:sym typeface="Symbol" panose="05050102010706020507" pitchFamily="18" charset="2"/>
              </a:rPr>
              <a:t></a:t>
            </a:r>
            <a:r>
              <a:rPr kumimoji="0" lang="en-US" sz="3600" b="1" i="0" u="none" strike="noStrike" kern="1200" cap="none" spc="0" normalizeH="0" baseline="0" noProof="0" dirty="0" err="1">
                <a:ln>
                  <a:noFill/>
                </a:ln>
                <a:solidFill>
                  <a:srgbClr val="0000FF"/>
                </a:solidFill>
                <a:effectLst/>
                <a:uLnTx/>
                <a:uFillTx/>
                <a:latin typeface="Arial" panose="020B0604020202020204" pitchFamily="34" charset="0"/>
                <a:ea typeface="+mn-ea"/>
                <a:cs typeface="Arial" pitchFamily="34" charset="0"/>
              </a:rPr>
              <a:t>m</a:t>
            </a:r>
            <a:r>
              <a:rPr kumimoji="0" lang="en-US" sz="3600" b="1" i="0" u="none" strike="noStrike" kern="1200" cap="none" spc="0" normalizeH="0" baseline="0" noProof="0" dirty="0">
                <a:ln>
                  <a:noFill/>
                </a:ln>
                <a:solidFill>
                  <a:srgbClr val="000000"/>
                </a:solidFill>
                <a:effectLst/>
                <a:uLnTx/>
                <a:uFillTx/>
                <a:latin typeface="Tahoma" pitchFamily="34" charset="0"/>
                <a:ea typeface="+mn-ea"/>
                <a:cs typeface="Arial" pitchFamily="34" charset="0"/>
                <a:sym typeface="Symbol" panose="05050102010706020507" pitchFamily="18" charset="2"/>
              </a:rPr>
              <a:t> </a:t>
            </a:r>
            <a:r>
              <a:rPr kumimoji="0" lang="en-US" sz="3600" b="0" i="0" u="none" strike="noStrike" kern="1200" cap="none" spc="0" normalizeH="0" baseline="0" noProof="0" dirty="0">
                <a:ln>
                  <a:noFill/>
                </a:ln>
                <a:solidFill>
                  <a:srgbClr val="000000"/>
                </a:solidFill>
                <a:effectLst/>
                <a:uLnTx/>
                <a:uFillTx/>
                <a:latin typeface="Tahoma" pitchFamily="34" charset="0"/>
                <a:ea typeface="Cambria Math" panose="02040503050406030204" pitchFamily="18" charset="0"/>
                <a:cs typeface="Arial" pitchFamily="34" charset="0"/>
              </a:rPr>
              <a:t>= </a:t>
            </a:r>
            <a:r>
              <a:rPr kumimoji="0" lang="en-US" sz="3600" b="1" i="0" u="none" strike="noStrike" kern="1200" cap="none" spc="0" normalizeH="0" baseline="0" noProof="0" dirty="0">
                <a:ln>
                  <a:noFill/>
                </a:ln>
                <a:solidFill>
                  <a:srgbClr val="00B050"/>
                </a:solidFill>
                <a:effectLst/>
                <a:uLnTx/>
                <a:uFillTx/>
                <a:latin typeface="Arial" panose="020B0604020202020204" pitchFamily="34" charset="0"/>
                <a:ea typeface="+mn-ea"/>
                <a:cs typeface="Arial" pitchFamily="34" charset="0"/>
              </a:rPr>
              <a:t>A</a:t>
            </a:r>
            <a:r>
              <a:rPr kumimoji="0" lang="en-US" sz="3600" b="1" i="0" u="none" strike="noStrike" kern="1200" cap="none" spc="0" normalizeH="0" baseline="0" noProof="0" dirty="0">
                <a:ln>
                  <a:noFill/>
                </a:ln>
                <a:solidFill>
                  <a:srgbClr val="00B050"/>
                </a:solidFill>
                <a:effectLst/>
                <a:uLnTx/>
                <a:uFillTx/>
                <a:latin typeface="Tahoma" pitchFamily="34" charset="0"/>
                <a:ea typeface="+mn-ea"/>
                <a:cs typeface="Arial" pitchFamily="34" charset="0"/>
              </a:rPr>
              <a:t> </a:t>
            </a:r>
            <a:r>
              <a:rPr kumimoji="0" lang="en-US" sz="3600" b="0" i="0" u="none" strike="noStrike" kern="1200" cap="none" spc="0" normalizeH="0" baseline="0" noProof="0" dirty="0">
                <a:ln>
                  <a:noFill/>
                </a:ln>
                <a:solidFill>
                  <a:srgbClr val="00B050"/>
                </a:solidFill>
                <a:effectLst/>
                <a:uLnTx/>
                <a:uFillTx/>
                <a:latin typeface="Tahoma" pitchFamily="34" charset="0"/>
                <a:ea typeface="+mn-ea"/>
                <a:cs typeface="Arial" pitchFamily="34" charset="0"/>
              </a:rPr>
              <a:t>⊕.⊗ </a:t>
            </a:r>
            <a:r>
              <a:rPr kumimoji="0" lang="en-US" sz="3600" b="1" i="0" u="none" strike="noStrike" kern="1200" cap="none" spc="0" normalizeH="0" baseline="0" noProof="0" dirty="0">
                <a:ln>
                  <a:noFill/>
                </a:ln>
                <a:solidFill>
                  <a:srgbClr val="00B050"/>
                </a:solidFill>
                <a:effectLst/>
                <a:uLnTx/>
                <a:uFillTx/>
                <a:latin typeface="Arial" panose="020B0604020202020204" pitchFamily="34" charset="0"/>
                <a:ea typeface="+mn-ea"/>
                <a:cs typeface="Arial" pitchFamily="34" charset="0"/>
              </a:rPr>
              <a:t>u</a:t>
            </a:r>
            <a:endParaRPr kumimoji="0" lang="en-US" sz="36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itchFamily="34" charset="0"/>
            </a:endParaRPr>
          </a:p>
        </p:txBody>
      </p:sp>
      <p:sp>
        <p:nvSpPr>
          <p:cNvPr id="6" name="Rectangle 5"/>
          <p:cNvSpPr/>
          <p:nvPr/>
        </p:nvSpPr>
        <p:spPr>
          <a:xfrm>
            <a:off x="5245024" y="4610810"/>
            <a:ext cx="764953" cy="646331"/>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3600" b="0" i="0" u="none" strike="noStrike" kern="1200" cap="none" spc="0" normalizeH="0" baseline="0" noProof="0" dirty="0">
                <a:ln>
                  <a:noFill/>
                </a:ln>
                <a:solidFill>
                  <a:srgbClr val="000000"/>
                </a:solidFill>
                <a:effectLst/>
                <a:uLnTx/>
                <a:uFillTx/>
                <a:latin typeface="Helvetica"/>
                <a:ea typeface="+mn-ea"/>
                <a:cs typeface="Helvetica"/>
                <a:sym typeface="Wingdings" panose="05000000000000000000" pitchFamily="2" charset="2"/>
              </a:rPr>
              <a:t></a:t>
            </a:r>
            <a:r>
              <a:rPr kumimoji="0" lang="en-US" sz="3600" b="0" i="0" u="none" strike="noStrike" kern="1200" cap="none" spc="0" normalizeH="0" baseline="0" noProof="0" dirty="0">
                <a:ln>
                  <a:noFill/>
                </a:ln>
                <a:solidFill>
                  <a:srgbClr val="000000"/>
                </a:solidFill>
                <a:effectLst/>
                <a:uLnTx/>
                <a:uFillTx/>
                <a:latin typeface="Helvetica"/>
                <a:ea typeface="+mn-ea"/>
                <a:cs typeface="Helvetica"/>
              </a:rPr>
              <a:t> </a:t>
            </a:r>
          </a:p>
        </p:txBody>
      </p:sp>
      <p:grpSp>
        <p:nvGrpSpPr>
          <p:cNvPr id="14" name="Group 13"/>
          <p:cNvGrpSpPr/>
          <p:nvPr/>
        </p:nvGrpSpPr>
        <p:grpSpPr>
          <a:xfrm>
            <a:off x="3385728" y="4003891"/>
            <a:ext cx="240114" cy="2011680"/>
            <a:chOff x="1778195" y="1758199"/>
            <a:chExt cx="240114" cy="2011680"/>
          </a:xfrm>
        </p:grpSpPr>
        <p:sp>
          <p:nvSpPr>
            <p:cNvPr id="15" name="Rectangle 14"/>
            <p:cNvSpPr>
              <a:spLocks noChangeAspect="1" noChangeArrowheads="1"/>
            </p:cNvSpPr>
            <p:nvPr/>
          </p:nvSpPr>
          <p:spPr bwMode="auto">
            <a:xfrm>
              <a:off x="1778195" y="1758199"/>
              <a:ext cx="240114" cy="2011680"/>
            </a:xfrm>
            <a:prstGeom prst="rect">
              <a:avLst/>
            </a:prstGeom>
            <a:noFill/>
            <a:ln w="28575" cmpd="sng">
              <a:solidFill>
                <a:srgbClr val="000000"/>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82048" tIns="41025" rIns="82048" bIns="41025"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16" name="Oval 15"/>
            <p:cNvSpPr>
              <a:spLocks noChangeArrowheads="1"/>
            </p:cNvSpPr>
            <p:nvPr/>
          </p:nvSpPr>
          <p:spPr bwMode="auto">
            <a:xfrm rot="10800000" flipH="1" flipV="1">
              <a:off x="1838815" y="1886599"/>
              <a:ext cx="118872" cy="120463"/>
            </a:xfrm>
            <a:prstGeom prst="ellipse">
              <a:avLst/>
            </a:prstGeom>
            <a:solidFill>
              <a:srgbClr val="00B050"/>
            </a:solidFill>
            <a:ln w="12700">
              <a:solidFill>
                <a:srgbClr val="00B050"/>
              </a:solidFill>
              <a:round/>
              <a:headEnd/>
              <a:tailE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17" name="Oval 16"/>
            <p:cNvSpPr>
              <a:spLocks noChangeArrowheads="1"/>
            </p:cNvSpPr>
            <p:nvPr/>
          </p:nvSpPr>
          <p:spPr bwMode="auto">
            <a:xfrm rot="10800000" flipH="1" flipV="1">
              <a:off x="1838815" y="2901058"/>
              <a:ext cx="118872" cy="120463"/>
            </a:xfrm>
            <a:prstGeom prst="ellipse">
              <a:avLst/>
            </a:prstGeom>
            <a:solidFill>
              <a:srgbClr val="00B050"/>
            </a:solidFill>
            <a:ln w="12700">
              <a:solidFill>
                <a:srgbClr val="00B050"/>
              </a:solidFill>
              <a:round/>
              <a:headEnd/>
              <a:tailE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18" name="TextBox 17"/>
            <p:cNvSpPr txBox="1"/>
            <p:nvPr/>
          </p:nvSpPr>
          <p:spPr>
            <a:xfrm>
              <a:off x="1850962" y="3275880"/>
              <a:ext cx="94578" cy="338554"/>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000000"/>
                  </a:solidFill>
                  <a:effectLst/>
                  <a:uLnTx/>
                  <a:uFillTx/>
                  <a:latin typeface="Arial"/>
                  <a:ea typeface="+mn-ea"/>
                  <a:cs typeface="Arial"/>
                </a:rPr>
                <a:t>-</a:t>
              </a:r>
            </a:p>
          </p:txBody>
        </p:sp>
        <p:sp>
          <p:nvSpPr>
            <p:cNvPr id="19" name="TextBox 18"/>
            <p:cNvSpPr txBox="1"/>
            <p:nvPr/>
          </p:nvSpPr>
          <p:spPr>
            <a:xfrm>
              <a:off x="1850962" y="2249726"/>
              <a:ext cx="94578" cy="338554"/>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000000"/>
                  </a:solidFill>
                  <a:effectLst/>
                  <a:uLnTx/>
                  <a:uFillTx/>
                  <a:latin typeface="Arial"/>
                  <a:ea typeface="+mn-ea"/>
                  <a:cs typeface="Arial"/>
                </a:rPr>
                <a:t>-</a:t>
              </a:r>
            </a:p>
          </p:txBody>
        </p:sp>
      </p:grpSp>
      <p:sp>
        <p:nvSpPr>
          <p:cNvPr id="20" name="Rectangle 19"/>
          <p:cNvSpPr/>
          <p:nvPr/>
        </p:nvSpPr>
        <p:spPr>
          <a:xfrm>
            <a:off x="3832034" y="4695458"/>
            <a:ext cx="570990" cy="461665"/>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Helvetica"/>
                <a:ea typeface="+mn-ea"/>
                <a:cs typeface="Helvetica"/>
                <a:sym typeface="Wingdings" panose="05000000000000000000" pitchFamily="2" charset="2"/>
              </a:rPr>
              <a:t></a:t>
            </a:r>
            <a:r>
              <a:rPr kumimoji="0" lang="en-US" sz="2400" b="0" i="0" u="none" strike="noStrike" kern="1200" cap="none" spc="0" normalizeH="0" baseline="0" noProof="0" dirty="0">
                <a:ln>
                  <a:noFill/>
                </a:ln>
                <a:solidFill>
                  <a:srgbClr val="000000"/>
                </a:solidFill>
                <a:effectLst/>
                <a:uLnTx/>
                <a:uFillTx/>
                <a:latin typeface="Helvetica"/>
                <a:ea typeface="+mn-ea"/>
                <a:cs typeface="Helvetica"/>
              </a:rPr>
              <a:t> </a:t>
            </a:r>
          </a:p>
        </p:txBody>
      </p:sp>
      <p:grpSp>
        <p:nvGrpSpPr>
          <p:cNvPr id="28" name="Group 27"/>
          <p:cNvGrpSpPr/>
          <p:nvPr/>
        </p:nvGrpSpPr>
        <p:grpSpPr>
          <a:xfrm>
            <a:off x="6503617" y="4007156"/>
            <a:ext cx="240114" cy="2011680"/>
            <a:chOff x="5556827" y="4544203"/>
            <a:chExt cx="240114" cy="2011680"/>
          </a:xfrm>
        </p:grpSpPr>
        <p:grpSp>
          <p:nvGrpSpPr>
            <p:cNvPr id="21" name="Group 20"/>
            <p:cNvGrpSpPr/>
            <p:nvPr/>
          </p:nvGrpSpPr>
          <p:grpSpPr>
            <a:xfrm>
              <a:off x="5556827" y="4544203"/>
              <a:ext cx="240114" cy="2011680"/>
              <a:chOff x="1080198" y="1765700"/>
              <a:chExt cx="240114" cy="2011680"/>
            </a:xfrm>
          </p:grpSpPr>
          <p:sp>
            <p:nvSpPr>
              <p:cNvPr id="22" name="Rectangle 21"/>
              <p:cNvSpPr>
                <a:spLocks noChangeAspect="1" noChangeArrowheads="1"/>
              </p:cNvSpPr>
              <p:nvPr/>
            </p:nvSpPr>
            <p:spPr bwMode="auto">
              <a:xfrm>
                <a:off x="1080198" y="1765700"/>
                <a:ext cx="240114" cy="2011680"/>
              </a:xfrm>
              <a:prstGeom prst="rect">
                <a:avLst/>
              </a:prstGeom>
              <a:noFill/>
              <a:ln w="28575" cmpd="sng">
                <a:solidFill>
                  <a:srgbClr val="000000"/>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82048" tIns="41025" rIns="82048" bIns="41025"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23" name="Oval 22"/>
              <p:cNvSpPr>
                <a:spLocks noChangeArrowheads="1"/>
              </p:cNvSpPr>
              <p:nvPr/>
            </p:nvSpPr>
            <p:spPr bwMode="auto">
              <a:xfrm rot="10800000" flipH="1" flipV="1">
                <a:off x="1145662" y="1888966"/>
                <a:ext cx="118872" cy="120463"/>
              </a:xfrm>
              <a:prstGeom prst="ellipse">
                <a:avLst/>
              </a:prstGeom>
              <a:solidFill>
                <a:schemeClr val="tx1"/>
              </a:solidFill>
              <a:ln w="12700">
                <a:solidFill>
                  <a:schemeClr val="tx1"/>
                </a:solidFill>
                <a:round/>
                <a:headEnd/>
                <a:tailE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25" name="TextBox 24"/>
              <p:cNvSpPr txBox="1"/>
              <p:nvPr/>
            </p:nvSpPr>
            <p:spPr>
              <a:xfrm>
                <a:off x="1156183" y="2764299"/>
                <a:ext cx="94578" cy="338554"/>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000000"/>
                    </a:solidFill>
                    <a:effectLst/>
                    <a:uLnTx/>
                    <a:uFillTx/>
                    <a:latin typeface="Arial"/>
                    <a:ea typeface="+mn-ea"/>
                    <a:cs typeface="Arial"/>
                  </a:rPr>
                  <a:t>-</a:t>
                </a:r>
              </a:p>
            </p:txBody>
          </p:sp>
          <p:sp>
            <p:nvSpPr>
              <p:cNvPr id="26" name="TextBox 25"/>
              <p:cNvSpPr txBox="1"/>
              <p:nvPr/>
            </p:nvSpPr>
            <p:spPr>
              <a:xfrm>
                <a:off x="1152966" y="3275880"/>
                <a:ext cx="94578" cy="338554"/>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000000"/>
                    </a:solidFill>
                    <a:effectLst/>
                    <a:uLnTx/>
                    <a:uFillTx/>
                    <a:latin typeface="Arial"/>
                    <a:ea typeface="+mn-ea"/>
                    <a:cs typeface="Arial"/>
                  </a:rPr>
                  <a:t>-</a:t>
                </a:r>
              </a:p>
            </p:txBody>
          </p:sp>
        </p:grpSp>
        <p:sp>
          <p:nvSpPr>
            <p:cNvPr id="27" name="TextBox 26"/>
            <p:cNvSpPr txBox="1"/>
            <p:nvPr/>
          </p:nvSpPr>
          <p:spPr>
            <a:xfrm>
              <a:off x="5628848" y="5045656"/>
              <a:ext cx="94578" cy="338554"/>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000000"/>
                  </a:solidFill>
                  <a:effectLst/>
                  <a:uLnTx/>
                  <a:uFillTx/>
                  <a:latin typeface="Arial"/>
                  <a:ea typeface="+mn-ea"/>
                  <a:cs typeface="Arial"/>
                </a:rPr>
                <a:t>-</a:t>
              </a:r>
            </a:p>
          </p:txBody>
        </p:sp>
      </p:grpSp>
      <p:grpSp>
        <p:nvGrpSpPr>
          <p:cNvPr id="7" name="Group 6">
            <a:extLst>
              <a:ext uri="{FF2B5EF4-FFF2-40B4-BE49-F238E27FC236}">
                <a16:creationId xmlns:a16="http://schemas.microsoft.com/office/drawing/2014/main" id="{E392F73E-2776-074B-852F-F1631010CF0C}"/>
              </a:ext>
            </a:extLst>
          </p:cNvPr>
          <p:cNvGrpSpPr/>
          <p:nvPr/>
        </p:nvGrpSpPr>
        <p:grpSpPr>
          <a:xfrm>
            <a:off x="2613510" y="3993604"/>
            <a:ext cx="240114" cy="2026162"/>
            <a:chOff x="1271894" y="4527456"/>
            <a:chExt cx="240114" cy="2026162"/>
          </a:xfrm>
        </p:grpSpPr>
        <p:sp>
          <p:nvSpPr>
            <p:cNvPr id="34" name="Rectangle 33">
              <a:extLst>
                <a:ext uri="{FF2B5EF4-FFF2-40B4-BE49-F238E27FC236}">
                  <a16:creationId xmlns:a16="http://schemas.microsoft.com/office/drawing/2014/main" id="{6DA47C4E-7881-DE46-8953-2410DC68DBCC}"/>
                </a:ext>
              </a:extLst>
            </p:cNvPr>
            <p:cNvSpPr>
              <a:spLocks noChangeAspect="1" noChangeArrowheads="1"/>
            </p:cNvSpPr>
            <p:nvPr/>
          </p:nvSpPr>
          <p:spPr bwMode="auto">
            <a:xfrm>
              <a:off x="1271894" y="4541938"/>
              <a:ext cx="240114" cy="2011680"/>
            </a:xfrm>
            <a:prstGeom prst="rect">
              <a:avLst/>
            </a:prstGeom>
            <a:noFill/>
            <a:ln w="28575" cmpd="sng">
              <a:solidFill>
                <a:srgbClr val="000000"/>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82048" tIns="41025" rIns="82048" bIns="41025"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36" name="TextBox 35">
              <a:extLst>
                <a:ext uri="{FF2B5EF4-FFF2-40B4-BE49-F238E27FC236}">
                  <a16:creationId xmlns:a16="http://schemas.microsoft.com/office/drawing/2014/main" id="{1998E9DA-C33B-6540-8AE3-C3B28F6B0C9C}"/>
                </a:ext>
              </a:extLst>
            </p:cNvPr>
            <p:cNvSpPr txBox="1"/>
            <p:nvPr/>
          </p:nvSpPr>
          <p:spPr>
            <a:xfrm>
              <a:off x="1347879" y="5540537"/>
              <a:ext cx="94578" cy="338554"/>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000000"/>
                  </a:solidFill>
                  <a:effectLst/>
                  <a:uLnTx/>
                  <a:uFillTx/>
                  <a:latin typeface="Arial"/>
                  <a:ea typeface="+mn-ea"/>
                  <a:cs typeface="Arial"/>
                </a:rPr>
                <a:t>-</a:t>
              </a:r>
            </a:p>
          </p:txBody>
        </p:sp>
        <p:sp>
          <p:nvSpPr>
            <p:cNvPr id="37" name="TextBox 36">
              <a:extLst>
                <a:ext uri="{FF2B5EF4-FFF2-40B4-BE49-F238E27FC236}">
                  <a16:creationId xmlns:a16="http://schemas.microsoft.com/office/drawing/2014/main" id="{1DD7AF38-E6C2-EB49-93C4-C2DABD8F0DDE}"/>
                </a:ext>
              </a:extLst>
            </p:cNvPr>
            <p:cNvSpPr txBox="1"/>
            <p:nvPr/>
          </p:nvSpPr>
          <p:spPr>
            <a:xfrm>
              <a:off x="1344662" y="6052118"/>
              <a:ext cx="94578" cy="338554"/>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000000"/>
                  </a:solidFill>
                  <a:effectLst/>
                  <a:uLnTx/>
                  <a:uFillTx/>
                  <a:latin typeface="Arial"/>
                  <a:ea typeface="+mn-ea"/>
                  <a:cs typeface="Arial"/>
                </a:rPr>
                <a:t>-</a:t>
              </a:r>
            </a:p>
          </p:txBody>
        </p:sp>
        <p:sp>
          <p:nvSpPr>
            <p:cNvPr id="33" name="TextBox 32">
              <a:extLst>
                <a:ext uri="{FF2B5EF4-FFF2-40B4-BE49-F238E27FC236}">
                  <a16:creationId xmlns:a16="http://schemas.microsoft.com/office/drawing/2014/main" id="{389A5FCC-91C6-204F-9BA0-FB8F8C5D9F9E}"/>
                </a:ext>
              </a:extLst>
            </p:cNvPr>
            <p:cNvSpPr txBox="1"/>
            <p:nvPr/>
          </p:nvSpPr>
          <p:spPr>
            <a:xfrm>
              <a:off x="1343915" y="5043391"/>
              <a:ext cx="94578" cy="338554"/>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000000"/>
                  </a:solidFill>
                  <a:effectLst/>
                  <a:uLnTx/>
                  <a:uFillTx/>
                  <a:latin typeface="Arial"/>
                  <a:ea typeface="+mn-ea"/>
                  <a:cs typeface="Arial"/>
                </a:rPr>
                <a:t>-</a:t>
              </a:r>
            </a:p>
          </p:txBody>
        </p:sp>
        <p:sp>
          <p:nvSpPr>
            <p:cNvPr id="49" name="TextBox 48">
              <a:extLst>
                <a:ext uri="{FF2B5EF4-FFF2-40B4-BE49-F238E27FC236}">
                  <a16:creationId xmlns:a16="http://schemas.microsoft.com/office/drawing/2014/main" id="{516246C6-34FA-2C4A-8944-79D318777311}"/>
                </a:ext>
              </a:extLst>
            </p:cNvPr>
            <p:cNvSpPr txBox="1"/>
            <p:nvPr/>
          </p:nvSpPr>
          <p:spPr>
            <a:xfrm>
              <a:off x="1336211" y="4527456"/>
              <a:ext cx="94578" cy="338554"/>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000000"/>
                  </a:solidFill>
                  <a:effectLst/>
                  <a:uLnTx/>
                  <a:uFillTx/>
                  <a:latin typeface="Arial"/>
                  <a:ea typeface="+mn-ea"/>
                  <a:cs typeface="Arial"/>
                </a:rPr>
                <a:t>-</a:t>
              </a:r>
            </a:p>
          </p:txBody>
        </p:sp>
      </p:grpSp>
      <p:sp>
        <p:nvSpPr>
          <p:cNvPr id="50" name="TextBox 49">
            <a:extLst>
              <a:ext uri="{FF2B5EF4-FFF2-40B4-BE49-F238E27FC236}">
                <a16:creationId xmlns:a16="http://schemas.microsoft.com/office/drawing/2014/main" id="{90BBAC96-74D7-1B4C-996D-98DE2C40810F}"/>
              </a:ext>
            </a:extLst>
          </p:cNvPr>
          <p:cNvSpPr txBox="1"/>
          <p:nvPr/>
        </p:nvSpPr>
        <p:spPr>
          <a:xfrm>
            <a:off x="6317394" y="3523380"/>
            <a:ext cx="611065" cy="369332"/>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err="1">
                <a:ln>
                  <a:noFill/>
                </a:ln>
                <a:solidFill>
                  <a:srgbClr val="000000"/>
                </a:solidFill>
                <a:effectLst/>
                <a:uLnTx/>
                <a:uFillTx/>
                <a:latin typeface="Tahoma" pitchFamily="34" charset="0"/>
                <a:ea typeface="+mn-ea"/>
                <a:cs typeface="Arial" pitchFamily="34" charset="0"/>
              </a:rPr>
              <a:t>w</a:t>
            </a:r>
            <a:r>
              <a:rPr kumimoji="0" lang="en-US" sz="1800" b="0" i="0" u="none" strike="noStrike" kern="1200" cap="none" spc="0" normalizeH="0" baseline="-25000" noProof="0" dirty="0" err="1">
                <a:ln>
                  <a:noFill/>
                </a:ln>
                <a:solidFill>
                  <a:srgbClr val="000000"/>
                </a:solidFill>
                <a:effectLst/>
                <a:uLnTx/>
                <a:uFillTx/>
                <a:latin typeface="Tahoma" pitchFamily="34" charset="0"/>
                <a:ea typeface="+mn-ea"/>
                <a:cs typeface="Arial" pitchFamily="34" charset="0"/>
              </a:rPr>
              <a:t>out</a:t>
            </a:r>
            <a:endParaRPr kumimoji="0" lang="en-US" sz="1800" b="0" i="0" u="none" strike="noStrike" kern="1200" cap="none" spc="0" normalizeH="0" baseline="0" noProof="0" dirty="0">
              <a:ln>
                <a:noFill/>
              </a:ln>
              <a:solidFill>
                <a:srgbClr val="C00000"/>
              </a:solidFill>
              <a:effectLst/>
              <a:uLnTx/>
              <a:uFillTx/>
              <a:latin typeface="Tahoma" pitchFamily="34" charset="0"/>
              <a:ea typeface="+mn-ea"/>
              <a:cs typeface="Arial" pitchFamily="34" charset="0"/>
            </a:endParaRPr>
          </a:p>
        </p:txBody>
      </p:sp>
      <p:sp>
        <p:nvSpPr>
          <p:cNvPr id="51" name="TextBox 50">
            <a:extLst>
              <a:ext uri="{FF2B5EF4-FFF2-40B4-BE49-F238E27FC236}">
                <a16:creationId xmlns:a16="http://schemas.microsoft.com/office/drawing/2014/main" id="{E675E32B-A494-554B-B75E-5AD7E373E35E}"/>
              </a:ext>
            </a:extLst>
          </p:cNvPr>
          <p:cNvSpPr txBox="1"/>
          <p:nvPr/>
        </p:nvSpPr>
        <p:spPr>
          <a:xfrm>
            <a:off x="4436775" y="3528684"/>
            <a:ext cx="404278" cy="369332"/>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Tahoma" pitchFamily="34" charset="0"/>
                <a:ea typeface="+mn-ea"/>
                <a:cs typeface="Arial" pitchFamily="34" charset="0"/>
              </a:rPr>
              <a:t>m</a:t>
            </a:r>
            <a:endParaRPr kumimoji="0" lang="en-US" sz="1800" b="1" i="0" u="none" strike="noStrike" kern="1200" cap="none" spc="0" normalizeH="0" baseline="0" noProof="0" dirty="0">
              <a:ln>
                <a:noFill/>
              </a:ln>
              <a:solidFill>
                <a:srgbClr val="C00000"/>
              </a:solidFill>
              <a:effectLst/>
              <a:uLnTx/>
              <a:uFillTx/>
              <a:latin typeface="Tahoma" pitchFamily="34" charset="0"/>
              <a:ea typeface="+mn-ea"/>
              <a:cs typeface="Arial" pitchFamily="34" charset="0"/>
            </a:endParaRPr>
          </a:p>
        </p:txBody>
      </p:sp>
      <p:sp>
        <p:nvSpPr>
          <p:cNvPr id="52" name="TextBox 51">
            <a:extLst>
              <a:ext uri="{FF2B5EF4-FFF2-40B4-BE49-F238E27FC236}">
                <a16:creationId xmlns:a16="http://schemas.microsoft.com/office/drawing/2014/main" id="{F741C473-292F-CF4C-82D4-A8D94C7ECF9C}"/>
              </a:ext>
            </a:extLst>
          </p:cNvPr>
          <p:cNvSpPr txBox="1"/>
          <p:nvPr/>
        </p:nvSpPr>
        <p:spPr>
          <a:xfrm>
            <a:off x="2476980" y="3494816"/>
            <a:ext cx="511679" cy="369332"/>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Tahoma" pitchFamily="34" charset="0"/>
                <a:ea typeface="+mn-ea"/>
                <a:cs typeface="Arial" pitchFamily="34" charset="0"/>
              </a:rPr>
              <a:t>w</a:t>
            </a:r>
            <a:r>
              <a:rPr kumimoji="0" lang="en-US" sz="1800" b="0" i="0" u="none" strike="noStrike" kern="1200" cap="none" spc="0" normalizeH="0" baseline="-25000" noProof="0" dirty="0">
                <a:ln>
                  <a:noFill/>
                </a:ln>
                <a:solidFill>
                  <a:srgbClr val="000000"/>
                </a:solidFill>
                <a:effectLst/>
                <a:uLnTx/>
                <a:uFillTx/>
                <a:latin typeface="Tahoma" pitchFamily="34" charset="0"/>
                <a:ea typeface="+mn-ea"/>
                <a:cs typeface="Arial" pitchFamily="34" charset="0"/>
              </a:rPr>
              <a:t>in</a:t>
            </a:r>
            <a:endParaRPr kumimoji="0" lang="en-US" sz="1800" b="0" i="0" u="none" strike="noStrike" kern="1200" cap="none" spc="0" normalizeH="0" baseline="-25000" noProof="0" dirty="0">
              <a:ln>
                <a:noFill/>
              </a:ln>
              <a:solidFill>
                <a:srgbClr val="C00000"/>
              </a:solidFill>
              <a:effectLst/>
              <a:uLnTx/>
              <a:uFillTx/>
              <a:latin typeface="Tahoma" pitchFamily="34" charset="0"/>
              <a:ea typeface="+mn-ea"/>
              <a:cs typeface="Arial" pitchFamily="34" charset="0"/>
            </a:endParaRPr>
          </a:p>
        </p:txBody>
      </p:sp>
      <p:sp>
        <p:nvSpPr>
          <p:cNvPr id="53" name="TextBox 52">
            <a:extLst>
              <a:ext uri="{FF2B5EF4-FFF2-40B4-BE49-F238E27FC236}">
                <a16:creationId xmlns:a16="http://schemas.microsoft.com/office/drawing/2014/main" id="{A3677A11-26EA-B842-9E2B-47E82669780C}"/>
              </a:ext>
            </a:extLst>
          </p:cNvPr>
          <p:cNvSpPr txBox="1"/>
          <p:nvPr/>
        </p:nvSpPr>
        <p:spPr>
          <a:xfrm>
            <a:off x="3169794" y="3513221"/>
            <a:ext cx="700833" cy="369332"/>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err="1">
                <a:ln>
                  <a:noFill/>
                </a:ln>
                <a:solidFill>
                  <a:srgbClr val="000000"/>
                </a:solidFill>
                <a:effectLst/>
                <a:uLnTx/>
                <a:uFillTx/>
                <a:latin typeface="Tahoma" pitchFamily="34" charset="0"/>
                <a:ea typeface="+mn-ea"/>
                <a:cs typeface="Arial" pitchFamily="34" charset="0"/>
              </a:rPr>
              <a:t>A</a:t>
            </a:r>
            <a:r>
              <a:rPr kumimoji="0" lang="en-US" sz="1800" b="0" i="0" u="none" strike="noStrike" kern="1200" cap="none" spc="0" normalizeH="0" baseline="0" noProof="0" dirty="0" err="1">
                <a:ln>
                  <a:noFill/>
                </a:ln>
                <a:solidFill>
                  <a:srgbClr val="000000"/>
                </a:solidFill>
                <a:effectLst/>
                <a:uLnTx/>
                <a:uFillTx/>
                <a:latin typeface="Tahoma" pitchFamily="34" charset="0"/>
                <a:ea typeface="+mn-ea"/>
                <a:cs typeface="Arial" pitchFamily="34" charset="0"/>
              </a:rPr>
              <a:t>@</a:t>
            </a:r>
            <a:r>
              <a:rPr kumimoji="0" lang="en-US" sz="1800" b="1" i="0" u="none" strike="noStrike" kern="1200" cap="none" spc="0" normalizeH="0" baseline="0" noProof="0" dirty="0" err="1">
                <a:ln>
                  <a:noFill/>
                </a:ln>
                <a:solidFill>
                  <a:srgbClr val="000000"/>
                </a:solidFill>
                <a:effectLst/>
                <a:uLnTx/>
                <a:uFillTx/>
                <a:latin typeface="Tahoma" pitchFamily="34" charset="0"/>
                <a:ea typeface="+mn-ea"/>
                <a:cs typeface="Arial" pitchFamily="34" charset="0"/>
              </a:rPr>
              <a:t>u</a:t>
            </a:r>
            <a:endParaRPr kumimoji="0" lang="en-US" sz="1800" b="1" i="0" u="none" strike="noStrike" kern="1200" cap="none" spc="0" normalizeH="0" baseline="0" noProof="0" dirty="0">
              <a:ln>
                <a:noFill/>
              </a:ln>
              <a:solidFill>
                <a:srgbClr val="C00000"/>
              </a:solidFill>
              <a:effectLst/>
              <a:uLnTx/>
              <a:uFillTx/>
              <a:latin typeface="Tahoma" pitchFamily="34" charset="0"/>
              <a:ea typeface="+mn-ea"/>
              <a:cs typeface="Arial" pitchFamily="34" charset="0"/>
            </a:endParaRPr>
          </a:p>
        </p:txBody>
      </p:sp>
      <p:sp>
        <p:nvSpPr>
          <p:cNvPr id="38" name="Content Placeholder 2">
            <a:extLst>
              <a:ext uri="{FF2B5EF4-FFF2-40B4-BE49-F238E27FC236}">
                <a16:creationId xmlns:a16="http://schemas.microsoft.com/office/drawing/2014/main" id="{DD56D1E6-086A-45FC-8D2F-21DABBCDCFFE}"/>
              </a:ext>
            </a:extLst>
          </p:cNvPr>
          <p:cNvSpPr txBox="1">
            <a:spLocks/>
          </p:cNvSpPr>
          <p:nvPr/>
        </p:nvSpPr>
        <p:spPr bwMode="auto">
          <a:xfrm>
            <a:off x="3194495" y="6373105"/>
            <a:ext cx="5498655" cy="29938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225425" indent="-225425" algn="l" rtl="0" eaLnBrk="0" fontAlgn="base" hangingPunct="0">
              <a:spcBef>
                <a:spcPct val="20000"/>
              </a:spcBef>
              <a:spcAft>
                <a:spcPct val="0"/>
              </a:spcAft>
              <a:buChar char="•"/>
              <a:defRPr sz="2400">
                <a:solidFill>
                  <a:schemeClr val="tx1"/>
                </a:solidFill>
                <a:latin typeface="Arial" pitchFamily="34" charset="0"/>
                <a:ea typeface="+mn-ea"/>
                <a:cs typeface="+mn-cs"/>
              </a:defRPr>
            </a:lvl1pPr>
            <a:lvl2pPr marL="576263" indent="-236538" algn="l" rtl="0" eaLnBrk="0" fontAlgn="base" hangingPunct="0">
              <a:spcBef>
                <a:spcPct val="20000"/>
              </a:spcBef>
              <a:spcAft>
                <a:spcPct val="0"/>
              </a:spcAft>
              <a:buFont typeface="Verdana" pitchFamily="34" charset="0"/>
              <a:buChar char="–"/>
              <a:defRPr sz="2000">
                <a:solidFill>
                  <a:schemeClr val="tx1"/>
                </a:solidFill>
                <a:latin typeface="Arial" pitchFamily="34" charset="0"/>
              </a:defRPr>
            </a:lvl2pPr>
            <a:lvl3pPr marL="914400" indent="-223838" algn="l" rtl="0" eaLnBrk="0" fontAlgn="base" hangingPunct="0">
              <a:spcBef>
                <a:spcPct val="20000"/>
              </a:spcBef>
              <a:spcAft>
                <a:spcPct val="0"/>
              </a:spcAft>
              <a:buFont typeface="Verdana" pitchFamily="34" charset="0"/>
              <a:buChar char="–"/>
              <a:defRPr>
                <a:solidFill>
                  <a:schemeClr val="tx1"/>
                </a:solidFill>
                <a:latin typeface="Arial" pitchFamily="34" charset="0"/>
              </a:defRPr>
            </a:lvl3pPr>
            <a:lvl4pPr marL="1265238" indent="-236538" algn="l" rtl="0" eaLnBrk="0" fontAlgn="base" hangingPunct="0">
              <a:spcBef>
                <a:spcPct val="20000"/>
              </a:spcBef>
              <a:spcAft>
                <a:spcPct val="0"/>
              </a:spcAft>
              <a:buFont typeface="Verdana" pitchFamily="34" charset="0"/>
              <a:buChar char="–"/>
              <a:defRPr sz="1600">
                <a:solidFill>
                  <a:schemeClr val="tx1"/>
                </a:solidFill>
                <a:latin typeface="Arial" pitchFamily="34" charset="0"/>
              </a:defRPr>
            </a:lvl4pPr>
            <a:lvl5pPr marL="1660525" indent="-234950" algn="l" rtl="0" eaLnBrk="0" fontAlgn="base" hangingPunct="0">
              <a:spcBef>
                <a:spcPct val="20000"/>
              </a:spcBef>
              <a:spcAft>
                <a:spcPct val="0"/>
              </a:spcAft>
              <a:buFont typeface="Verdana" pitchFamily="34" charset="0"/>
              <a:buChar char="–"/>
              <a:defRPr sz="1400">
                <a:solidFill>
                  <a:schemeClr val="tx1"/>
                </a:solidFill>
                <a:latin typeface="Arial" pitchFamily="34" charset="0"/>
              </a:defRPr>
            </a:lvl5pPr>
            <a:lvl6pPr marL="2117725" indent="-234950" algn="l" rtl="0" eaLnBrk="1" fontAlgn="base" hangingPunct="1">
              <a:spcBef>
                <a:spcPct val="20000"/>
              </a:spcBef>
              <a:spcAft>
                <a:spcPct val="0"/>
              </a:spcAft>
              <a:buFont typeface="Verdana" pitchFamily="96" charset="0"/>
              <a:buChar char="–"/>
              <a:defRPr sz="1400">
                <a:solidFill>
                  <a:schemeClr val="tx1"/>
                </a:solidFill>
                <a:latin typeface="+mn-lt"/>
              </a:defRPr>
            </a:lvl6pPr>
            <a:lvl7pPr marL="2574925" indent="-234950" algn="l" rtl="0" eaLnBrk="1" fontAlgn="base" hangingPunct="1">
              <a:spcBef>
                <a:spcPct val="20000"/>
              </a:spcBef>
              <a:spcAft>
                <a:spcPct val="0"/>
              </a:spcAft>
              <a:buFont typeface="Verdana" pitchFamily="96" charset="0"/>
              <a:buChar char="–"/>
              <a:defRPr sz="1400">
                <a:solidFill>
                  <a:schemeClr val="tx1"/>
                </a:solidFill>
                <a:latin typeface="+mn-lt"/>
              </a:defRPr>
            </a:lvl7pPr>
            <a:lvl8pPr marL="3032125" indent="-234950" algn="l" rtl="0" eaLnBrk="1" fontAlgn="base" hangingPunct="1">
              <a:spcBef>
                <a:spcPct val="20000"/>
              </a:spcBef>
              <a:spcAft>
                <a:spcPct val="0"/>
              </a:spcAft>
              <a:buFont typeface="Verdana" pitchFamily="96" charset="0"/>
              <a:buChar char="–"/>
              <a:defRPr sz="1400">
                <a:solidFill>
                  <a:schemeClr val="tx1"/>
                </a:solidFill>
                <a:latin typeface="+mn-lt"/>
              </a:defRPr>
            </a:lvl8pPr>
            <a:lvl9pPr marL="3489325" indent="-234950" algn="l" rtl="0" eaLnBrk="1" fontAlgn="base" hangingPunct="1">
              <a:spcBef>
                <a:spcPct val="20000"/>
              </a:spcBef>
              <a:spcAft>
                <a:spcPct val="0"/>
              </a:spcAft>
              <a:buFont typeface="Verdana" pitchFamily="96" charset="0"/>
              <a:buChar char="–"/>
              <a:defRPr sz="1400">
                <a:solidFill>
                  <a:schemeClr val="tx1"/>
                </a:solidFill>
                <a:latin typeface="+mn-lt"/>
              </a:defRPr>
            </a:lvl9pPr>
          </a:lstStyle>
          <a:p>
            <a:pPr marL="0" marR="0" lvl="0" indent="0" algn="l" defTabSz="914400" rtl="0" eaLnBrk="0" fontAlgn="base" latinLnBrk="0" hangingPunct="0">
              <a:lnSpc>
                <a:spcPct val="100000"/>
              </a:lnSpc>
              <a:spcBef>
                <a:spcPts val="0"/>
              </a:spcBef>
              <a:spcAft>
                <a:spcPct val="0"/>
              </a:spcAft>
              <a:buClrTx/>
              <a:buSzTx/>
              <a:buFontTx/>
              <a:buNone/>
              <a:tabLst/>
              <a:defRPr/>
            </a:pPr>
            <a:r>
              <a:rPr kumimoji="0" lang="en-US" sz="1800" b="1" i="0" u="none" strike="noStrike" kern="0" cap="none" spc="0" normalizeH="0" baseline="0" noProof="0" dirty="0" err="1">
                <a:ln>
                  <a:noFill/>
                </a:ln>
                <a:solidFill>
                  <a:srgbClr val="008000"/>
                </a:solidFill>
                <a:effectLst/>
                <a:uLnTx/>
                <a:uFillTx/>
                <a:latin typeface="Courier New" panose="02070309020205020404" pitchFamily="49" charset="0"/>
                <a:ea typeface="+mn-ea"/>
                <a:cs typeface="Courier New" panose="02070309020205020404" pitchFamily="49" charset="0"/>
              </a:rPr>
              <a:t>A</a:t>
            </a:r>
            <a:r>
              <a:rPr kumimoji="0" lang="en-US" sz="1800" b="1" i="0" u="none" strike="noStrike" kern="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.mxv</a:t>
            </a:r>
            <a:r>
              <a:rPr kumimoji="0" lang="en-US" sz="18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a:t>
            </a:r>
            <a:r>
              <a:rPr kumimoji="0" lang="en-US" sz="1800" b="1" i="0" u="none" strike="noStrike" kern="0" cap="none" spc="0" normalizeH="0" baseline="0" noProof="0" dirty="0">
                <a:ln>
                  <a:noFill/>
                </a:ln>
                <a:solidFill>
                  <a:srgbClr val="008000"/>
                </a:solidFill>
                <a:effectLst/>
                <a:uLnTx/>
                <a:uFillTx/>
                <a:latin typeface="Courier New" panose="02070309020205020404" pitchFamily="49" charset="0"/>
                <a:ea typeface="+mn-ea"/>
                <a:cs typeface="Courier New" panose="02070309020205020404" pitchFamily="49" charset="0"/>
              </a:rPr>
              <a:t>u</a:t>
            </a:r>
            <a:r>
              <a:rPr kumimoji="0" lang="en-US" sz="18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out=w, </a:t>
            </a:r>
            <a:r>
              <a:rPr kumimoji="0" lang="en-US" sz="1800" b="1" i="0" u="none" strike="noStrike" kern="0" cap="none" spc="0" normalizeH="0" baseline="0" noProof="0" dirty="0">
                <a:ln>
                  <a:noFill/>
                </a:ln>
                <a:solidFill>
                  <a:srgbClr val="0000FF"/>
                </a:solidFill>
                <a:effectLst/>
                <a:uLnTx/>
                <a:uFillTx/>
                <a:latin typeface="Courier New" panose="02070309020205020404" pitchFamily="49" charset="0"/>
                <a:ea typeface="+mn-ea"/>
                <a:cs typeface="Courier New" panose="02070309020205020404" pitchFamily="49" charset="0"/>
              </a:rPr>
              <a:t>mask=m</a:t>
            </a:r>
            <a:r>
              <a:rPr kumimoji="0" lang="en-US" sz="18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a:t>
            </a:r>
          </a:p>
        </p:txBody>
      </p:sp>
      <p:grpSp>
        <p:nvGrpSpPr>
          <p:cNvPr id="24" name="Group 23">
            <a:extLst>
              <a:ext uri="{FF2B5EF4-FFF2-40B4-BE49-F238E27FC236}">
                <a16:creationId xmlns:a16="http://schemas.microsoft.com/office/drawing/2014/main" id="{8CE3D147-92AD-490A-B0B6-F37205093FC8}"/>
              </a:ext>
            </a:extLst>
          </p:cNvPr>
          <p:cNvGrpSpPr/>
          <p:nvPr/>
        </p:nvGrpSpPr>
        <p:grpSpPr>
          <a:xfrm>
            <a:off x="4513223" y="4003891"/>
            <a:ext cx="240114" cy="2011680"/>
            <a:chOff x="4513223" y="4003891"/>
            <a:chExt cx="240114" cy="2011680"/>
          </a:xfrm>
        </p:grpSpPr>
        <p:sp>
          <p:nvSpPr>
            <p:cNvPr id="9" name="Rectangle 8"/>
            <p:cNvSpPr>
              <a:spLocks noChangeAspect="1" noChangeArrowheads="1"/>
            </p:cNvSpPr>
            <p:nvPr/>
          </p:nvSpPr>
          <p:spPr bwMode="auto">
            <a:xfrm>
              <a:off x="4513223" y="4003891"/>
              <a:ext cx="240114" cy="2011680"/>
            </a:xfrm>
            <a:prstGeom prst="rect">
              <a:avLst/>
            </a:prstGeom>
            <a:noFill/>
            <a:ln w="28575" cmpd="sng">
              <a:solidFill>
                <a:srgbClr val="000000"/>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82048" tIns="41025" rIns="82048" bIns="41025"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12" name="TextBox 11"/>
            <p:cNvSpPr txBox="1"/>
            <p:nvPr/>
          </p:nvSpPr>
          <p:spPr>
            <a:xfrm>
              <a:off x="4589208" y="5002490"/>
              <a:ext cx="94578" cy="338554"/>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000000"/>
                  </a:solidFill>
                  <a:effectLst/>
                  <a:uLnTx/>
                  <a:uFillTx/>
                  <a:latin typeface="Arial"/>
                  <a:ea typeface="+mn-ea"/>
                  <a:cs typeface="Arial"/>
                </a:rPr>
                <a:t>-</a:t>
              </a:r>
            </a:p>
          </p:txBody>
        </p:sp>
        <p:sp>
          <p:nvSpPr>
            <p:cNvPr id="13" name="TextBox 12"/>
            <p:cNvSpPr txBox="1"/>
            <p:nvPr/>
          </p:nvSpPr>
          <p:spPr>
            <a:xfrm>
              <a:off x="4585991" y="5514071"/>
              <a:ext cx="94578" cy="338554"/>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000000"/>
                  </a:solidFill>
                  <a:effectLst/>
                  <a:uLnTx/>
                  <a:uFillTx/>
                  <a:latin typeface="Arial"/>
                  <a:ea typeface="+mn-ea"/>
                  <a:cs typeface="Arial"/>
                </a:rPr>
                <a:t>-</a:t>
              </a:r>
            </a:p>
          </p:txBody>
        </p:sp>
        <p:sp>
          <p:nvSpPr>
            <p:cNvPr id="39" name="TextBox 38">
              <a:extLst>
                <a:ext uri="{FF2B5EF4-FFF2-40B4-BE49-F238E27FC236}">
                  <a16:creationId xmlns:a16="http://schemas.microsoft.com/office/drawing/2014/main" id="{08210511-5E3A-4FFE-A427-2E27AB43FEE3}"/>
                </a:ext>
              </a:extLst>
            </p:cNvPr>
            <p:cNvSpPr txBox="1"/>
            <p:nvPr/>
          </p:nvSpPr>
          <p:spPr>
            <a:xfrm>
              <a:off x="4546847" y="4018111"/>
              <a:ext cx="173124" cy="338554"/>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1" i="0" u="none" strike="noStrike" kern="1200" cap="none" spc="0" normalizeH="0" baseline="0" noProof="0" dirty="0">
                  <a:ln>
                    <a:noFill/>
                  </a:ln>
                  <a:solidFill>
                    <a:srgbClr val="0000FF"/>
                  </a:solidFill>
                  <a:effectLst/>
                  <a:uLnTx/>
                  <a:uFillTx/>
                  <a:latin typeface="Arial"/>
                  <a:ea typeface="+mn-ea"/>
                  <a:cs typeface="Arial"/>
                </a:rPr>
                <a:t>T</a:t>
              </a:r>
            </a:p>
          </p:txBody>
        </p:sp>
        <p:sp>
          <p:nvSpPr>
            <p:cNvPr id="40" name="TextBox 39">
              <a:extLst>
                <a:ext uri="{FF2B5EF4-FFF2-40B4-BE49-F238E27FC236}">
                  <a16:creationId xmlns:a16="http://schemas.microsoft.com/office/drawing/2014/main" id="{CFCED0BE-C479-49C6-8B56-A0E375DC944E}"/>
                </a:ext>
              </a:extLst>
            </p:cNvPr>
            <p:cNvSpPr txBox="1"/>
            <p:nvPr/>
          </p:nvSpPr>
          <p:spPr>
            <a:xfrm>
              <a:off x="4546361" y="4522194"/>
              <a:ext cx="173124" cy="338554"/>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1" i="0" u="none" strike="noStrike" kern="1200" cap="none" spc="0" normalizeH="0" baseline="0" noProof="0" dirty="0">
                  <a:ln>
                    <a:noFill/>
                  </a:ln>
                  <a:solidFill>
                    <a:srgbClr val="0000FF"/>
                  </a:solidFill>
                  <a:effectLst/>
                  <a:uLnTx/>
                  <a:uFillTx/>
                  <a:latin typeface="Arial"/>
                  <a:ea typeface="+mn-ea"/>
                  <a:cs typeface="Arial"/>
                </a:rPr>
                <a:t>T</a:t>
              </a:r>
            </a:p>
          </p:txBody>
        </p:sp>
      </p:grpSp>
    </p:spTree>
    <p:extLst>
      <p:ext uri="{BB962C8B-B14F-4D97-AF65-F5344CB8AC3E}">
        <p14:creationId xmlns:p14="http://schemas.microsoft.com/office/powerpoint/2010/main" val="1306018999"/>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REPLACE vs. “MERGE”</a:t>
            </a:r>
          </a:p>
        </p:txBody>
      </p:sp>
      <p:sp>
        <p:nvSpPr>
          <p:cNvPr id="3" name="Content Placeholder 2"/>
          <p:cNvSpPr>
            <a:spLocks noGrp="1"/>
          </p:cNvSpPr>
          <p:nvPr>
            <p:ph idx="1"/>
          </p:nvPr>
        </p:nvSpPr>
        <p:spPr>
          <a:xfrm>
            <a:off x="455613" y="777668"/>
            <a:ext cx="8237537" cy="2273688"/>
          </a:xfrm>
        </p:spPr>
        <p:txBody>
          <a:bodyPr/>
          <a:lstStyle/>
          <a:p>
            <a:r>
              <a:rPr lang="en-US" sz="2200" dirty="0"/>
              <a:t>When a mask is used and the output container is not empty when the operation is called…what do you do to the “masked out” elements?</a:t>
            </a:r>
          </a:p>
          <a:p>
            <a:pPr lvl="1"/>
            <a:r>
              <a:rPr lang="en-US" dirty="0"/>
              <a:t>REPLACE (r): all unwritten locations are cleared (zeroed out).</a:t>
            </a:r>
          </a:p>
          <a:p>
            <a:pPr lvl="1"/>
            <a:r>
              <a:rPr lang="en-US" dirty="0"/>
              <a:t>MERGE: all unwritten locations are left unchanged.</a:t>
            </a:r>
          </a:p>
          <a:p>
            <a:pPr>
              <a:spcBef>
                <a:spcPts val="1200"/>
              </a:spcBef>
            </a:pPr>
            <a:endParaRPr lang="en-US" sz="2200" dirty="0"/>
          </a:p>
          <a:p>
            <a:pPr>
              <a:spcBef>
                <a:spcPts val="1200"/>
              </a:spcBef>
            </a:pPr>
            <a:endParaRPr lang="en-US" sz="2200" dirty="0"/>
          </a:p>
          <a:p>
            <a:pPr>
              <a:spcBef>
                <a:spcPts val="1200"/>
              </a:spcBef>
            </a:pPr>
            <a:endParaRPr lang="en-US" sz="2200" dirty="0"/>
          </a:p>
          <a:p>
            <a:pPr>
              <a:spcBef>
                <a:spcPts val="1200"/>
              </a:spcBef>
            </a:pPr>
            <a:endParaRPr lang="en-US" sz="2200" dirty="0"/>
          </a:p>
          <a:p>
            <a:pPr>
              <a:spcBef>
                <a:spcPts val="1200"/>
              </a:spcBef>
            </a:pPr>
            <a:endParaRPr lang="en-US" sz="2200" dirty="0"/>
          </a:p>
          <a:p>
            <a:pPr>
              <a:spcBef>
                <a:spcPts val="1200"/>
              </a:spcBef>
            </a:pPr>
            <a:endParaRPr lang="en-US" sz="2200" dirty="0"/>
          </a:p>
          <a:p>
            <a:pPr marL="0" indent="0">
              <a:spcBef>
                <a:spcPts val="1200"/>
              </a:spcBef>
              <a:buNone/>
            </a:pPr>
            <a:endParaRPr lang="en-US" sz="1200" dirty="0"/>
          </a:p>
          <a:p>
            <a:pPr>
              <a:spcBef>
                <a:spcPts val="1200"/>
              </a:spcBef>
            </a:pPr>
            <a:r>
              <a:rPr lang="en-US" sz="2200" dirty="0"/>
              <a:t>Behavior defaults to MERGE; otherwise, use a </a:t>
            </a:r>
            <a:r>
              <a:rPr lang="en-US" sz="2200" b="1" dirty="0" err="1">
                <a:latin typeface="Courier New" panose="02070309020205020404" pitchFamily="49" charset="0"/>
                <a:cs typeface="Courier New" panose="02070309020205020404" pitchFamily="49" charset="0"/>
              </a:rPr>
              <a:t>descriptor.R</a:t>
            </a:r>
            <a:r>
              <a:rPr lang="en-US" sz="2200" dirty="0"/>
              <a:t>:</a:t>
            </a:r>
          </a:p>
        </p:txBody>
      </p:sp>
      <p:sp>
        <p:nvSpPr>
          <p:cNvPr id="4" name="Slide Number Placeholder 3"/>
          <p:cNvSpPr>
            <a:spLocks noGrp="1"/>
          </p:cNvSpPr>
          <p:nvPr>
            <p:ph type="sldNum" sz="quarter" idx="10"/>
          </p:nvPr>
        </p:nvSpPr>
        <p:spPr>
          <a:xfrm>
            <a:off x="8728075" y="6548344"/>
            <a:ext cx="415925" cy="304800"/>
          </a:xfr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0C933AAA-F64E-4748-8A99-DCC60F15C72A}" type="slidenum">
              <a:rPr kumimoji="0" lang="en-US" sz="1200" b="0" i="0" u="none" strike="noStrike" kern="1200" cap="none" spc="0" normalizeH="0" baseline="0" noProof="0" smtClean="0">
                <a:ln>
                  <a:noFill/>
                </a:ln>
                <a:solidFill>
                  <a:srgbClr val="000000"/>
                </a:solidFill>
                <a:effectLst/>
                <a:uLnTx/>
                <a:uFillTx/>
                <a:latin typeface="Tahoma" pitchFamily="34" charset="0"/>
                <a:ea typeface="ＭＳ Ｐゴシック" pitchFamily="34" charset="-128"/>
                <a:cs typeface="Arial" pitchFamily="34" charset="0"/>
              </a:rPr>
              <a:pPr marL="0" marR="0" lvl="0" indent="0" algn="l" defTabSz="914400" rtl="0" eaLnBrk="1" fontAlgn="base" latinLnBrk="0" hangingPunct="1">
                <a:lnSpc>
                  <a:spcPct val="100000"/>
                </a:lnSpc>
                <a:spcBef>
                  <a:spcPct val="0"/>
                </a:spcBef>
                <a:spcAft>
                  <a:spcPct val="0"/>
                </a:spcAft>
                <a:buClrTx/>
                <a:buSzTx/>
                <a:buFontTx/>
                <a:buNone/>
                <a:tabLst/>
                <a:defRPr/>
              </a:pPr>
              <a:t>85</a:t>
            </a:fld>
            <a:endParaRPr kumimoji="0" lang="en-US" sz="1200" b="0" i="0" u="none" strike="noStrike" kern="1200" cap="none" spc="0" normalizeH="0" baseline="0" noProof="0" dirty="0">
              <a:ln>
                <a:noFill/>
              </a:ln>
              <a:solidFill>
                <a:srgbClr val="000000"/>
              </a:solidFill>
              <a:effectLst/>
              <a:uLnTx/>
              <a:uFillTx/>
              <a:latin typeface="Tahoma" pitchFamily="34" charset="0"/>
              <a:ea typeface="ＭＳ Ｐゴシック" pitchFamily="34" charset="-128"/>
              <a:cs typeface="Arial" pitchFamily="34" charset="0"/>
            </a:endParaRPr>
          </a:p>
        </p:txBody>
      </p:sp>
      <p:sp>
        <p:nvSpPr>
          <p:cNvPr id="5" name="TextBox 4">
            <a:extLst>
              <a:ext uri="{FF2B5EF4-FFF2-40B4-BE49-F238E27FC236}">
                <a16:creationId xmlns:a16="http://schemas.microsoft.com/office/drawing/2014/main" id="{85441B47-3341-514F-899D-7CE1FB853085}"/>
              </a:ext>
            </a:extLst>
          </p:cNvPr>
          <p:cNvSpPr txBox="1"/>
          <p:nvPr/>
        </p:nvSpPr>
        <p:spPr>
          <a:xfrm>
            <a:off x="2429157" y="2618999"/>
            <a:ext cx="4110100" cy="553998"/>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3600" b="1" i="0" u="none" strike="noStrike" kern="1200" cap="none" spc="0" normalizeH="0" baseline="0" noProof="0" dirty="0" err="1">
                <a:ln>
                  <a:noFill/>
                </a:ln>
                <a:solidFill>
                  <a:srgbClr val="000000"/>
                </a:solidFill>
                <a:effectLst/>
                <a:uLnTx/>
                <a:uFillTx/>
                <a:latin typeface="Arial" panose="020B0604020202020204" pitchFamily="34" charset="0"/>
                <a:ea typeface="Cambria Math" panose="02040503050406030204" pitchFamily="18" charset="0"/>
                <a:cs typeface="Arial" pitchFamily="34" charset="0"/>
              </a:rPr>
              <a:t>w</a:t>
            </a:r>
            <a:r>
              <a:rPr kumimoji="0" lang="en-US" sz="3600" b="1" i="0" u="none" strike="noStrike" kern="1200" cap="none" spc="0" normalizeH="0" baseline="0" noProof="0" dirty="0" err="1">
                <a:ln>
                  <a:noFill/>
                </a:ln>
                <a:solidFill>
                  <a:srgbClr val="000000"/>
                </a:solidFill>
                <a:effectLst/>
                <a:uLnTx/>
                <a:uFillTx/>
                <a:latin typeface="Tahoma" pitchFamily="34" charset="0"/>
                <a:ea typeface="+mn-ea"/>
                <a:cs typeface="Arial" pitchFamily="34" charset="0"/>
                <a:sym typeface="Symbol" panose="05050102010706020507" pitchFamily="18" charset="2"/>
              </a:rPr>
              <a:t></a:t>
            </a:r>
            <a:r>
              <a:rPr kumimoji="0" lang="en-US" sz="3600" b="1" i="0" u="none" strike="noStrike" kern="1200" cap="none" spc="0" normalizeH="0" baseline="0" noProof="0" dirty="0" err="1">
                <a:ln>
                  <a:noFill/>
                </a:ln>
                <a:solidFill>
                  <a:srgbClr val="0000FF"/>
                </a:solidFill>
                <a:effectLst/>
                <a:uLnTx/>
                <a:uFillTx/>
                <a:latin typeface="Arial" panose="020B0604020202020204" pitchFamily="34" charset="0"/>
                <a:ea typeface="+mn-ea"/>
                <a:cs typeface="Arial" pitchFamily="34" charset="0"/>
              </a:rPr>
              <a:t>m</a:t>
            </a:r>
            <a:r>
              <a:rPr kumimoji="0" lang="en-US" sz="36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itchFamily="34" charset="0"/>
              </a:rPr>
              <a:t>, </a:t>
            </a:r>
            <a:r>
              <a:rPr kumimoji="0" lang="en-US" sz="3600" b="0" i="0" u="none" strike="noStrike" kern="1200" cap="none" spc="0" normalizeH="0" baseline="0" noProof="0" dirty="0">
                <a:ln>
                  <a:noFill/>
                </a:ln>
                <a:solidFill>
                  <a:srgbClr val="C00000"/>
                </a:solidFill>
                <a:effectLst/>
                <a:uLnTx/>
                <a:uFillTx/>
                <a:latin typeface="Arial" panose="020B0604020202020204" pitchFamily="34" charset="0"/>
                <a:ea typeface="+mn-ea"/>
                <a:cs typeface="Arial" pitchFamily="34" charset="0"/>
              </a:rPr>
              <a:t>r</a:t>
            </a:r>
            <a:r>
              <a:rPr kumimoji="0" lang="en-US" sz="3600" b="1" i="0" u="none" strike="noStrike" kern="1200" cap="none" spc="0" normalizeH="0" baseline="0" noProof="0" dirty="0">
                <a:ln>
                  <a:noFill/>
                </a:ln>
                <a:solidFill>
                  <a:srgbClr val="000000"/>
                </a:solidFill>
                <a:effectLst/>
                <a:uLnTx/>
                <a:uFillTx/>
                <a:latin typeface="Tahoma" pitchFamily="34" charset="0"/>
                <a:ea typeface="+mn-ea"/>
                <a:cs typeface="Arial" pitchFamily="34" charset="0"/>
                <a:sym typeface="Symbol" panose="05050102010706020507" pitchFamily="18" charset="2"/>
              </a:rPr>
              <a:t> </a:t>
            </a:r>
            <a:r>
              <a:rPr kumimoji="0" lang="en-US" sz="3600" b="0" i="0" u="none" strike="noStrike" kern="1200" cap="none" spc="0" normalizeH="0" baseline="0" noProof="0" dirty="0">
                <a:ln>
                  <a:noFill/>
                </a:ln>
                <a:solidFill>
                  <a:srgbClr val="000000"/>
                </a:solidFill>
                <a:effectLst/>
                <a:uLnTx/>
                <a:uFillTx/>
                <a:latin typeface="Tahoma" pitchFamily="34" charset="0"/>
                <a:ea typeface="Cambria Math" panose="02040503050406030204" pitchFamily="18" charset="0"/>
                <a:cs typeface="Arial" pitchFamily="34" charset="0"/>
              </a:rPr>
              <a:t>= </a:t>
            </a:r>
            <a:r>
              <a:rPr kumimoji="0" lang="en-US" sz="3600" b="1" i="0" u="none" strike="noStrike" kern="1200" cap="none" spc="0" normalizeH="0" baseline="0" noProof="0" dirty="0">
                <a:ln>
                  <a:noFill/>
                </a:ln>
                <a:solidFill>
                  <a:srgbClr val="00B050"/>
                </a:solidFill>
                <a:effectLst/>
                <a:uLnTx/>
                <a:uFillTx/>
                <a:latin typeface="Arial" panose="020B0604020202020204" pitchFamily="34" charset="0"/>
                <a:ea typeface="+mn-ea"/>
                <a:cs typeface="Arial" pitchFamily="34" charset="0"/>
              </a:rPr>
              <a:t>A</a:t>
            </a:r>
            <a:r>
              <a:rPr kumimoji="0" lang="en-US" sz="3600" b="0" i="0" u="none" strike="noStrike" kern="1200" cap="none" spc="0" normalizeH="0" baseline="0" noProof="0" dirty="0">
                <a:ln>
                  <a:noFill/>
                </a:ln>
                <a:solidFill>
                  <a:srgbClr val="00B050"/>
                </a:solidFill>
                <a:effectLst/>
                <a:uLnTx/>
                <a:uFillTx/>
                <a:latin typeface="Tahoma" pitchFamily="34" charset="0"/>
                <a:ea typeface="+mn-ea"/>
                <a:cs typeface="Arial" pitchFamily="34" charset="0"/>
              </a:rPr>
              <a:t> ⊕.⊗ </a:t>
            </a:r>
            <a:r>
              <a:rPr kumimoji="0" lang="en-US" sz="3600" b="1" i="0" u="none" strike="noStrike" kern="1200" cap="none" spc="0" normalizeH="0" baseline="0" noProof="0" dirty="0">
                <a:ln>
                  <a:noFill/>
                </a:ln>
                <a:solidFill>
                  <a:srgbClr val="00B050"/>
                </a:solidFill>
                <a:effectLst/>
                <a:uLnTx/>
                <a:uFillTx/>
                <a:latin typeface="Arial" panose="020B0604020202020204" pitchFamily="34" charset="0"/>
                <a:ea typeface="+mn-ea"/>
                <a:cs typeface="Arial" pitchFamily="34" charset="0"/>
              </a:rPr>
              <a:t>u</a:t>
            </a:r>
          </a:p>
        </p:txBody>
      </p:sp>
      <p:sp>
        <p:nvSpPr>
          <p:cNvPr id="28" name="Rectangle 27"/>
          <p:cNvSpPr/>
          <p:nvPr/>
        </p:nvSpPr>
        <p:spPr>
          <a:xfrm>
            <a:off x="4248922" y="4356442"/>
            <a:ext cx="764953" cy="646331"/>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3600" b="0" i="0" u="none" strike="noStrike" kern="1200" cap="none" spc="0" normalizeH="0" baseline="0" noProof="0" dirty="0">
                <a:ln>
                  <a:noFill/>
                </a:ln>
                <a:solidFill>
                  <a:srgbClr val="000000"/>
                </a:solidFill>
                <a:effectLst/>
                <a:uLnTx/>
                <a:uFillTx/>
                <a:latin typeface="Helvetica"/>
                <a:ea typeface="+mn-ea"/>
                <a:cs typeface="Helvetica"/>
                <a:sym typeface="Wingdings" panose="05000000000000000000" pitchFamily="2" charset="2"/>
              </a:rPr>
              <a:t></a:t>
            </a:r>
            <a:r>
              <a:rPr kumimoji="0" lang="en-US" sz="3600" b="0" i="0" u="none" strike="noStrike" kern="1200" cap="none" spc="0" normalizeH="0" baseline="0" noProof="0" dirty="0">
                <a:ln>
                  <a:noFill/>
                </a:ln>
                <a:solidFill>
                  <a:srgbClr val="000000"/>
                </a:solidFill>
                <a:effectLst/>
                <a:uLnTx/>
                <a:uFillTx/>
                <a:latin typeface="Helvetica"/>
                <a:ea typeface="+mn-ea"/>
                <a:cs typeface="Helvetica"/>
              </a:rPr>
              <a:t> </a:t>
            </a:r>
          </a:p>
        </p:txBody>
      </p:sp>
      <p:grpSp>
        <p:nvGrpSpPr>
          <p:cNvPr id="35" name="Group 34"/>
          <p:cNvGrpSpPr/>
          <p:nvPr/>
        </p:nvGrpSpPr>
        <p:grpSpPr>
          <a:xfrm>
            <a:off x="1976118" y="3673768"/>
            <a:ext cx="240114" cy="2011680"/>
            <a:chOff x="1778195" y="1758199"/>
            <a:chExt cx="240114" cy="2011680"/>
          </a:xfrm>
        </p:grpSpPr>
        <p:sp>
          <p:nvSpPr>
            <p:cNvPr id="36" name="Rectangle 35"/>
            <p:cNvSpPr>
              <a:spLocks noChangeAspect="1" noChangeArrowheads="1"/>
            </p:cNvSpPr>
            <p:nvPr/>
          </p:nvSpPr>
          <p:spPr bwMode="auto">
            <a:xfrm>
              <a:off x="1778195" y="1758199"/>
              <a:ext cx="240114" cy="2011680"/>
            </a:xfrm>
            <a:prstGeom prst="rect">
              <a:avLst/>
            </a:prstGeom>
            <a:noFill/>
            <a:ln w="28575" cmpd="sng">
              <a:solidFill>
                <a:srgbClr val="000000"/>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82048" tIns="41025" rIns="82048" bIns="41025"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37" name="Oval 36"/>
            <p:cNvSpPr>
              <a:spLocks noChangeArrowheads="1"/>
            </p:cNvSpPr>
            <p:nvPr/>
          </p:nvSpPr>
          <p:spPr bwMode="auto">
            <a:xfrm rot="10800000" flipH="1" flipV="1">
              <a:off x="1838815" y="1886599"/>
              <a:ext cx="118872" cy="120463"/>
            </a:xfrm>
            <a:prstGeom prst="ellipse">
              <a:avLst/>
            </a:prstGeom>
            <a:solidFill>
              <a:srgbClr val="00B050"/>
            </a:solidFill>
            <a:ln w="12700">
              <a:solidFill>
                <a:srgbClr val="00B050"/>
              </a:solidFill>
              <a:round/>
              <a:headEnd/>
              <a:tailE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38" name="Oval 37"/>
            <p:cNvSpPr>
              <a:spLocks noChangeArrowheads="1"/>
            </p:cNvSpPr>
            <p:nvPr/>
          </p:nvSpPr>
          <p:spPr bwMode="auto">
            <a:xfrm rot="10800000" flipH="1" flipV="1">
              <a:off x="1838815" y="2901058"/>
              <a:ext cx="118872" cy="120463"/>
            </a:xfrm>
            <a:prstGeom prst="ellipse">
              <a:avLst/>
            </a:prstGeom>
            <a:solidFill>
              <a:srgbClr val="00B050"/>
            </a:solidFill>
            <a:ln w="12700">
              <a:solidFill>
                <a:srgbClr val="00B050"/>
              </a:solidFill>
              <a:round/>
              <a:headEnd/>
              <a:tailE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39" name="TextBox 38"/>
            <p:cNvSpPr txBox="1"/>
            <p:nvPr/>
          </p:nvSpPr>
          <p:spPr>
            <a:xfrm>
              <a:off x="1850962" y="3275880"/>
              <a:ext cx="94578" cy="338554"/>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000000"/>
                  </a:solidFill>
                  <a:effectLst/>
                  <a:uLnTx/>
                  <a:uFillTx/>
                  <a:latin typeface="Arial"/>
                  <a:ea typeface="+mn-ea"/>
                  <a:cs typeface="Arial"/>
                </a:rPr>
                <a:t>-</a:t>
              </a:r>
            </a:p>
          </p:txBody>
        </p:sp>
        <p:sp>
          <p:nvSpPr>
            <p:cNvPr id="40" name="TextBox 39"/>
            <p:cNvSpPr txBox="1"/>
            <p:nvPr/>
          </p:nvSpPr>
          <p:spPr>
            <a:xfrm>
              <a:off x="1850962" y="2249726"/>
              <a:ext cx="94578" cy="338554"/>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000000"/>
                  </a:solidFill>
                  <a:effectLst/>
                  <a:uLnTx/>
                  <a:uFillTx/>
                  <a:latin typeface="Arial"/>
                  <a:ea typeface="+mn-ea"/>
                  <a:cs typeface="Arial"/>
                </a:rPr>
                <a:t>-</a:t>
              </a:r>
            </a:p>
          </p:txBody>
        </p:sp>
      </p:grpSp>
      <p:grpSp>
        <p:nvGrpSpPr>
          <p:cNvPr id="42" name="Group 41"/>
          <p:cNvGrpSpPr/>
          <p:nvPr/>
        </p:nvGrpSpPr>
        <p:grpSpPr>
          <a:xfrm>
            <a:off x="5060170" y="3673768"/>
            <a:ext cx="240114" cy="2011680"/>
            <a:chOff x="5556827" y="4544203"/>
            <a:chExt cx="240114" cy="2011680"/>
          </a:xfrm>
        </p:grpSpPr>
        <p:grpSp>
          <p:nvGrpSpPr>
            <p:cNvPr id="43" name="Group 42"/>
            <p:cNvGrpSpPr/>
            <p:nvPr/>
          </p:nvGrpSpPr>
          <p:grpSpPr>
            <a:xfrm>
              <a:off x="5556827" y="4544203"/>
              <a:ext cx="240114" cy="2011680"/>
              <a:chOff x="1080198" y="1765700"/>
              <a:chExt cx="240114" cy="2011680"/>
            </a:xfrm>
          </p:grpSpPr>
          <p:sp>
            <p:nvSpPr>
              <p:cNvPr id="45" name="Rectangle 44"/>
              <p:cNvSpPr>
                <a:spLocks noChangeAspect="1" noChangeArrowheads="1"/>
              </p:cNvSpPr>
              <p:nvPr/>
            </p:nvSpPr>
            <p:spPr bwMode="auto">
              <a:xfrm>
                <a:off x="1080198" y="1765700"/>
                <a:ext cx="240114" cy="2011680"/>
              </a:xfrm>
              <a:prstGeom prst="rect">
                <a:avLst/>
              </a:prstGeom>
              <a:noFill/>
              <a:ln w="28575" cmpd="sng">
                <a:solidFill>
                  <a:srgbClr val="000000"/>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82048" tIns="41025" rIns="82048" bIns="41025"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46" name="Oval 45"/>
              <p:cNvSpPr>
                <a:spLocks noChangeArrowheads="1"/>
              </p:cNvSpPr>
              <p:nvPr/>
            </p:nvSpPr>
            <p:spPr bwMode="auto">
              <a:xfrm rot="10800000" flipH="1" flipV="1">
                <a:off x="1133630" y="1888966"/>
                <a:ext cx="118872" cy="120463"/>
              </a:xfrm>
              <a:prstGeom prst="ellipse">
                <a:avLst/>
              </a:prstGeom>
              <a:solidFill>
                <a:srgbClr val="00B050"/>
              </a:solidFill>
              <a:ln w="12700">
                <a:solidFill>
                  <a:srgbClr val="00B050"/>
                </a:solidFill>
                <a:round/>
                <a:headEnd/>
                <a:tailE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47" name="TextBox 46"/>
              <p:cNvSpPr txBox="1"/>
              <p:nvPr/>
            </p:nvSpPr>
            <p:spPr>
              <a:xfrm>
                <a:off x="1156183" y="2764299"/>
                <a:ext cx="94578" cy="338554"/>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000000"/>
                    </a:solidFill>
                    <a:effectLst/>
                    <a:uLnTx/>
                    <a:uFillTx/>
                    <a:latin typeface="Arial"/>
                    <a:ea typeface="+mn-ea"/>
                    <a:cs typeface="Arial"/>
                  </a:rPr>
                  <a:t>-</a:t>
                </a:r>
              </a:p>
            </p:txBody>
          </p:sp>
          <p:sp>
            <p:nvSpPr>
              <p:cNvPr id="48" name="TextBox 47"/>
              <p:cNvSpPr txBox="1"/>
              <p:nvPr/>
            </p:nvSpPr>
            <p:spPr>
              <a:xfrm>
                <a:off x="1152966" y="3275880"/>
                <a:ext cx="94578" cy="338554"/>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000000"/>
                    </a:solidFill>
                    <a:effectLst/>
                    <a:uLnTx/>
                    <a:uFillTx/>
                    <a:latin typeface="Arial"/>
                    <a:ea typeface="+mn-ea"/>
                    <a:cs typeface="Arial"/>
                  </a:rPr>
                  <a:t>-</a:t>
                </a:r>
              </a:p>
            </p:txBody>
          </p:sp>
        </p:grpSp>
        <p:sp>
          <p:nvSpPr>
            <p:cNvPr id="44" name="TextBox 43"/>
            <p:cNvSpPr txBox="1"/>
            <p:nvPr/>
          </p:nvSpPr>
          <p:spPr>
            <a:xfrm>
              <a:off x="5628848" y="5045656"/>
              <a:ext cx="94578" cy="338554"/>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000000"/>
                  </a:solidFill>
                  <a:effectLst/>
                  <a:uLnTx/>
                  <a:uFillTx/>
                  <a:latin typeface="Arial"/>
                  <a:ea typeface="+mn-ea"/>
                  <a:cs typeface="Arial"/>
                </a:rPr>
                <a:t>-</a:t>
              </a:r>
            </a:p>
          </p:txBody>
        </p:sp>
      </p:grpSp>
      <p:sp>
        <p:nvSpPr>
          <p:cNvPr id="56" name="TextBox 55"/>
          <p:cNvSpPr txBox="1"/>
          <p:nvPr/>
        </p:nvSpPr>
        <p:spPr>
          <a:xfrm>
            <a:off x="3541899" y="4025768"/>
            <a:ext cx="1451231" cy="369332"/>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pitchFamily="34" charset="0"/>
                <a:ea typeface="+mn-ea"/>
                <a:cs typeface="Arial" pitchFamily="34" charset="0"/>
              </a:rPr>
              <a:t>REPLACE (</a:t>
            </a:r>
            <a:r>
              <a:rPr kumimoji="0" lang="en-US" sz="1800" b="0" i="0" u="none" strike="noStrike" kern="1200" cap="none" spc="0" normalizeH="0" baseline="0" noProof="0" dirty="0">
                <a:ln>
                  <a:noFill/>
                </a:ln>
                <a:solidFill>
                  <a:srgbClr val="C00000"/>
                </a:solidFill>
                <a:effectLst/>
                <a:uLnTx/>
                <a:uFillTx/>
                <a:latin typeface="Tahoma" pitchFamily="34" charset="0"/>
                <a:ea typeface="+mn-ea"/>
                <a:cs typeface="Arial" pitchFamily="34" charset="0"/>
              </a:rPr>
              <a:t>r</a:t>
            </a:r>
            <a:r>
              <a:rPr kumimoji="0" lang="en-US" sz="1800" b="0" i="0" u="none" strike="noStrike" kern="1200" cap="none" spc="0" normalizeH="0" baseline="0" noProof="0" dirty="0">
                <a:ln>
                  <a:noFill/>
                </a:ln>
                <a:solidFill>
                  <a:srgbClr val="000000"/>
                </a:solidFill>
                <a:effectLst/>
                <a:uLnTx/>
                <a:uFillTx/>
                <a:latin typeface="Tahoma" pitchFamily="34" charset="0"/>
                <a:ea typeface="+mn-ea"/>
                <a:cs typeface="Arial" pitchFamily="34" charset="0"/>
              </a:rPr>
              <a:t>)</a:t>
            </a:r>
          </a:p>
        </p:txBody>
      </p:sp>
      <p:grpSp>
        <p:nvGrpSpPr>
          <p:cNvPr id="58" name="Group 57"/>
          <p:cNvGrpSpPr/>
          <p:nvPr/>
        </p:nvGrpSpPr>
        <p:grpSpPr>
          <a:xfrm>
            <a:off x="1372210" y="3673768"/>
            <a:ext cx="240114" cy="2011680"/>
            <a:chOff x="1212646" y="4563769"/>
            <a:chExt cx="240114" cy="2011680"/>
          </a:xfrm>
        </p:grpSpPr>
        <p:grpSp>
          <p:nvGrpSpPr>
            <p:cNvPr id="49" name="Group 48"/>
            <p:cNvGrpSpPr/>
            <p:nvPr/>
          </p:nvGrpSpPr>
          <p:grpSpPr>
            <a:xfrm>
              <a:off x="1212646" y="4563769"/>
              <a:ext cx="240114" cy="2011680"/>
              <a:chOff x="5556827" y="4544203"/>
              <a:chExt cx="240114" cy="2011680"/>
            </a:xfrm>
          </p:grpSpPr>
          <p:grpSp>
            <p:nvGrpSpPr>
              <p:cNvPr id="50" name="Group 49"/>
              <p:cNvGrpSpPr/>
              <p:nvPr/>
            </p:nvGrpSpPr>
            <p:grpSpPr>
              <a:xfrm>
                <a:off x="5556827" y="4544203"/>
                <a:ext cx="240114" cy="2011680"/>
                <a:chOff x="1080198" y="1765700"/>
                <a:chExt cx="240114" cy="2011680"/>
              </a:xfrm>
            </p:grpSpPr>
            <p:sp>
              <p:nvSpPr>
                <p:cNvPr id="52" name="Rectangle 51"/>
                <p:cNvSpPr>
                  <a:spLocks noChangeAspect="1" noChangeArrowheads="1"/>
                </p:cNvSpPr>
                <p:nvPr/>
              </p:nvSpPr>
              <p:spPr bwMode="auto">
                <a:xfrm>
                  <a:off x="1080198" y="1765700"/>
                  <a:ext cx="240114" cy="2011680"/>
                </a:xfrm>
                <a:prstGeom prst="rect">
                  <a:avLst/>
                </a:prstGeom>
                <a:noFill/>
                <a:ln w="28575" cmpd="sng">
                  <a:solidFill>
                    <a:srgbClr val="000000"/>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82048" tIns="41025" rIns="82048" bIns="41025"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53" name="Oval 52"/>
                <p:cNvSpPr>
                  <a:spLocks noChangeArrowheads="1"/>
                </p:cNvSpPr>
                <p:nvPr/>
              </p:nvSpPr>
              <p:spPr bwMode="auto">
                <a:xfrm rot="10800000" flipH="1" flipV="1">
                  <a:off x="1133630" y="1888966"/>
                  <a:ext cx="118872" cy="120463"/>
                </a:xfrm>
                <a:prstGeom prst="ellipse">
                  <a:avLst/>
                </a:prstGeom>
                <a:solidFill>
                  <a:schemeClr val="tx1"/>
                </a:solidFill>
                <a:ln w="12700">
                  <a:solidFill>
                    <a:schemeClr val="tx1"/>
                  </a:solidFill>
                  <a:round/>
                  <a:headEnd/>
                  <a:tailE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54" name="TextBox 53"/>
                <p:cNvSpPr txBox="1"/>
                <p:nvPr/>
              </p:nvSpPr>
              <p:spPr>
                <a:xfrm>
                  <a:off x="1156183" y="2764299"/>
                  <a:ext cx="94578" cy="338554"/>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000000"/>
                      </a:solidFill>
                      <a:effectLst/>
                      <a:uLnTx/>
                      <a:uFillTx/>
                      <a:latin typeface="Arial"/>
                      <a:ea typeface="+mn-ea"/>
                      <a:cs typeface="Arial"/>
                    </a:rPr>
                    <a:t>-</a:t>
                  </a:r>
                </a:p>
              </p:txBody>
            </p:sp>
            <p:sp>
              <p:nvSpPr>
                <p:cNvPr id="55" name="TextBox 54"/>
                <p:cNvSpPr txBox="1"/>
                <p:nvPr/>
              </p:nvSpPr>
              <p:spPr>
                <a:xfrm>
                  <a:off x="1152966" y="3275880"/>
                  <a:ext cx="94578" cy="338554"/>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000000"/>
                      </a:solidFill>
                      <a:effectLst/>
                      <a:uLnTx/>
                      <a:uFillTx/>
                      <a:latin typeface="Arial"/>
                      <a:ea typeface="+mn-ea"/>
                      <a:cs typeface="Arial"/>
                    </a:rPr>
                    <a:t>-</a:t>
                  </a:r>
                </a:p>
              </p:txBody>
            </p:sp>
          </p:grpSp>
          <p:sp>
            <p:nvSpPr>
              <p:cNvPr id="51" name="TextBox 50"/>
              <p:cNvSpPr txBox="1"/>
              <p:nvPr/>
            </p:nvSpPr>
            <p:spPr>
              <a:xfrm>
                <a:off x="5628848" y="5045656"/>
                <a:ext cx="94578" cy="338554"/>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000000"/>
                    </a:solidFill>
                    <a:effectLst/>
                    <a:uLnTx/>
                    <a:uFillTx/>
                    <a:latin typeface="Arial"/>
                    <a:ea typeface="+mn-ea"/>
                    <a:cs typeface="Arial"/>
                  </a:rPr>
                  <a:t>-</a:t>
                </a:r>
              </a:p>
            </p:txBody>
          </p:sp>
        </p:grpSp>
        <p:sp>
          <p:nvSpPr>
            <p:cNvPr id="57" name="Oval 56"/>
            <p:cNvSpPr>
              <a:spLocks noChangeArrowheads="1"/>
            </p:cNvSpPr>
            <p:nvPr/>
          </p:nvSpPr>
          <p:spPr bwMode="auto">
            <a:xfrm rot="10800000" flipH="1" flipV="1">
              <a:off x="1260581" y="5731645"/>
              <a:ext cx="118872" cy="120463"/>
            </a:xfrm>
            <a:prstGeom prst="ellipse">
              <a:avLst/>
            </a:prstGeom>
            <a:solidFill>
              <a:schemeClr val="tx1"/>
            </a:solidFill>
            <a:ln w="12700">
              <a:solidFill>
                <a:schemeClr val="tx1"/>
              </a:solidFill>
              <a:round/>
              <a:headEnd/>
              <a:tailE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sp>
        <p:nvSpPr>
          <p:cNvPr id="59" name="Rectangle 58"/>
          <p:cNvSpPr/>
          <p:nvPr/>
        </p:nvSpPr>
        <p:spPr>
          <a:xfrm>
            <a:off x="6786162" y="4349201"/>
            <a:ext cx="764953" cy="646331"/>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3600" b="0" i="0" u="none" strike="noStrike" kern="1200" cap="none" spc="0" normalizeH="0" baseline="0" noProof="0" dirty="0">
                <a:ln>
                  <a:noFill/>
                </a:ln>
                <a:solidFill>
                  <a:srgbClr val="000000"/>
                </a:solidFill>
                <a:effectLst/>
                <a:uLnTx/>
                <a:uFillTx/>
                <a:latin typeface="Helvetica"/>
                <a:ea typeface="+mn-ea"/>
                <a:cs typeface="Helvetica"/>
                <a:sym typeface="Wingdings" panose="05000000000000000000" pitchFamily="2" charset="2"/>
              </a:rPr>
              <a:t></a:t>
            </a:r>
            <a:r>
              <a:rPr kumimoji="0" lang="en-US" sz="3600" b="0" i="0" u="none" strike="noStrike" kern="1200" cap="none" spc="0" normalizeH="0" baseline="0" noProof="0" dirty="0">
                <a:ln>
                  <a:noFill/>
                </a:ln>
                <a:solidFill>
                  <a:srgbClr val="000000"/>
                </a:solidFill>
                <a:effectLst/>
                <a:uLnTx/>
                <a:uFillTx/>
                <a:latin typeface="Helvetica"/>
                <a:ea typeface="+mn-ea"/>
                <a:cs typeface="Helvetica"/>
              </a:rPr>
              <a:t> </a:t>
            </a:r>
          </a:p>
        </p:txBody>
      </p:sp>
      <p:sp>
        <p:nvSpPr>
          <p:cNvPr id="67" name="TextBox 66"/>
          <p:cNvSpPr txBox="1"/>
          <p:nvPr/>
        </p:nvSpPr>
        <p:spPr>
          <a:xfrm>
            <a:off x="6463983" y="4025768"/>
            <a:ext cx="918841" cy="369332"/>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pitchFamily="34" charset="0"/>
                <a:ea typeface="+mn-ea"/>
                <a:cs typeface="Arial" pitchFamily="34" charset="0"/>
              </a:rPr>
              <a:t>MERGE</a:t>
            </a:r>
            <a:endParaRPr kumimoji="0" lang="en-US" sz="1800" b="0" i="0" u="none" strike="noStrike" kern="1200" cap="none" spc="0" normalizeH="0" baseline="0" noProof="0" dirty="0">
              <a:ln>
                <a:noFill/>
              </a:ln>
              <a:solidFill>
                <a:srgbClr val="C00000"/>
              </a:solidFill>
              <a:effectLst/>
              <a:uLnTx/>
              <a:uFillTx/>
              <a:latin typeface="Tahoma" pitchFamily="34" charset="0"/>
              <a:ea typeface="+mn-ea"/>
              <a:cs typeface="Arial" pitchFamily="34" charset="0"/>
            </a:endParaRPr>
          </a:p>
        </p:txBody>
      </p:sp>
      <p:grpSp>
        <p:nvGrpSpPr>
          <p:cNvPr id="69" name="Group 68"/>
          <p:cNvGrpSpPr/>
          <p:nvPr/>
        </p:nvGrpSpPr>
        <p:grpSpPr>
          <a:xfrm>
            <a:off x="7579413" y="3675801"/>
            <a:ext cx="240114" cy="2011680"/>
            <a:chOff x="7419849" y="4565802"/>
            <a:chExt cx="240114" cy="2011680"/>
          </a:xfrm>
        </p:grpSpPr>
        <p:grpSp>
          <p:nvGrpSpPr>
            <p:cNvPr id="60" name="Group 59"/>
            <p:cNvGrpSpPr/>
            <p:nvPr/>
          </p:nvGrpSpPr>
          <p:grpSpPr>
            <a:xfrm>
              <a:off x="7419849" y="4565802"/>
              <a:ext cx="240114" cy="2011680"/>
              <a:chOff x="5556827" y="4544203"/>
              <a:chExt cx="240114" cy="2011680"/>
            </a:xfrm>
          </p:grpSpPr>
          <p:grpSp>
            <p:nvGrpSpPr>
              <p:cNvPr id="61" name="Group 60"/>
              <p:cNvGrpSpPr/>
              <p:nvPr/>
            </p:nvGrpSpPr>
            <p:grpSpPr>
              <a:xfrm>
                <a:off x="5556827" y="4544203"/>
                <a:ext cx="240114" cy="2011680"/>
                <a:chOff x="1080198" y="1765700"/>
                <a:chExt cx="240114" cy="2011680"/>
              </a:xfrm>
            </p:grpSpPr>
            <p:sp>
              <p:nvSpPr>
                <p:cNvPr id="63" name="Rectangle 62"/>
                <p:cNvSpPr>
                  <a:spLocks noChangeAspect="1" noChangeArrowheads="1"/>
                </p:cNvSpPr>
                <p:nvPr/>
              </p:nvSpPr>
              <p:spPr bwMode="auto">
                <a:xfrm>
                  <a:off x="1080198" y="1765700"/>
                  <a:ext cx="240114" cy="2011680"/>
                </a:xfrm>
                <a:prstGeom prst="rect">
                  <a:avLst/>
                </a:prstGeom>
                <a:noFill/>
                <a:ln w="28575" cmpd="sng">
                  <a:solidFill>
                    <a:srgbClr val="000000"/>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82048" tIns="41025" rIns="82048" bIns="41025"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64" name="Oval 63"/>
                <p:cNvSpPr>
                  <a:spLocks noChangeArrowheads="1"/>
                </p:cNvSpPr>
                <p:nvPr/>
              </p:nvSpPr>
              <p:spPr bwMode="auto">
                <a:xfrm rot="10800000" flipH="1" flipV="1">
                  <a:off x="1136794" y="1888966"/>
                  <a:ext cx="118872" cy="120463"/>
                </a:xfrm>
                <a:prstGeom prst="ellipse">
                  <a:avLst/>
                </a:prstGeom>
                <a:solidFill>
                  <a:srgbClr val="00B050"/>
                </a:solidFill>
                <a:ln w="12700">
                  <a:solidFill>
                    <a:srgbClr val="00B050"/>
                  </a:solidFill>
                  <a:round/>
                  <a:headEnd/>
                  <a:tailE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65" name="TextBox 64"/>
                <p:cNvSpPr txBox="1"/>
                <p:nvPr/>
              </p:nvSpPr>
              <p:spPr>
                <a:xfrm>
                  <a:off x="1156183" y="2764299"/>
                  <a:ext cx="94578" cy="338554"/>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000000"/>
                      </a:solidFill>
                      <a:effectLst/>
                      <a:uLnTx/>
                      <a:uFillTx/>
                      <a:latin typeface="Arial"/>
                      <a:ea typeface="+mn-ea"/>
                      <a:cs typeface="Arial"/>
                    </a:rPr>
                    <a:t>-</a:t>
                  </a:r>
                </a:p>
              </p:txBody>
            </p:sp>
            <p:sp>
              <p:nvSpPr>
                <p:cNvPr id="66" name="TextBox 65"/>
                <p:cNvSpPr txBox="1"/>
                <p:nvPr/>
              </p:nvSpPr>
              <p:spPr>
                <a:xfrm>
                  <a:off x="1152966" y="3275880"/>
                  <a:ext cx="94578" cy="338554"/>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000000"/>
                      </a:solidFill>
                      <a:effectLst/>
                      <a:uLnTx/>
                      <a:uFillTx/>
                      <a:latin typeface="Arial"/>
                      <a:ea typeface="+mn-ea"/>
                      <a:cs typeface="Arial"/>
                    </a:rPr>
                    <a:t>-</a:t>
                  </a:r>
                </a:p>
              </p:txBody>
            </p:sp>
          </p:grpSp>
          <p:sp>
            <p:nvSpPr>
              <p:cNvPr id="62" name="TextBox 61"/>
              <p:cNvSpPr txBox="1"/>
              <p:nvPr/>
            </p:nvSpPr>
            <p:spPr>
              <a:xfrm>
                <a:off x="5628848" y="5045656"/>
                <a:ext cx="94578" cy="338554"/>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000000"/>
                    </a:solidFill>
                    <a:effectLst/>
                    <a:uLnTx/>
                    <a:uFillTx/>
                    <a:latin typeface="Arial"/>
                    <a:ea typeface="+mn-ea"/>
                    <a:cs typeface="Arial"/>
                  </a:rPr>
                  <a:t>-</a:t>
                </a:r>
              </a:p>
            </p:txBody>
          </p:sp>
        </p:grpSp>
        <p:sp>
          <p:nvSpPr>
            <p:cNvPr id="68" name="Oval 67"/>
            <p:cNvSpPr>
              <a:spLocks noChangeArrowheads="1"/>
            </p:cNvSpPr>
            <p:nvPr/>
          </p:nvSpPr>
          <p:spPr bwMode="auto">
            <a:xfrm rot="10800000" flipH="1" flipV="1">
              <a:off x="7476445" y="5706754"/>
              <a:ext cx="118872" cy="120463"/>
            </a:xfrm>
            <a:prstGeom prst="ellipse">
              <a:avLst/>
            </a:prstGeom>
            <a:solidFill>
              <a:schemeClr val="tx1"/>
            </a:solidFill>
            <a:ln w="12700">
              <a:solidFill>
                <a:schemeClr val="tx1"/>
              </a:solidFill>
              <a:round/>
              <a:headEnd/>
              <a:tailE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sp>
        <p:nvSpPr>
          <p:cNvPr id="73" name="TextBox 72"/>
          <p:cNvSpPr txBox="1"/>
          <p:nvPr/>
        </p:nvSpPr>
        <p:spPr>
          <a:xfrm>
            <a:off x="1757255" y="3253407"/>
            <a:ext cx="700833" cy="369332"/>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err="1">
                <a:ln>
                  <a:noFill/>
                </a:ln>
                <a:solidFill>
                  <a:srgbClr val="000000"/>
                </a:solidFill>
                <a:effectLst/>
                <a:uLnTx/>
                <a:uFillTx/>
                <a:latin typeface="Tahoma" pitchFamily="34" charset="0"/>
                <a:ea typeface="+mn-ea"/>
                <a:cs typeface="Arial" pitchFamily="34" charset="0"/>
              </a:rPr>
              <a:t>A</a:t>
            </a:r>
            <a:r>
              <a:rPr kumimoji="0" lang="en-US" sz="1800" b="0" i="0" u="none" strike="noStrike" kern="1200" cap="none" spc="0" normalizeH="0" baseline="0" noProof="0" dirty="0" err="1">
                <a:ln>
                  <a:noFill/>
                </a:ln>
                <a:solidFill>
                  <a:srgbClr val="000000"/>
                </a:solidFill>
                <a:effectLst/>
                <a:uLnTx/>
                <a:uFillTx/>
                <a:latin typeface="Tahoma" pitchFamily="34" charset="0"/>
                <a:ea typeface="+mn-ea"/>
                <a:cs typeface="Arial" pitchFamily="34" charset="0"/>
              </a:rPr>
              <a:t>@</a:t>
            </a:r>
            <a:r>
              <a:rPr kumimoji="0" lang="en-US" sz="1800" b="1" i="0" u="none" strike="noStrike" kern="1200" cap="none" spc="0" normalizeH="0" baseline="0" noProof="0" dirty="0" err="1">
                <a:ln>
                  <a:noFill/>
                </a:ln>
                <a:solidFill>
                  <a:srgbClr val="000000"/>
                </a:solidFill>
                <a:effectLst/>
                <a:uLnTx/>
                <a:uFillTx/>
                <a:latin typeface="Tahoma" pitchFamily="34" charset="0"/>
                <a:ea typeface="+mn-ea"/>
                <a:cs typeface="Arial" pitchFamily="34" charset="0"/>
              </a:rPr>
              <a:t>u</a:t>
            </a:r>
            <a:endParaRPr kumimoji="0" lang="en-US" sz="1800" b="1" i="0" u="none" strike="noStrike" kern="1200" cap="none" spc="0" normalizeH="0" baseline="0" noProof="0" dirty="0">
              <a:ln>
                <a:noFill/>
              </a:ln>
              <a:solidFill>
                <a:srgbClr val="C00000"/>
              </a:solidFill>
              <a:effectLst/>
              <a:uLnTx/>
              <a:uFillTx/>
              <a:latin typeface="Tahoma" pitchFamily="34" charset="0"/>
              <a:ea typeface="+mn-ea"/>
              <a:cs typeface="Arial" pitchFamily="34" charset="0"/>
            </a:endParaRPr>
          </a:p>
        </p:txBody>
      </p:sp>
      <p:sp>
        <p:nvSpPr>
          <p:cNvPr id="74" name="TextBox 73"/>
          <p:cNvSpPr txBox="1"/>
          <p:nvPr/>
        </p:nvSpPr>
        <p:spPr>
          <a:xfrm>
            <a:off x="2528856" y="3254675"/>
            <a:ext cx="404278" cy="369332"/>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Tahoma" pitchFamily="34" charset="0"/>
                <a:ea typeface="+mn-ea"/>
                <a:cs typeface="Arial" pitchFamily="34" charset="0"/>
              </a:rPr>
              <a:t>m</a:t>
            </a:r>
            <a:endParaRPr kumimoji="0" lang="en-US" sz="1800" b="1" i="0" u="none" strike="noStrike" kern="1200" cap="none" spc="0" normalizeH="0" baseline="0" noProof="0" dirty="0">
              <a:ln>
                <a:noFill/>
              </a:ln>
              <a:solidFill>
                <a:srgbClr val="C00000"/>
              </a:solidFill>
              <a:effectLst/>
              <a:uLnTx/>
              <a:uFillTx/>
              <a:latin typeface="Tahoma" pitchFamily="34" charset="0"/>
              <a:ea typeface="+mn-ea"/>
              <a:cs typeface="Arial" pitchFamily="34" charset="0"/>
            </a:endParaRPr>
          </a:p>
        </p:txBody>
      </p:sp>
      <p:sp>
        <p:nvSpPr>
          <p:cNvPr id="75" name="Content Placeholder 2">
            <a:extLst>
              <a:ext uri="{FF2B5EF4-FFF2-40B4-BE49-F238E27FC236}">
                <a16:creationId xmlns:a16="http://schemas.microsoft.com/office/drawing/2014/main" id="{C99C58CB-D41C-4994-A34E-EAD1164FD5D9}"/>
              </a:ext>
            </a:extLst>
          </p:cNvPr>
          <p:cNvSpPr txBox="1">
            <a:spLocks/>
          </p:cNvSpPr>
          <p:nvPr/>
        </p:nvSpPr>
        <p:spPr bwMode="auto">
          <a:xfrm>
            <a:off x="1479581" y="6321222"/>
            <a:ext cx="6753591" cy="29938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225425" indent="-225425" algn="l" rtl="0" eaLnBrk="0" fontAlgn="base" hangingPunct="0">
              <a:spcBef>
                <a:spcPct val="20000"/>
              </a:spcBef>
              <a:spcAft>
                <a:spcPct val="0"/>
              </a:spcAft>
              <a:buChar char="•"/>
              <a:defRPr sz="2400">
                <a:solidFill>
                  <a:schemeClr val="tx1"/>
                </a:solidFill>
                <a:latin typeface="Arial" pitchFamily="34" charset="0"/>
                <a:ea typeface="+mn-ea"/>
                <a:cs typeface="+mn-cs"/>
              </a:defRPr>
            </a:lvl1pPr>
            <a:lvl2pPr marL="576263" indent="-236538" algn="l" rtl="0" eaLnBrk="0" fontAlgn="base" hangingPunct="0">
              <a:spcBef>
                <a:spcPct val="20000"/>
              </a:spcBef>
              <a:spcAft>
                <a:spcPct val="0"/>
              </a:spcAft>
              <a:buFont typeface="Verdana" pitchFamily="34" charset="0"/>
              <a:buChar char="–"/>
              <a:defRPr sz="2000">
                <a:solidFill>
                  <a:schemeClr val="tx1"/>
                </a:solidFill>
                <a:latin typeface="Arial" pitchFamily="34" charset="0"/>
              </a:defRPr>
            </a:lvl2pPr>
            <a:lvl3pPr marL="914400" indent="-223838" algn="l" rtl="0" eaLnBrk="0" fontAlgn="base" hangingPunct="0">
              <a:spcBef>
                <a:spcPct val="20000"/>
              </a:spcBef>
              <a:spcAft>
                <a:spcPct val="0"/>
              </a:spcAft>
              <a:buFont typeface="Verdana" pitchFamily="34" charset="0"/>
              <a:buChar char="–"/>
              <a:defRPr>
                <a:solidFill>
                  <a:schemeClr val="tx1"/>
                </a:solidFill>
                <a:latin typeface="Arial" pitchFamily="34" charset="0"/>
              </a:defRPr>
            </a:lvl3pPr>
            <a:lvl4pPr marL="1265238" indent="-236538" algn="l" rtl="0" eaLnBrk="0" fontAlgn="base" hangingPunct="0">
              <a:spcBef>
                <a:spcPct val="20000"/>
              </a:spcBef>
              <a:spcAft>
                <a:spcPct val="0"/>
              </a:spcAft>
              <a:buFont typeface="Verdana" pitchFamily="34" charset="0"/>
              <a:buChar char="–"/>
              <a:defRPr sz="1600">
                <a:solidFill>
                  <a:schemeClr val="tx1"/>
                </a:solidFill>
                <a:latin typeface="Arial" pitchFamily="34" charset="0"/>
              </a:defRPr>
            </a:lvl4pPr>
            <a:lvl5pPr marL="1660525" indent="-234950" algn="l" rtl="0" eaLnBrk="0" fontAlgn="base" hangingPunct="0">
              <a:spcBef>
                <a:spcPct val="20000"/>
              </a:spcBef>
              <a:spcAft>
                <a:spcPct val="0"/>
              </a:spcAft>
              <a:buFont typeface="Verdana" pitchFamily="34" charset="0"/>
              <a:buChar char="–"/>
              <a:defRPr sz="1400">
                <a:solidFill>
                  <a:schemeClr val="tx1"/>
                </a:solidFill>
                <a:latin typeface="Arial" pitchFamily="34" charset="0"/>
              </a:defRPr>
            </a:lvl5pPr>
            <a:lvl6pPr marL="2117725" indent="-234950" algn="l" rtl="0" eaLnBrk="1" fontAlgn="base" hangingPunct="1">
              <a:spcBef>
                <a:spcPct val="20000"/>
              </a:spcBef>
              <a:spcAft>
                <a:spcPct val="0"/>
              </a:spcAft>
              <a:buFont typeface="Verdana" pitchFamily="96" charset="0"/>
              <a:buChar char="–"/>
              <a:defRPr sz="1400">
                <a:solidFill>
                  <a:schemeClr val="tx1"/>
                </a:solidFill>
                <a:latin typeface="+mn-lt"/>
              </a:defRPr>
            </a:lvl6pPr>
            <a:lvl7pPr marL="2574925" indent="-234950" algn="l" rtl="0" eaLnBrk="1" fontAlgn="base" hangingPunct="1">
              <a:spcBef>
                <a:spcPct val="20000"/>
              </a:spcBef>
              <a:spcAft>
                <a:spcPct val="0"/>
              </a:spcAft>
              <a:buFont typeface="Verdana" pitchFamily="96" charset="0"/>
              <a:buChar char="–"/>
              <a:defRPr sz="1400">
                <a:solidFill>
                  <a:schemeClr val="tx1"/>
                </a:solidFill>
                <a:latin typeface="+mn-lt"/>
              </a:defRPr>
            </a:lvl7pPr>
            <a:lvl8pPr marL="3032125" indent="-234950" algn="l" rtl="0" eaLnBrk="1" fontAlgn="base" hangingPunct="1">
              <a:spcBef>
                <a:spcPct val="20000"/>
              </a:spcBef>
              <a:spcAft>
                <a:spcPct val="0"/>
              </a:spcAft>
              <a:buFont typeface="Verdana" pitchFamily="96" charset="0"/>
              <a:buChar char="–"/>
              <a:defRPr sz="1400">
                <a:solidFill>
                  <a:schemeClr val="tx1"/>
                </a:solidFill>
                <a:latin typeface="+mn-lt"/>
              </a:defRPr>
            </a:lvl8pPr>
            <a:lvl9pPr marL="3489325" indent="-234950" algn="l" rtl="0" eaLnBrk="1" fontAlgn="base" hangingPunct="1">
              <a:spcBef>
                <a:spcPct val="20000"/>
              </a:spcBef>
              <a:spcAft>
                <a:spcPct val="0"/>
              </a:spcAft>
              <a:buFont typeface="Verdana" pitchFamily="96" charset="0"/>
              <a:buChar char="–"/>
              <a:defRPr sz="1400">
                <a:solidFill>
                  <a:schemeClr val="tx1"/>
                </a:solidFill>
                <a:latin typeface="+mn-lt"/>
              </a:defRPr>
            </a:lvl9pPr>
          </a:lstStyle>
          <a:p>
            <a:pPr marL="0" marR="0" lvl="0" indent="0" algn="l" defTabSz="914400" rtl="0" eaLnBrk="0" fontAlgn="base" latinLnBrk="0" hangingPunct="0">
              <a:lnSpc>
                <a:spcPct val="100000"/>
              </a:lnSpc>
              <a:spcBef>
                <a:spcPts val="0"/>
              </a:spcBef>
              <a:spcAft>
                <a:spcPct val="0"/>
              </a:spcAft>
              <a:buClrTx/>
              <a:buSzTx/>
              <a:buFontTx/>
              <a:buNone/>
              <a:tabLst/>
              <a:defRPr/>
            </a:pPr>
            <a:r>
              <a:rPr kumimoji="0" lang="en-US" sz="1800" b="1" i="0" u="none" strike="noStrike" kern="0" cap="none" spc="0" normalizeH="0" baseline="0" noProof="0" dirty="0" err="1">
                <a:ln>
                  <a:noFill/>
                </a:ln>
                <a:solidFill>
                  <a:srgbClr val="008000"/>
                </a:solidFill>
                <a:effectLst/>
                <a:uLnTx/>
                <a:uFillTx/>
                <a:latin typeface="Courier New" panose="02070309020205020404" pitchFamily="49" charset="0"/>
                <a:ea typeface="+mn-ea"/>
                <a:cs typeface="Courier New" panose="02070309020205020404" pitchFamily="49" charset="0"/>
              </a:rPr>
              <a:t>A</a:t>
            </a:r>
            <a:r>
              <a:rPr kumimoji="0" lang="en-US" sz="1800" b="1" i="0" u="none" strike="noStrike" kern="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.mxv</a:t>
            </a:r>
            <a:r>
              <a:rPr kumimoji="0" lang="en-US" sz="18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a:t>
            </a:r>
            <a:r>
              <a:rPr kumimoji="0" lang="en-US" sz="1800" b="1" i="0" u="none" strike="noStrike" kern="0" cap="none" spc="0" normalizeH="0" baseline="0" noProof="0" dirty="0">
                <a:ln>
                  <a:noFill/>
                </a:ln>
                <a:solidFill>
                  <a:srgbClr val="008000"/>
                </a:solidFill>
                <a:effectLst/>
                <a:uLnTx/>
                <a:uFillTx/>
                <a:latin typeface="Courier New" panose="02070309020205020404" pitchFamily="49" charset="0"/>
                <a:ea typeface="+mn-ea"/>
                <a:cs typeface="Courier New" panose="02070309020205020404" pitchFamily="49" charset="0"/>
              </a:rPr>
              <a:t>u</a:t>
            </a:r>
            <a:r>
              <a:rPr kumimoji="0" lang="en-US" sz="18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out=w, </a:t>
            </a:r>
            <a:r>
              <a:rPr kumimoji="0" lang="en-US" sz="1800" b="1" i="0" u="none" strike="noStrike" kern="0" cap="none" spc="0" normalizeH="0" baseline="0" noProof="0" dirty="0">
                <a:ln>
                  <a:noFill/>
                </a:ln>
                <a:solidFill>
                  <a:srgbClr val="0000FF"/>
                </a:solidFill>
                <a:effectLst/>
                <a:uLnTx/>
                <a:uFillTx/>
                <a:latin typeface="Courier New" panose="02070309020205020404" pitchFamily="49" charset="0"/>
                <a:ea typeface="+mn-ea"/>
                <a:cs typeface="Courier New" panose="02070309020205020404" pitchFamily="49" charset="0"/>
              </a:rPr>
              <a:t>mask=m</a:t>
            </a:r>
            <a:r>
              <a:rPr kumimoji="0" lang="en-US" sz="18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sz="1800" b="1" i="0" u="none" strike="noStrike" kern="0" cap="none" spc="0" normalizeH="0" baseline="0" noProof="0" dirty="0">
                <a:ln>
                  <a:noFill/>
                </a:ln>
                <a:solidFill>
                  <a:srgbClr val="C00000"/>
                </a:solidFill>
                <a:effectLst/>
                <a:uLnTx/>
                <a:uFillTx/>
                <a:latin typeface="Courier New" panose="02070309020205020404" pitchFamily="49" charset="0"/>
                <a:ea typeface="+mn-ea"/>
                <a:cs typeface="Courier New" panose="02070309020205020404" pitchFamily="49" charset="0"/>
              </a:rPr>
              <a:t>desc=</a:t>
            </a:r>
            <a:r>
              <a:rPr kumimoji="0" lang="en-US" sz="1800" b="1" i="0" u="none" strike="noStrike" kern="0" cap="none" spc="0" normalizeH="0" baseline="0" noProof="0" dirty="0" err="1">
                <a:ln>
                  <a:noFill/>
                </a:ln>
                <a:solidFill>
                  <a:srgbClr val="C00000"/>
                </a:solidFill>
                <a:effectLst/>
                <a:uLnTx/>
                <a:uFillTx/>
                <a:latin typeface="Courier New" panose="02070309020205020404" pitchFamily="49" charset="0"/>
                <a:ea typeface="+mn-ea"/>
                <a:cs typeface="Courier New" panose="02070309020205020404" pitchFamily="49" charset="0"/>
              </a:rPr>
              <a:t>grb.descriptor.R</a:t>
            </a:r>
            <a:r>
              <a:rPr kumimoji="0" lang="en-US" sz="18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a:t>
            </a:r>
          </a:p>
        </p:txBody>
      </p:sp>
      <p:sp>
        <p:nvSpPr>
          <p:cNvPr id="76" name="TextBox 75">
            <a:extLst>
              <a:ext uri="{FF2B5EF4-FFF2-40B4-BE49-F238E27FC236}">
                <a16:creationId xmlns:a16="http://schemas.microsoft.com/office/drawing/2014/main" id="{C2DEBB9B-BC8F-4F09-8DEB-0C74520E16F8}"/>
              </a:ext>
            </a:extLst>
          </p:cNvPr>
          <p:cNvSpPr txBox="1"/>
          <p:nvPr/>
        </p:nvSpPr>
        <p:spPr>
          <a:xfrm>
            <a:off x="7389911" y="3202391"/>
            <a:ext cx="611065" cy="369332"/>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err="1">
                <a:ln>
                  <a:noFill/>
                </a:ln>
                <a:solidFill>
                  <a:srgbClr val="000000"/>
                </a:solidFill>
                <a:effectLst/>
                <a:uLnTx/>
                <a:uFillTx/>
                <a:latin typeface="Tahoma" pitchFamily="34" charset="0"/>
                <a:ea typeface="+mn-ea"/>
                <a:cs typeface="Arial" pitchFamily="34" charset="0"/>
              </a:rPr>
              <a:t>w</a:t>
            </a:r>
            <a:r>
              <a:rPr kumimoji="0" lang="en-US" sz="1800" b="0" i="0" u="none" strike="noStrike" kern="1200" cap="none" spc="0" normalizeH="0" baseline="-25000" noProof="0" dirty="0" err="1">
                <a:ln>
                  <a:noFill/>
                </a:ln>
                <a:solidFill>
                  <a:srgbClr val="000000"/>
                </a:solidFill>
                <a:effectLst/>
                <a:uLnTx/>
                <a:uFillTx/>
                <a:latin typeface="Tahoma" pitchFamily="34" charset="0"/>
                <a:ea typeface="+mn-ea"/>
                <a:cs typeface="Arial" pitchFamily="34" charset="0"/>
              </a:rPr>
              <a:t>out</a:t>
            </a:r>
            <a:endParaRPr kumimoji="0" lang="en-US" sz="1800" b="0" i="0" u="none" strike="noStrike" kern="1200" cap="none" spc="0" normalizeH="0" baseline="0" noProof="0" dirty="0">
              <a:ln>
                <a:noFill/>
              </a:ln>
              <a:solidFill>
                <a:srgbClr val="C00000"/>
              </a:solidFill>
              <a:effectLst/>
              <a:uLnTx/>
              <a:uFillTx/>
              <a:latin typeface="Tahoma" pitchFamily="34" charset="0"/>
              <a:ea typeface="+mn-ea"/>
              <a:cs typeface="Arial" pitchFamily="34" charset="0"/>
            </a:endParaRPr>
          </a:p>
        </p:txBody>
      </p:sp>
      <p:sp>
        <p:nvSpPr>
          <p:cNvPr id="77" name="TextBox 76">
            <a:extLst>
              <a:ext uri="{FF2B5EF4-FFF2-40B4-BE49-F238E27FC236}">
                <a16:creationId xmlns:a16="http://schemas.microsoft.com/office/drawing/2014/main" id="{8570042B-3D98-4DC6-82D7-9E2189BA8563}"/>
              </a:ext>
            </a:extLst>
          </p:cNvPr>
          <p:cNvSpPr txBox="1"/>
          <p:nvPr/>
        </p:nvSpPr>
        <p:spPr>
          <a:xfrm>
            <a:off x="1245576" y="3240754"/>
            <a:ext cx="511679" cy="369332"/>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Tahoma" pitchFamily="34" charset="0"/>
                <a:ea typeface="+mn-ea"/>
                <a:cs typeface="Arial" pitchFamily="34" charset="0"/>
              </a:rPr>
              <a:t>w</a:t>
            </a:r>
            <a:r>
              <a:rPr kumimoji="0" lang="en-US" sz="1800" b="0" i="0" u="none" strike="noStrike" kern="1200" cap="none" spc="0" normalizeH="0" baseline="-25000" noProof="0" dirty="0">
                <a:ln>
                  <a:noFill/>
                </a:ln>
                <a:solidFill>
                  <a:srgbClr val="000000"/>
                </a:solidFill>
                <a:effectLst/>
                <a:uLnTx/>
                <a:uFillTx/>
                <a:latin typeface="Tahoma" pitchFamily="34" charset="0"/>
                <a:ea typeface="+mn-ea"/>
                <a:cs typeface="Arial" pitchFamily="34" charset="0"/>
              </a:rPr>
              <a:t>in</a:t>
            </a:r>
            <a:endParaRPr kumimoji="0" lang="en-US" sz="1800" b="0" i="0" u="none" strike="noStrike" kern="1200" cap="none" spc="0" normalizeH="0" baseline="-25000" noProof="0" dirty="0">
              <a:ln>
                <a:noFill/>
              </a:ln>
              <a:solidFill>
                <a:srgbClr val="C00000"/>
              </a:solidFill>
              <a:effectLst/>
              <a:uLnTx/>
              <a:uFillTx/>
              <a:latin typeface="Tahoma" pitchFamily="34" charset="0"/>
              <a:ea typeface="+mn-ea"/>
              <a:cs typeface="Arial" pitchFamily="34" charset="0"/>
            </a:endParaRPr>
          </a:p>
        </p:txBody>
      </p:sp>
      <p:sp>
        <p:nvSpPr>
          <p:cNvPr id="78" name="TextBox 77">
            <a:extLst>
              <a:ext uri="{FF2B5EF4-FFF2-40B4-BE49-F238E27FC236}">
                <a16:creationId xmlns:a16="http://schemas.microsoft.com/office/drawing/2014/main" id="{BA2BD375-A147-4189-8497-8AAE8E698065}"/>
              </a:ext>
            </a:extLst>
          </p:cNvPr>
          <p:cNvSpPr txBox="1"/>
          <p:nvPr/>
        </p:nvSpPr>
        <p:spPr>
          <a:xfrm>
            <a:off x="4873947" y="3201643"/>
            <a:ext cx="611065" cy="369332"/>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err="1">
                <a:ln>
                  <a:noFill/>
                </a:ln>
                <a:solidFill>
                  <a:srgbClr val="000000"/>
                </a:solidFill>
                <a:effectLst/>
                <a:uLnTx/>
                <a:uFillTx/>
                <a:latin typeface="Tahoma" pitchFamily="34" charset="0"/>
                <a:ea typeface="+mn-ea"/>
                <a:cs typeface="Arial" pitchFamily="34" charset="0"/>
              </a:rPr>
              <a:t>w</a:t>
            </a:r>
            <a:r>
              <a:rPr kumimoji="0" lang="en-US" sz="1800" b="0" i="0" u="none" strike="noStrike" kern="1200" cap="none" spc="0" normalizeH="0" baseline="-25000" noProof="0" dirty="0" err="1">
                <a:ln>
                  <a:noFill/>
                </a:ln>
                <a:solidFill>
                  <a:srgbClr val="000000"/>
                </a:solidFill>
                <a:effectLst/>
                <a:uLnTx/>
                <a:uFillTx/>
                <a:latin typeface="Tahoma" pitchFamily="34" charset="0"/>
                <a:ea typeface="+mn-ea"/>
                <a:cs typeface="Arial" pitchFamily="34" charset="0"/>
              </a:rPr>
              <a:t>out</a:t>
            </a:r>
            <a:endParaRPr kumimoji="0" lang="en-US" sz="1800" b="0" i="0" u="none" strike="noStrike" kern="1200" cap="none" spc="0" normalizeH="0" baseline="0" noProof="0" dirty="0">
              <a:ln>
                <a:noFill/>
              </a:ln>
              <a:solidFill>
                <a:srgbClr val="C00000"/>
              </a:solidFill>
              <a:effectLst/>
              <a:uLnTx/>
              <a:uFillTx/>
              <a:latin typeface="Tahoma" pitchFamily="34" charset="0"/>
              <a:ea typeface="+mn-ea"/>
              <a:cs typeface="Arial" pitchFamily="34" charset="0"/>
            </a:endParaRPr>
          </a:p>
        </p:txBody>
      </p:sp>
      <p:grpSp>
        <p:nvGrpSpPr>
          <p:cNvPr id="81" name="Group 80">
            <a:extLst>
              <a:ext uri="{FF2B5EF4-FFF2-40B4-BE49-F238E27FC236}">
                <a16:creationId xmlns:a16="http://schemas.microsoft.com/office/drawing/2014/main" id="{2A0D6CF5-B887-4A0D-B430-1A0CAF5F411A}"/>
              </a:ext>
            </a:extLst>
          </p:cNvPr>
          <p:cNvGrpSpPr/>
          <p:nvPr/>
        </p:nvGrpSpPr>
        <p:grpSpPr>
          <a:xfrm>
            <a:off x="2606312" y="3673767"/>
            <a:ext cx="240114" cy="2011680"/>
            <a:chOff x="4513223" y="4003891"/>
            <a:chExt cx="240114" cy="2011680"/>
          </a:xfrm>
        </p:grpSpPr>
        <p:sp>
          <p:nvSpPr>
            <p:cNvPr id="82" name="Rectangle 81">
              <a:extLst>
                <a:ext uri="{FF2B5EF4-FFF2-40B4-BE49-F238E27FC236}">
                  <a16:creationId xmlns:a16="http://schemas.microsoft.com/office/drawing/2014/main" id="{4D180549-D3A3-4399-8133-8D9057599473}"/>
                </a:ext>
              </a:extLst>
            </p:cNvPr>
            <p:cNvSpPr>
              <a:spLocks noChangeAspect="1" noChangeArrowheads="1"/>
            </p:cNvSpPr>
            <p:nvPr/>
          </p:nvSpPr>
          <p:spPr bwMode="auto">
            <a:xfrm>
              <a:off x="4513223" y="4003891"/>
              <a:ext cx="240114" cy="2011680"/>
            </a:xfrm>
            <a:prstGeom prst="rect">
              <a:avLst/>
            </a:prstGeom>
            <a:noFill/>
            <a:ln w="28575" cmpd="sng">
              <a:solidFill>
                <a:srgbClr val="000000"/>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82048" tIns="41025" rIns="82048" bIns="41025"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83" name="TextBox 82">
              <a:extLst>
                <a:ext uri="{FF2B5EF4-FFF2-40B4-BE49-F238E27FC236}">
                  <a16:creationId xmlns:a16="http://schemas.microsoft.com/office/drawing/2014/main" id="{D40035F6-EFA3-42A1-B7B1-301460682A50}"/>
                </a:ext>
              </a:extLst>
            </p:cNvPr>
            <p:cNvSpPr txBox="1"/>
            <p:nvPr/>
          </p:nvSpPr>
          <p:spPr>
            <a:xfrm>
              <a:off x="4589208" y="5002490"/>
              <a:ext cx="94578" cy="338554"/>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000000"/>
                  </a:solidFill>
                  <a:effectLst/>
                  <a:uLnTx/>
                  <a:uFillTx/>
                  <a:latin typeface="Arial"/>
                  <a:ea typeface="+mn-ea"/>
                  <a:cs typeface="Arial"/>
                </a:rPr>
                <a:t>-</a:t>
              </a:r>
            </a:p>
          </p:txBody>
        </p:sp>
        <p:sp>
          <p:nvSpPr>
            <p:cNvPr id="84" name="TextBox 83">
              <a:extLst>
                <a:ext uri="{FF2B5EF4-FFF2-40B4-BE49-F238E27FC236}">
                  <a16:creationId xmlns:a16="http://schemas.microsoft.com/office/drawing/2014/main" id="{5DDB2945-876C-403A-BE6D-2EB5605A6D22}"/>
                </a:ext>
              </a:extLst>
            </p:cNvPr>
            <p:cNvSpPr txBox="1"/>
            <p:nvPr/>
          </p:nvSpPr>
          <p:spPr>
            <a:xfrm>
              <a:off x="4585991" y="5514071"/>
              <a:ext cx="94578" cy="338554"/>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000000"/>
                  </a:solidFill>
                  <a:effectLst/>
                  <a:uLnTx/>
                  <a:uFillTx/>
                  <a:latin typeface="Arial"/>
                  <a:ea typeface="+mn-ea"/>
                  <a:cs typeface="Arial"/>
                </a:rPr>
                <a:t>-</a:t>
              </a:r>
            </a:p>
          </p:txBody>
        </p:sp>
        <p:sp>
          <p:nvSpPr>
            <p:cNvPr id="85" name="TextBox 84">
              <a:extLst>
                <a:ext uri="{FF2B5EF4-FFF2-40B4-BE49-F238E27FC236}">
                  <a16:creationId xmlns:a16="http://schemas.microsoft.com/office/drawing/2014/main" id="{509B9BD6-65AD-4E36-9A4B-C35DAEF87F54}"/>
                </a:ext>
              </a:extLst>
            </p:cNvPr>
            <p:cNvSpPr txBox="1"/>
            <p:nvPr/>
          </p:nvSpPr>
          <p:spPr>
            <a:xfrm>
              <a:off x="4546847" y="4018111"/>
              <a:ext cx="173124" cy="338554"/>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1" i="0" u="none" strike="noStrike" kern="1200" cap="none" spc="0" normalizeH="0" baseline="0" noProof="0" dirty="0">
                  <a:ln>
                    <a:noFill/>
                  </a:ln>
                  <a:solidFill>
                    <a:srgbClr val="0000FF"/>
                  </a:solidFill>
                  <a:effectLst/>
                  <a:uLnTx/>
                  <a:uFillTx/>
                  <a:latin typeface="Arial"/>
                  <a:ea typeface="+mn-ea"/>
                  <a:cs typeface="Arial"/>
                </a:rPr>
                <a:t>T</a:t>
              </a:r>
            </a:p>
          </p:txBody>
        </p:sp>
        <p:sp>
          <p:nvSpPr>
            <p:cNvPr id="86" name="TextBox 85">
              <a:extLst>
                <a:ext uri="{FF2B5EF4-FFF2-40B4-BE49-F238E27FC236}">
                  <a16:creationId xmlns:a16="http://schemas.microsoft.com/office/drawing/2014/main" id="{2D3AADD8-1768-4971-99CD-FBB0D3D1F6BE}"/>
                </a:ext>
              </a:extLst>
            </p:cNvPr>
            <p:cNvSpPr txBox="1"/>
            <p:nvPr/>
          </p:nvSpPr>
          <p:spPr>
            <a:xfrm>
              <a:off x="4546361" y="4522194"/>
              <a:ext cx="173124" cy="338554"/>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1" i="0" u="none" strike="noStrike" kern="1200" cap="none" spc="0" normalizeH="0" baseline="0" noProof="0" dirty="0">
                  <a:ln>
                    <a:noFill/>
                  </a:ln>
                  <a:solidFill>
                    <a:srgbClr val="0000FF"/>
                  </a:solidFill>
                  <a:effectLst/>
                  <a:uLnTx/>
                  <a:uFillTx/>
                  <a:latin typeface="Arial"/>
                  <a:ea typeface="+mn-ea"/>
                  <a:cs typeface="Arial"/>
                </a:rPr>
                <a:t>T</a:t>
              </a:r>
            </a:p>
          </p:txBody>
        </p:sp>
      </p:grpSp>
    </p:spTree>
    <p:extLst>
      <p:ext uri="{BB962C8B-B14F-4D97-AF65-F5344CB8AC3E}">
        <p14:creationId xmlns:p14="http://schemas.microsoft.com/office/powerpoint/2010/main" val="858681092"/>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Complement (mask)</a:t>
            </a:r>
          </a:p>
        </p:txBody>
      </p:sp>
      <p:sp>
        <p:nvSpPr>
          <p:cNvPr id="3" name="Content Placeholder 2"/>
          <p:cNvSpPr>
            <a:spLocks noGrp="1"/>
          </p:cNvSpPr>
          <p:nvPr>
            <p:ph idx="1"/>
          </p:nvPr>
        </p:nvSpPr>
        <p:spPr>
          <a:xfrm>
            <a:off x="455613" y="872854"/>
            <a:ext cx="8237537" cy="2178501"/>
          </a:xfrm>
        </p:spPr>
        <p:txBody>
          <a:bodyPr/>
          <a:lstStyle/>
          <a:p>
            <a:r>
              <a:rPr lang="en-US" dirty="0"/>
              <a:t>Specified with a descriptor: </a:t>
            </a:r>
            <a:r>
              <a:rPr lang="en-US" b="1" dirty="0" err="1">
                <a:latin typeface="Courier New" panose="02070309020205020404" pitchFamily="49" charset="0"/>
                <a:cs typeface="Courier New" panose="02070309020205020404" pitchFamily="49" charset="0"/>
              </a:rPr>
              <a:t>grb.descriptor.C</a:t>
            </a:r>
            <a:endParaRPr lang="en-US" b="1" dirty="0">
              <a:latin typeface="Courier New" panose="02070309020205020404" pitchFamily="49" charset="0"/>
              <a:cs typeface="Courier New" panose="02070309020205020404" pitchFamily="49" charset="0"/>
            </a:endParaRPr>
          </a:p>
          <a:p>
            <a:r>
              <a:rPr lang="en-US" dirty="0"/>
              <a:t>Inverts the logic of mask (write enabled on false)</a:t>
            </a:r>
          </a:p>
        </p:txBody>
      </p:sp>
      <p:sp>
        <p:nvSpPr>
          <p:cNvPr id="4" name="Slide Number Placeholder 3"/>
          <p:cNvSpPr>
            <a:spLocks noGrp="1"/>
          </p:cNvSpPr>
          <p:nvPr>
            <p:ph type="sldNum"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0C933AAA-F64E-4748-8A99-DCC60F15C72A}" type="slidenum">
              <a:rPr kumimoji="0" lang="en-US" sz="1200" b="0" i="0" u="none" strike="noStrike" kern="1200" cap="none" spc="0" normalizeH="0" baseline="0" noProof="0" smtClean="0">
                <a:ln>
                  <a:noFill/>
                </a:ln>
                <a:solidFill>
                  <a:srgbClr val="000000"/>
                </a:solidFill>
                <a:effectLst/>
                <a:uLnTx/>
                <a:uFillTx/>
                <a:latin typeface="Tahoma" pitchFamily="34" charset="0"/>
                <a:ea typeface="ＭＳ Ｐゴシック" pitchFamily="34" charset="-128"/>
                <a:cs typeface="Arial" pitchFamily="34" charset="0"/>
              </a:rPr>
              <a:pPr marL="0" marR="0" lvl="0" indent="0" algn="l" defTabSz="914400" rtl="0" eaLnBrk="1" fontAlgn="base" latinLnBrk="0" hangingPunct="1">
                <a:lnSpc>
                  <a:spcPct val="100000"/>
                </a:lnSpc>
                <a:spcBef>
                  <a:spcPct val="0"/>
                </a:spcBef>
                <a:spcAft>
                  <a:spcPct val="0"/>
                </a:spcAft>
                <a:buClrTx/>
                <a:buSzTx/>
                <a:buFontTx/>
                <a:buNone/>
                <a:tabLst/>
                <a:defRPr/>
              </a:pPr>
              <a:t>86</a:t>
            </a:fld>
            <a:endParaRPr kumimoji="0" lang="en-US" sz="1200" b="0" i="0" u="none" strike="noStrike" kern="1200" cap="none" spc="0" normalizeH="0" baseline="0" noProof="0" dirty="0">
              <a:ln>
                <a:noFill/>
              </a:ln>
              <a:solidFill>
                <a:srgbClr val="000000"/>
              </a:solidFill>
              <a:effectLst/>
              <a:uLnTx/>
              <a:uFillTx/>
              <a:latin typeface="Tahoma" pitchFamily="34" charset="0"/>
              <a:ea typeface="ＭＳ Ｐゴシック" pitchFamily="34" charset="-128"/>
              <a:cs typeface="Arial" pitchFamily="34" charset="0"/>
            </a:endParaRPr>
          </a:p>
        </p:txBody>
      </p:sp>
      <p:sp>
        <p:nvSpPr>
          <p:cNvPr id="5" name="TextBox 4">
            <a:extLst>
              <a:ext uri="{FF2B5EF4-FFF2-40B4-BE49-F238E27FC236}">
                <a16:creationId xmlns:a16="http://schemas.microsoft.com/office/drawing/2014/main" id="{85441B47-3341-514F-899D-7CE1FB853085}"/>
              </a:ext>
            </a:extLst>
          </p:cNvPr>
          <p:cNvSpPr txBox="1"/>
          <p:nvPr/>
        </p:nvSpPr>
        <p:spPr>
          <a:xfrm>
            <a:off x="2503796" y="2015515"/>
            <a:ext cx="4379404" cy="553998"/>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3600" b="1" i="0" u="none" strike="noStrike" kern="1200" cap="none" spc="0" normalizeH="0" baseline="0" noProof="0" dirty="0">
                <a:ln>
                  <a:noFill/>
                </a:ln>
                <a:solidFill>
                  <a:srgbClr val="000000"/>
                </a:solidFill>
                <a:effectLst/>
                <a:uLnTx/>
                <a:uFillTx/>
                <a:latin typeface="Arial" panose="020B0604020202020204" pitchFamily="34" charset="0"/>
                <a:ea typeface="Cambria Math" panose="02040503050406030204" pitchFamily="18" charset="0"/>
                <a:cs typeface="Arial" pitchFamily="34" charset="0"/>
              </a:rPr>
              <a:t>w</a:t>
            </a:r>
            <a:r>
              <a:rPr kumimoji="0" lang="en-US" sz="3600" b="1" i="0" u="none" strike="noStrike" kern="1200" cap="none" spc="0" normalizeH="0" baseline="0" noProof="0" dirty="0">
                <a:ln>
                  <a:noFill/>
                </a:ln>
                <a:solidFill>
                  <a:srgbClr val="000000"/>
                </a:solidFill>
                <a:effectLst/>
                <a:uLnTx/>
                <a:uFillTx/>
                <a:latin typeface="Tahoma" pitchFamily="34" charset="0"/>
                <a:ea typeface="+mn-ea"/>
                <a:cs typeface="Arial" pitchFamily="34" charset="0"/>
                <a:sym typeface="Symbol" panose="05050102010706020507" pitchFamily="18" charset="2"/>
              </a:rPr>
              <a:t></a:t>
            </a:r>
            <a:r>
              <a:rPr kumimoji="0" lang="en-US" sz="3600" b="0" i="0" u="none" strike="noStrike" kern="1200" cap="none" spc="0" normalizeH="0" baseline="0" noProof="0" dirty="0">
                <a:ln>
                  <a:noFill/>
                </a:ln>
                <a:solidFill>
                  <a:srgbClr val="C00000"/>
                </a:solidFill>
                <a:effectLst/>
                <a:uLnTx/>
                <a:uFillTx/>
                <a:latin typeface="Arial" panose="020B0604020202020204" pitchFamily="34" charset="0"/>
                <a:ea typeface="+mn-ea"/>
                <a:cs typeface="Arial" pitchFamily="34" charset="0"/>
              </a:rPr>
              <a:t>¬</a:t>
            </a:r>
            <a:r>
              <a:rPr kumimoji="0" lang="en-US" sz="3600" b="1" i="0" u="none" strike="noStrike" kern="1200" cap="none" spc="0" normalizeH="0" baseline="0" noProof="0" dirty="0">
                <a:ln>
                  <a:noFill/>
                </a:ln>
                <a:solidFill>
                  <a:srgbClr val="0000FF"/>
                </a:solidFill>
                <a:effectLst/>
                <a:uLnTx/>
                <a:uFillTx/>
                <a:latin typeface="Arial" panose="020B0604020202020204" pitchFamily="34" charset="0"/>
                <a:ea typeface="+mn-ea"/>
                <a:cs typeface="Arial" pitchFamily="34" charset="0"/>
              </a:rPr>
              <a:t>m</a:t>
            </a:r>
            <a:r>
              <a:rPr kumimoji="0" lang="en-US" sz="36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itchFamily="34" charset="0"/>
              </a:rPr>
              <a:t>, </a:t>
            </a:r>
            <a:r>
              <a:rPr kumimoji="0" lang="en-US" sz="3600" b="0" i="0" u="none" strike="noStrike" kern="1200" cap="none" spc="0" normalizeH="0" baseline="0" noProof="0" dirty="0">
                <a:ln>
                  <a:noFill/>
                </a:ln>
                <a:solidFill>
                  <a:srgbClr val="C00000"/>
                </a:solidFill>
                <a:effectLst/>
                <a:uLnTx/>
                <a:uFillTx/>
                <a:latin typeface="Arial" panose="020B0604020202020204" pitchFamily="34" charset="0"/>
                <a:ea typeface="+mn-ea"/>
                <a:cs typeface="Arial" pitchFamily="34" charset="0"/>
              </a:rPr>
              <a:t>r</a:t>
            </a:r>
            <a:r>
              <a:rPr kumimoji="0" lang="en-US" sz="3600" b="1" i="0" u="none" strike="noStrike" kern="1200" cap="none" spc="0" normalizeH="0" baseline="0" noProof="0" dirty="0">
                <a:ln>
                  <a:noFill/>
                </a:ln>
                <a:solidFill>
                  <a:srgbClr val="000000"/>
                </a:solidFill>
                <a:effectLst/>
                <a:uLnTx/>
                <a:uFillTx/>
                <a:latin typeface="Tahoma" pitchFamily="34" charset="0"/>
                <a:ea typeface="+mn-ea"/>
                <a:cs typeface="Arial" pitchFamily="34" charset="0"/>
                <a:sym typeface="Symbol" panose="05050102010706020507" pitchFamily="18" charset="2"/>
              </a:rPr>
              <a:t> </a:t>
            </a:r>
            <a:r>
              <a:rPr kumimoji="0" lang="en-US" sz="3600" b="0" i="0" u="none" strike="noStrike" kern="1200" cap="none" spc="0" normalizeH="0" baseline="0" noProof="0" dirty="0">
                <a:ln>
                  <a:noFill/>
                </a:ln>
                <a:solidFill>
                  <a:srgbClr val="000000"/>
                </a:solidFill>
                <a:effectLst/>
                <a:uLnTx/>
                <a:uFillTx/>
                <a:latin typeface="Tahoma" pitchFamily="34" charset="0"/>
                <a:ea typeface="Cambria Math" panose="02040503050406030204" pitchFamily="18" charset="0"/>
                <a:cs typeface="Arial" pitchFamily="34" charset="0"/>
              </a:rPr>
              <a:t>= </a:t>
            </a:r>
            <a:r>
              <a:rPr kumimoji="0" lang="en-US" sz="3600" b="1" i="0" u="none" strike="noStrike" kern="1200" cap="none" spc="0" normalizeH="0" baseline="0" noProof="0" dirty="0">
                <a:ln>
                  <a:noFill/>
                </a:ln>
                <a:solidFill>
                  <a:srgbClr val="00B050"/>
                </a:solidFill>
                <a:effectLst/>
                <a:uLnTx/>
                <a:uFillTx/>
                <a:latin typeface="Arial" panose="020B0604020202020204" pitchFamily="34" charset="0"/>
                <a:ea typeface="+mn-ea"/>
                <a:cs typeface="Arial" pitchFamily="34" charset="0"/>
              </a:rPr>
              <a:t>A</a:t>
            </a:r>
            <a:r>
              <a:rPr kumimoji="0" lang="en-US" sz="3600" b="0" i="0" u="none" strike="noStrike" kern="1200" cap="none" spc="0" normalizeH="0" baseline="0" noProof="0" dirty="0">
                <a:ln>
                  <a:noFill/>
                </a:ln>
                <a:solidFill>
                  <a:srgbClr val="00B050"/>
                </a:solidFill>
                <a:effectLst/>
                <a:uLnTx/>
                <a:uFillTx/>
                <a:latin typeface="Tahoma" pitchFamily="34" charset="0"/>
                <a:ea typeface="+mn-ea"/>
                <a:cs typeface="Arial" pitchFamily="34" charset="0"/>
              </a:rPr>
              <a:t> ⊕.⊗ </a:t>
            </a:r>
            <a:r>
              <a:rPr kumimoji="0" lang="en-US" sz="3600" b="1" i="0" u="none" strike="noStrike" kern="1200" cap="none" spc="0" normalizeH="0" baseline="0" noProof="0" dirty="0">
                <a:ln>
                  <a:noFill/>
                </a:ln>
                <a:solidFill>
                  <a:srgbClr val="00B050"/>
                </a:solidFill>
                <a:effectLst/>
                <a:uLnTx/>
                <a:uFillTx/>
                <a:latin typeface="Arial" panose="020B0604020202020204" pitchFamily="34" charset="0"/>
                <a:ea typeface="+mn-ea"/>
                <a:cs typeface="Arial" pitchFamily="34" charset="0"/>
              </a:rPr>
              <a:t>u</a:t>
            </a:r>
          </a:p>
        </p:txBody>
      </p:sp>
      <p:sp>
        <p:nvSpPr>
          <p:cNvPr id="41" name="Rectangle 40"/>
          <p:cNvSpPr/>
          <p:nvPr/>
        </p:nvSpPr>
        <p:spPr>
          <a:xfrm>
            <a:off x="3974836" y="3998035"/>
            <a:ext cx="764953" cy="646331"/>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3600" b="0" i="0" u="none" strike="noStrike" kern="1200" cap="none" spc="0" normalizeH="0" baseline="0" noProof="0" dirty="0">
                <a:ln>
                  <a:noFill/>
                </a:ln>
                <a:solidFill>
                  <a:srgbClr val="000000"/>
                </a:solidFill>
                <a:effectLst/>
                <a:uLnTx/>
                <a:uFillTx/>
                <a:latin typeface="Helvetica"/>
                <a:ea typeface="+mn-ea"/>
                <a:cs typeface="Helvetica"/>
                <a:sym typeface="Wingdings" panose="05000000000000000000" pitchFamily="2" charset="2"/>
              </a:rPr>
              <a:t></a:t>
            </a:r>
            <a:r>
              <a:rPr kumimoji="0" lang="en-US" sz="3600" b="0" i="0" u="none" strike="noStrike" kern="1200" cap="none" spc="0" normalizeH="0" baseline="0" noProof="0" dirty="0">
                <a:ln>
                  <a:noFill/>
                </a:ln>
                <a:solidFill>
                  <a:srgbClr val="000000"/>
                </a:solidFill>
                <a:effectLst/>
                <a:uLnTx/>
                <a:uFillTx/>
                <a:latin typeface="Helvetica"/>
                <a:ea typeface="+mn-ea"/>
                <a:cs typeface="Helvetica"/>
              </a:rPr>
              <a:t> </a:t>
            </a:r>
          </a:p>
        </p:txBody>
      </p:sp>
      <p:grpSp>
        <p:nvGrpSpPr>
          <p:cNvPr id="48" name="Group 47"/>
          <p:cNvGrpSpPr/>
          <p:nvPr/>
        </p:nvGrpSpPr>
        <p:grpSpPr>
          <a:xfrm>
            <a:off x="1933388" y="3366124"/>
            <a:ext cx="240114" cy="2011680"/>
            <a:chOff x="1778195" y="1758199"/>
            <a:chExt cx="240114" cy="2011680"/>
          </a:xfrm>
        </p:grpSpPr>
        <p:sp>
          <p:nvSpPr>
            <p:cNvPr id="49" name="Rectangle 48"/>
            <p:cNvSpPr>
              <a:spLocks noChangeAspect="1" noChangeArrowheads="1"/>
            </p:cNvSpPr>
            <p:nvPr/>
          </p:nvSpPr>
          <p:spPr bwMode="auto">
            <a:xfrm>
              <a:off x="1778195" y="1758199"/>
              <a:ext cx="240114" cy="2011680"/>
            </a:xfrm>
            <a:prstGeom prst="rect">
              <a:avLst/>
            </a:prstGeom>
            <a:noFill/>
            <a:ln w="28575" cmpd="sng">
              <a:solidFill>
                <a:srgbClr val="000000"/>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82048" tIns="41025" rIns="82048" bIns="41025"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50" name="Oval 49"/>
            <p:cNvSpPr>
              <a:spLocks noChangeArrowheads="1"/>
            </p:cNvSpPr>
            <p:nvPr/>
          </p:nvSpPr>
          <p:spPr bwMode="auto">
            <a:xfrm rot="10800000" flipH="1" flipV="1">
              <a:off x="1838815" y="1886599"/>
              <a:ext cx="118872" cy="120463"/>
            </a:xfrm>
            <a:prstGeom prst="ellipse">
              <a:avLst/>
            </a:prstGeom>
            <a:solidFill>
              <a:srgbClr val="00B050"/>
            </a:solidFill>
            <a:ln w="12700">
              <a:solidFill>
                <a:srgbClr val="00B050"/>
              </a:solidFill>
              <a:round/>
              <a:headEnd/>
              <a:tailE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51" name="Oval 50"/>
            <p:cNvSpPr>
              <a:spLocks noChangeArrowheads="1"/>
            </p:cNvSpPr>
            <p:nvPr/>
          </p:nvSpPr>
          <p:spPr bwMode="auto">
            <a:xfrm rot="10800000" flipH="1" flipV="1">
              <a:off x="1838815" y="2901058"/>
              <a:ext cx="118872" cy="120463"/>
            </a:xfrm>
            <a:prstGeom prst="ellipse">
              <a:avLst/>
            </a:prstGeom>
            <a:solidFill>
              <a:srgbClr val="00B050"/>
            </a:solidFill>
            <a:ln w="12700">
              <a:solidFill>
                <a:srgbClr val="00B050"/>
              </a:solidFill>
              <a:round/>
              <a:headEnd/>
              <a:tailE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52" name="TextBox 51"/>
            <p:cNvSpPr txBox="1"/>
            <p:nvPr/>
          </p:nvSpPr>
          <p:spPr>
            <a:xfrm>
              <a:off x="1850962" y="3275880"/>
              <a:ext cx="94578" cy="338554"/>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000000"/>
                  </a:solidFill>
                  <a:effectLst/>
                  <a:uLnTx/>
                  <a:uFillTx/>
                  <a:latin typeface="Arial"/>
                  <a:ea typeface="+mn-ea"/>
                  <a:cs typeface="Arial"/>
                </a:rPr>
                <a:t>-</a:t>
              </a:r>
            </a:p>
          </p:txBody>
        </p:sp>
        <p:sp>
          <p:nvSpPr>
            <p:cNvPr id="53" name="TextBox 52"/>
            <p:cNvSpPr txBox="1"/>
            <p:nvPr/>
          </p:nvSpPr>
          <p:spPr>
            <a:xfrm>
              <a:off x="1850962" y="2249726"/>
              <a:ext cx="94578" cy="338554"/>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000000"/>
                  </a:solidFill>
                  <a:effectLst/>
                  <a:uLnTx/>
                  <a:uFillTx/>
                  <a:latin typeface="Arial"/>
                  <a:ea typeface="+mn-ea"/>
                  <a:cs typeface="Arial"/>
                </a:rPr>
                <a:t>-</a:t>
              </a:r>
            </a:p>
          </p:txBody>
        </p:sp>
      </p:grpSp>
      <p:grpSp>
        <p:nvGrpSpPr>
          <p:cNvPr id="54" name="Group 53"/>
          <p:cNvGrpSpPr/>
          <p:nvPr/>
        </p:nvGrpSpPr>
        <p:grpSpPr>
          <a:xfrm>
            <a:off x="4675842" y="3366124"/>
            <a:ext cx="240114" cy="2011680"/>
            <a:chOff x="5556827" y="4544203"/>
            <a:chExt cx="240114" cy="2011680"/>
          </a:xfrm>
        </p:grpSpPr>
        <p:grpSp>
          <p:nvGrpSpPr>
            <p:cNvPr id="55" name="Group 54"/>
            <p:cNvGrpSpPr/>
            <p:nvPr/>
          </p:nvGrpSpPr>
          <p:grpSpPr>
            <a:xfrm>
              <a:off x="5556827" y="4544203"/>
              <a:ext cx="240114" cy="2011680"/>
              <a:chOff x="1080198" y="1765700"/>
              <a:chExt cx="240114" cy="2011680"/>
            </a:xfrm>
          </p:grpSpPr>
          <p:sp>
            <p:nvSpPr>
              <p:cNvPr id="57" name="Rectangle 56"/>
              <p:cNvSpPr>
                <a:spLocks noChangeAspect="1" noChangeArrowheads="1"/>
              </p:cNvSpPr>
              <p:nvPr/>
            </p:nvSpPr>
            <p:spPr bwMode="auto">
              <a:xfrm>
                <a:off x="1080198" y="1765700"/>
                <a:ext cx="240114" cy="2011680"/>
              </a:xfrm>
              <a:prstGeom prst="rect">
                <a:avLst/>
              </a:prstGeom>
              <a:noFill/>
              <a:ln w="28575" cmpd="sng">
                <a:solidFill>
                  <a:srgbClr val="000000"/>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82048" tIns="41025" rIns="82048" bIns="41025"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58" name="Oval 57"/>
              <p:cNvSpPr>
                <a:spLocks noChangeArrowheads="1"/>
              </p:cNvSpPr>
              <p:nvPr/>
            </p:nvSpPr>
            <p:spPr bwMode="auto">
              <a:xfrm rot="10800000" flipH="1" flipV="1">
                <a:off x="1145168" y="2880562"/>
                <a:ext cx="118872" cy="120463"/>
              </a:xfrm>
              <a:prstGeom prst="ellipse">
                <a:avLst/>
              </a:prstGeom>
              <a:solidFill>
                <a:srgbClr val="00B050"/>
              </a:solidFill>
              <a:ln w="12700">
                <a:solidFill>
                  <a:srgbClr val="00B050"/>
                </a:solidFill>
                <a:round/>
                <a:headEnd/>
                <a:tailE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59" name="TextBox 58"/>
              <p:cNvSpPr txBox="1"/>
              <p:nvPr/>
            </p:nvSpPr>
            <p:spPr>
              <a:xfrm>
                <a:off x="1152219" y="1816088"/>
                <a:ext cx="94578" cy="338554"/>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000000"/>
                    </a:solidFill>
                    <a:effectLst/>
                    <a:uLnTx/>
                    <a:uFillTx/>
                    <a:latin typeface="Arial"/>
                    <a:ea typeface="+mn-ea"/>
                    <a:cs typeface="Arial"/>
                  </a:rPr>
                  <a:t>-</a:t>
                </a:r>
              </a:p>
            </p:txBody>
          </p:sp>
          <p:sp>
            <p:nvSpPr>
              <p:cNvPr id="60" name="TextBox 59"/>
              <p:cNvSpPr txBox="1"/>
              <p:nvPr/>
            </p:nvSpPr>
            <p:spPr>
              <a:xfrm>
                <a:off x="1152966" y="3275880"/>
                <a:ext cx="94578" cy="338554"/>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000000"/>
                    </a:solidFill>
                    <a:effectLst/>
                    <a:uLnTx/>
                    <a:uFillTx/>
                    <a:latin typeface="Arial"/>
                    <a:ea typeface="+mn-ea"/>
                    <a:cs typeface="Arial"/>
                  </a:rPr>
                  <a:t>-</a:t>
                </a:r>
              </a:p>
            </p:txBody>
          </p:sp>
        </p:grpSp>
        <p:sp>
          <p:nvSpPr>
            <p:cNvPr id="56" name="TextBox 55"/>
            <p:cNvSpPr txBox="1"/>
            <p:nvPr/>
          </p:nvSpPr>
          <p:spPr>
            <a:xfrm>
              <a:off x="5628848" y="5045656"/>
              <a:ext cx="94578" cy="338554"/>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000000"/>
                  </a:solidFill>
                  <a:effectLst/>
                  <a:uLnTx/>
                  <a:uFillTx/>
                  <a:latin typeface="Arial"/>
                  <a:ea typeface="+mn-ea"/>
                  <a:cs typeface="Arial"/>
                </a:rPr>
                <a:t>-</a:t>
              </a:r>
            </a:p>
          </p:txBody>
        </p:sp>
      </p:grpSp>
      <p:sp>
        <p:nvSpPr>
          <p:cNvPr id="61" name="TextBox 60"/>
          <p:cNvSpPr txBox="1"/>
          <p:nvPr/>
        </p:nvSpPr>
        <p:spPr>
          <a:xfrm>
            <a:off x="3283505" y="3731019"/>
            <a:ext cx="1345433" cy="369332"/>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pitchFamily="34" charset="0"/>
                <a:ea typeface="+mn-ea"/>
                <a:cs typeface="Arial" pitchFamily="34" charset="0"/>
              </a:rPr>
              <a:t>REPLACE, </a:t>
            </a:r>
            <a:r>
              <a:rPr kumimoji="0" lang="en-US" sz="1800" b="0" i="0" u="none" strike="noStrike" kern="1200" cap="none" spc="0" normalizeH="0" baseline="0" noProof="0" dirty="0">
                <a:ln>
                  <a:noFill/>
                </a:ln>
                <a:solidFill>
                  <a:srgbClr val="C00000"/>
                </a:solidFill>
                <a:effectLst/>
                <a:uLnTx/>
                <a:uFillTx/>
                <a:latin typeface="Tahoma" pitchFamily="34" charset="0"/>
                <a:ea typeface="+mn-ea"/>
                <a:cs typeface="Arial" pitchFamily="34" charset="0"/>
              </a:rPr>
              <a:t>r</a:t>
            </a:r>
          </a:p>
        </p:txBody>
      </p:sp>
      <p:grpSp>
        <p:nvGrpSpPr>
          <p:cNvPr id="62" name="Group 61"/>
          <p:cNvGrpSpPr/>
          <p:nvPr/>
        </p:nvGrpSpPr>
        <p:grpSpPr>
          <a:xfrm>
            <a:off x="1329480" y="3366124"/>
            <a:ext cx="240114" cy="2011680"/>
            <a:chOff x="1212646" y="4563769"/>
            <a:chExt cx="240114" cy="2011680"/>
          </a:xfrm>
        </p:grpSpPr>
        <p:grpSp>
          <p:nvGrpSpPr>
            <p:cNvPr id="63" name="Group 62"/>
            <p:cNvGrpSpPr/>
            <p:nvPr/>
          </p:nvGrpSpPr>
          <p:grpSpPr>
            <a:xfrm>
              <a:off x="1212646" y="4563769"/>
              <a:ext cx="240114" cy="2011680"/>
              <a:chOff x="5556827" y="4544203"/>
              <a:chExt cx="240114" cy="2011680"/>
            </a:xfrm>
          </p:grpSpPr>
          <p:grpSp>
            <p:nvGrpSpPr>
              <p:cNvPr id="65" name="Group 64"/>
              <p:cNvGrpSpPr/>
              <p:nvPr/>
            </p:nvGrpSpPr>
            <p:grpSpPr>
              <a:xfrm>
                <a:off x="5556827" y="4544203"/>
                <a:ext cx="240114" cy="2011680"/>
                <a:chOff x="1080198" y="1765700"/>
                <a:chExt cx="240114" cy="2011680"/>
              </a:xfrm>
            </p:grpSpPr>
            <p:sp>
              <p:nvSpPr>
                <p:cNvPr id="67" name="Rectangle 66"/>
                <p:cNvSpPr>
                  <a:spLocks noChangeAspect="1" noChangeArrowheads="1"/>
                </p:cNvSpPr>
                <p:nvPr/>
              </p:nvSpPr>
              <p:spPr bwMode="auto">
                <a:xfrm>
                  <a:off x="1080198" y="1765700"/>
                  <a:ext cx="240114" cy="2011680"/>
                </a:xfrm>
                <a:prstGeom prst="rect">
                  <a:avLst/>
                </a:prstGeom>
                <a:noFill/>
                <a:ln w="28575" cmpd="sng">
                  <a:solidFill>
                    <a:srgbClr val="000000"/>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82048" tIns="41025" rIns="82048" bIns="41025"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68" name="Oval 67"/>
                <p:cNvSpPr>
                  <a:spLocks noChangeArrowheads="1"/>
                </p:cNvSpPr>
                <p:nvPr/>
              </p:nvSpPr>
              <p:spPr bwMode="auto">
                <a:xfrm rot="10800000" flipH="1" flipV="1">
                  <a:off x="1133630" y="1888966"/>
                  <a:ext cx="118872" cy="120463"/>
                </a:xfrm>
                <a:prstGeom prst="ellipse">
                  <a:avLst/>
                </a:prstGeom>
                <a:solidFill>
                  <a:schemeClr val="tx1"/>
                </a:solidFill>
                <a:ln w="12700">
                  <a:solidFill>
                    <a:schemeClr val="tx1"/>
                  </a:solidFill>
                  <a:round/>
                  <a:headEnd/>
                  <a:tailE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69" name="TextBox 68"/>
                <p:cNvSpPr txBox="1"/>
                <p:nvPr/>
              </p:nvSpPr>
              <p:spPr>
                <a:xfrm>
                  <a:off x="1156183" y="2764299"/>
                  <a:ext cx="94578" cy="338554"/>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000000"/>
                      </a:solidFill>
                      <a:effectLst/>
                      <a:uLnTx/>
                      <a:uFillTx/>
                      <a:latin typeface="Arial"/>
                      <a:ea typeface="+mn-ea"/>
                      <a:cs typeface="Arial"/>
                    </a:rPr>
                    <a:t>-</a:t>
                  </a:r>
                </a:p>
              </p:txBody>
            </p:sp>
            <p:sp>
              <p:nvSpPr>
                <p:cNvPr id="70" name="TextBox 69"/>
                <p:cNvSpPr txBox="1"/>
                <p:nvPr/>
              </p:nvSpPr>
              <p:spPr>
                <a:xfrm>
                  <a:off x="1152966" y="3275880"/>
                  <a:ext cx="94578" cy="338554"/>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000000"/>
                      </a:solidFill>
                      <a:effectLst/>
                      <a:uLnTx/>
                      <a:uFillTx/>
                      <a:latin typeface="Arial"/>
                      <a:ea typeface="+mn-ea"/>
                      <a:cs typeface="Arial"/>
                    </a:rPr>
                    <a:t>-</a:t>
                  </a:r>
                </a:p>
              </p:txBody>
            </p:sp>
          </p:grpSp>
          <p:sp>
            <p:nvSpPr>
              <p:cNvPr id="66" name="TextBox 65"/>
              <p:cNvSpPr txBox="1"/>
              <p:nvPr/>
            </p:nvSpPr>
            <p:spPr>
              <a:xfrm>
                <a:off x="5628848" y="5045656"/>
                <a:ext cx="94578" cy="338554"/>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000000"/>
                    </a:solidFill>
                    <a:effectLst/>
                    <a:uLnTx/>
                    <a:uFillTx/>
                    <a:latin typeface="Arial"/>
                    <a:ea typeface="+mn-ea"/>
                    <a:cs typeface="Arial"/>
                  </a:rPr>
                  <a:t>-</a:t>
                </a:r>
              </a:p>
            </p:txBody>
          </p:sp>
        </p:grpSp>
        <p:sp>
          <p:nvSpPr>
            <p:cNvPr id="64" name="Oval 63"/>
            <p:cNvSpPr>
              <a:spLocks noChangeArrowheads="1"/>
            </p:cNvSpPr>
            <p:nvPr/>
          </p:nvSpPr>
          <p:spPr bwMode="auto">
            <a:xfrm rot="10800000" flipH="1" flipV="1">
              <a:off x="1260581" y="5731645"/>
              <a:ext cx="118872" cy="120463"/>
            </a:xfrm>
            <a:prstGeom prst="ellipse">
              <a:avLst/>
            </a:prstGeom>
            <a:solidFill>
              <a:schemeClr val="tx1"/>
            </a:solidFill>
            <a:ln w="12700">
              <a:solidFill>
                <a:schemeClr val="tx1"/>
              </a:solidFill>
              <a:round/>
              <a:headEnd/>
              <a:tailE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sp>
        <p:nvSpPr>
          <p:cNvPr id="71" name="Rectangle 70"/>
          <p:cNvSpPr/>
          <p:nvPr/>
        </p:nvSpPr>
        <p:spPr>
          <a:xfrm>
            <a:off x="6798244" y="4000068"/>
            <a:ext cx="764953" cy="646331"/>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3600" b="0" i="0" u="none" strike="noStrike" kern="1200" cap="none" spc="0" normalizeH="0" baseline="0" noProof="0" dirty="0">
                <a:ln>
                  <a:noFill/>
                </a:ln>
                <a:solidFill>
                  <a:srgbClr val="000000"/>
                </a:solidFill>
                <a:effectLst/>
                <a:uLnTx/>
                <a:uFillTx/>
                <a:latin typeface="Helvetica"/>
                <a:ea typeface="+mn-ea"/>
                <a:cs typeface="Helvetica"/>
                <a:sym typeface="Wingdings" panose="05000000000000000000" pitchFamily="2" charset="2"/>
              </a:rPr>
              <a:t></a:t>
            </a:r>
            <a:r>
              <a:rPr kumimoji="0" lang="en-US" sz="3600" b="0" i="0" u="none" strike="noStrike" kern="1200" cap="none" spc="0" normalizeH="0" baseline="0" noProof="0" dirty="0">
                <a:ln>
                  <a:noFill/>
                </a:ln>
                <a:solidFill>
                  <a:srgbClr val="000000"/>
                </a:solidFill>
                <a:effectLst/>
                <a:uLnTx/>
                <a:uFillTx/>
                <a:latin typeface="Helvetica"/>
                <a:ea typeface="+mn-ea"/>
                <a:cs typeface="Helvetica"/>
              </a:rPr>
              <a:t> </a:t>
            </a:r>
          </a:p>
        </p:txBody>
      </p:sp>
      <p:sp>
        <p:nvSpPr>
          <p:cNvPr id="72" name="TextBox 71"/>
          <p:cNvSpPr txBox="1"/>
          <p:nvPr/>
        </p:nvSpPr>
        <p:spPr>
          <a:xfrm>
            <a:off x="6494623" y="3725873"/>
            <a:ext cx="918841" cy="369332"/>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pitchFamily="34" charset="0"/>
                <a:ea typeface="+mn-ea"/>
                <a:cs typeface="Arial" pitchFamily="34" charset="0"/>
              </a:rPr>
              <a:t>MERGE</a:t>
            </a:r>
            <a:endParaRPr kumimoji="0" lang="en-US" sz="1800" b="0" i="0" u="none" strike="noStrike" kern="1200" cap="none" spc="0" normalizeH="0" baseline="0" noProof="0" dirty="0">
              <a:ln>
                <a:noFill/>
              </a:ln>
              <a:solidFill>
                <a:srgbClr val="C00000"/>
              </a:solidFill>
              <a:effectLst/>
              <a:uLnTx/>
              <a:uFillTx/>
              <a:latin typeface="Tahoma" pitchFamily="34" charset="0"/>
              <a:ea typeface="+mn-ea"/>
              <a:cs typeface="Arial" pitchFamily="34" charset="0"/>
            </a:endParaRPr>
          </a:p>
        </p:txBody>
      </p:sp>
      <p:grpSp>
        <p:nvGrpSpPr>
          <p:cNvPr id="73" name="Group 72"/>
          <p:cNvGrpSpPr/>
          <p:nvPr/>
        </p:nvGrpSpPr>
        <p:grpSpPr>
          <a:xfrm>
            <a:off x="7494348" y="3368157"/>
            <a:ext cx="240114" cy="2011680"/>
            <a:chOff x="7419849" y="4565802"/>
            <a:chExt cx="240114" cy="2011680"/>
          </a:xfrm>
        </p:grpSpPr>
        <p:grpSp>
          <p:nvGrpSpPr>
            <p:cNvPr id="74" name="Group 73"/>
            <p:cNvGrpSpPr/>
            <p:nvPr/>
          </p:nvGrpSpPr>
          <p:grpSpPr>
            <a:xfrm>
              <a:off x="7419849" y="4565802"/>
              <a:ext cx="240114" cy="2011680"/>
              <a:chOff x="5556827" y="4544203"/>
              <a:chExt cx="240114" cy="2011680"/>
            </a:xfrm>
          </p:grpSpPr>
          <p:grpSp>
            <p:nvGrpSpPr>
              <p:cNvPr id="76" name="Group 75"/>
              <p:cNvGrpSpPr/>
              <p:nvPr/>
            </p:nvGrpSpPr>
            <p:grpSpPr>
              <a:xfrm>
                <a:off x="5556827" y="4544203"/>
                <a:ext cx="240114" cy="2011680"/>
                <a:chOff x="1080198" y="1765700"/>
                <a:chExt cx="240114" cy="2011680"/>
              </a:xfrm>
            </p:grpSpPr>
            <p:sp>
              <p:nvSpPr>
                <p:cNvPr id="78" name="Rectangle 77"/>
                <p:cNvSpPr>
                  <a:spLocks noChangeAspect="1" noChangeArrowheads="1"/>
                </p:cNvSpPr>
                <p:nvPr/>
              </p:nvSpPr>
              <p:spPr bwMode="auto">
                <a:xfrm>
                  <a:off x="1080198" y="1765700"/>
                  <a:ext cx="240114" cy="2011680"/>
                </a:xfrm>
                <a:prstGeom prst="rect">
                  <a:avLst/>
                </a:prstGeom>
                <a:noFill/>
                <a:ln w="28575" cmpd="sng">
                  <a:solidFill>
                    <a:srgbClr val="000000"/>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82048" tIns="41025" rIns="82048" bIns="41025"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79" name="Oval 78"/>
                <p:cNvSpPr>
                  <a:spLocks noChangeArrowheads="1"/>
                </p:cNvSpPr>
                <p:nvPr/>
              </p:nvSpPr>
              <p:spPr bwMode="auto">
                <a:xfrm rot="10800000" flipH="1" flipV="1">
                  <a:off x="1142537" y="2883219"/>
                  <a:ext cx="118872" cy="120463"/>
                </a:xfrm>
                <a:prstGeom prst="ellipse">
                  <a:avLst/>
                </a:prstGeom>
                <a:solidFill>
                  <a:srgbClr val="00B050"/>
                </a:solidFill>
                <a:ln w="12700">
                  <a:solidFill>
                    <a:srgbClr val="00B050"/>
                  </a:solidFill>
                  <a:round/>
                  <a:headEnd/>
                  <a:tailE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81" name="TextBox 80"/>
                <p:cNvSpPr txBox="1"/>
                <p:nvPr/>
              </p:nvSpPr>
              <p:spPr>
                <a:xfrm>
                  <a:off x="1152966" y="3275880"/>
                  <a:ext cx="94578" cy="338554"/>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000000"/>
                      </a:solidFill>
                      <a:effectLst/>
                      <a:uLnTx/>
                      <a:uFillTx/>
                      <a:latin typeface="Arial"/>
                      <a:ea typeface="+mn-ea"/>
                      <a:cs typeface="Arial"/>
                    </a:rPr>
                    <a:t>-</a:t>
                  </a:r>
                </a:p>
              </p:txBody>
            </p:sp>
          </p:grpSp>
          <p:sp>
            <p:nvSpPr>
              <p:cNvPr id="77" name="TextBox 76"/>
              <p:cNvSpPr txBox="1"/>
              <p:nvPr/>
            </p:nvSpPr>
            <p:spPr>
              <a:xfrm>
                <a:off x="5628848" y="5045656"/>
                <a:ext cx="94578" cy="338554"/>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000000"/>
                    </a:solidFill>
                    <a:effectLst/>
                    <a:uLnTx/>
                    <a:uFillTx/>
                    <a:latin typeface="Arial"/>
                    <a:ea typeface="+mn-ea"/>
                    <a:cs typeface="Arial"/>
                  </a:rPr>
                  <a:t>-</a:t>
                </a:r>
              </a:p>
            </p:txBody>
          </p:sp>
        </p:grpSp>
        <p:sp>
          <p:nvSpPr>
            <p:cNvPr id="75" name="Oval 74"/>
            <p:cNvSpPr>
              <a:spLocks noChangeArrowheads="1"/>
            </p:cNvSpPr>
            <p:nvPr/>
          </p:nvSpPr>
          <p:spPr bwMode="auto">
            <a:xfrm rot="10800000" flipH="1" flipV="1">
              <a:off x="7489582" y="4723202"/>
              <a:ext cx="118872" cy="120463"/>
            </a:xfrm>
            <a:prstGeom prst="ellipse">
              <a:avLst/>
            </a:prstGeom>
            <a:solidFill>
              <a:schemeClr val="tx1"/>
            </a:solidFill>
            <a:ln w="12700">
              <a:solidFill>
                <a:schemeClr val="tx1"/>
              </a:solidFill>
              <a:round/>
              <a:headEnd/>
              <a:tailE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sp>
        <p:nvSpPr>
          <p:cNvPr id="87" name="Rectangle 86"/>
          <p:cNvSpPr/>
          <p:nvPr/>
        </p:nvSpPr>
        <p:spPr>
          <a:xfrm>
            <a:off x="2350882" y="4045994"/>
            <a:ext cx="425406" cy="523220"/>
          </a:xfrm>
          <a:prstGeom prst="rect">
            <a:avLst/>
          </a:prstGeom>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800" b="1" i="0" u="none" strike="noStrike" kern="1200" cap="none" spc="0" normalizeH="0" baseline="0" noProof="0" dirty="0">
                <a:ln>
                  <a:noFill/>
                </a:ln>
                <a:solidFill>
                  <a:srgbClr val="C00000"/>
                </a:solidFill>
                <a:effectLst/>
                <a:uLnTx/>
                <a:uFillTx/>
                <a:latin typeface="Arial" panose="020B0604020202020204" pitchFamily="34" charset="0"/>
                <a:ea typeface="+mn-ea"/>
                <a:cs typeface="Arial" pitchFamily="34" charset="0"/>
              </a:rPr>
              <a:t>¬</a:t>
            </a:r>
            <a:r>
              <a:rPr kumimoji="0" lang="en-US" sz="2400" b="0" i="0" u="none" strike="noStrike" kern="1200" cap="none" spc="0" normalizeH="0" baseline="0" noProof="0" dirty="0">
                <a:ln>
                  <a:noFill/>
                </a:ln>
                <a:solidFill>
                  <a:srgbClr val="000000"/>
                </a:solidFill>
                <a:effectLst/>
                <a:uLnTx/>
                <a:uFillTx/>
                <a:latin typeface="Helvetica"/>
                <a:ea typeface="+mn-ea"/>
                <a:cs typeface="Helvetica"/>
              </a:rPr>
              <a:t> </a:t>
            </a:r>
          </a:p>
        </p:txBody>
      </p:sp>
      <p:sp>
        <p:nvSpPr>
          <p:cNvPr id="80" name="Content Placeholder 2">
            <a:extLst>
              <a:ext uri="{FF2B5EF4-FFF2-40B4-BE49-F238E27FC236}">
                <a16:creationId xmlns:a16="http://schemas.microsoft.com/office/drawing/2014/main" id="{9F96EB79-7C27-46F4-B851-5D842A6309B4}"/>
              </a:ext>
            </a:extLst>
          </p:cNvPr>
          <p:cNvSpPr txBox="1">
            <a:spLocks/>
          </p:cNvSpPr>
          <p:nvPr/>
        </p:nvSpPr>
        <p:spPr bwMode="auto">
          <a:xfrm>
            <a:off x="519830" y="5784731"/>
            <a:ext cx="8173320" cy="63234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225425" indent="-225425" algn="l" rtl="0" eaLnBrk="0" fontAlgn="base" hangingPunct="0">
              <a:spcBef>
                <a:spcPct val="20000"/>
              </a:spcBef>
              <a:spcAft>
                <a:spcPct val="0"/>
              </a:spcAft>
              <a:buChar char="•"/>
              <a:defRPr sz="2400">
                <a:solidFill>
                  <a:schemeClr val="tx1"/>
                </a:solidFill>
                <a:latin typeface="Arial" pitchFamily="34" charset="0"/>
                <a:ea typeface="+mn-ea"/>
                <a:cs typeface="+mn-cs"/>
              </a:defRPr>
            </a:lvl1pPr>
            <a:lvl2pPr marL="576263" indent="-236538" algn="l" rtl="0" eaLnBrk="0" fontAlgn="base" hangingPunct="0">
              <a:spcBef>
                <a:spcPct val="20000"/>
              </a:spcBef>
              <a:spcAft>
                <a:spcPct val="0"/>
              </a:spcAft>
              <a:buFont typeface="Verdana" pitchFamily="34" charset="0"/>
              <a:buChar char="–"/>
              <a:defRPr sz="2000">
                <a:solidFill>
                  <a:schemeClr val="tx1"/>
                </a:solidFill>
                <a:latin typeface="Arial" pitchFamily="34" charset="0"/>
              </a:defRPr>
            </a:lvl2pPr>
            <a:lvl3pPr marL="914400" indent="-223838" algn="l" rtl="0" eaLnBrk="0" fontAlgn="base" hangingPunct="0">
              <a:spcBef>
                <a:spcPct val="20000"/>
              </a:spcBef>
              <a:spcAft>
                <a:spcPct val="0"/>
              </a:spcAft>
              <a:buFont typeface="Verdana" pitchFamily="34" charset="0"/>
              <a:buChar char="–"/>
              <a:defRPr>
                <a:solidFill>
                  <a:schemeClr val="tx1"/>
                </a:solidFill>
                <a:latin typeface="Arial" pitchFamily="34" charset="0"/>
              </a:defRPr>
            </a:lvl3pPr>
            <a:lvl4pPr marL="1265238" indent="-236538" algn="l" rtl="0" eaLnBrk="0" fontAlgn="base" hangingPunct="0">
              <a:spcBef>
                <a:spcPct val="20000"/>
              </a:spcBef>
              <a:spcAft>
                <a:spcPct val="0"/>
              </a:spcAft>
              <a:buFont typeface="Verdana" pitchFamily="34" charset="0"/>
              <a:buChar char="–"/>
              <a:defRPr sz="1600">
                <a:solidFill>
                  <a:schemeClr val="tx1"/>
                </a:solidFill>
                <a:latin typeface="Arial" pitchFamily="34" charset="0"/>
              </a:defRPr>
            </a:lvl4pPr>
            <a:lvl5pPr marL="1660525" indent="-234950" algn="l" rtl="0" eaLnBrk="0" fontAlgn="base" hangingPunct="0">
              <a:spcBef>
                <a:spcPct val="20000"/>
              </a:spcBef>
              <a:spcAft>
                <a:spcPct val="0"/>
              </a:spcAft>
              <a:buFont typeface="Verdana" pitchFamily="34" charset="0"/>
              <a:buChar char="–"/>
              <a:defRPr sz="1400">
                <a:solidFill>
                  <a:schemeClr val="tx1"/>
                </a:solidFill>
                <a:latin typeface="Arial" pitchFamily="34" charset="0"/>
              </a:defRPr>
            </a:lvl5pPr>
            <a:lvl6pPr marL="2117725" indent="-234950" algn="l" rtl="0" eaLnBrk="1" fontAlgn="base" hangingPunct="1">
              <a:spcBef>
                <a:spcPct val="20000"/>
              </a:spcBef>
              <a:spcAft>
                <a:spcPct val="0"/>
              </a:spcAft>
              <a:buFont typeface="Verdana" pitchFamily="96" charset="0"/>
              <a:buChar char="–"/>
              <a:defRPr sz="1400">
                <a:solidFill>
                  <a:schemeClr val="tx1"/>
                </a:solidFill>
                <a:latin typeface="+mn-lt"/>
              </a:defRPr>
            </a:lvl6pPr>
            <a:lvl7pPr marL="2574925" indent="-234950" algn="l" rtl="0" eaLnBrk="1" fontAlgn="base" hangingPunct="1">
              <a:spcBef>
                <a:spcPct val="20000"/>
              </a:spcBef>
              <a:spcAft>
                <a:spcPct val="0"/>
              </a:spcAft>
              <a:buFont typeface="Verdana" pitchFamily="96" charset="0"/>
              <a:buChar char="–"/>
              <a:defRPr sz="1400">
                <a:solidFill>
                  <a:schemeClr val="tx1"/>
                </a:solidFill>
                <a:latin typeface="+mn-lt"/>
              </a:defRPr>
            </a:lvl7pPr>
            <a:lvl8pPr marL="3032125" indent="-234950" algn="l" rtl="0" eaLnBrk="1" fontAlgn="base" hangingPunct="1">
              <a:spcBef>
                <a:spcPct val="20000"/>
              </a:spcBef>
              <a:spcAft>
                <a:spcPct val="0"/>
              </a:spcAft>
              <a:buFont typeface="Verdana" pitchFamily="96" charset="0"/>
              <a:buChar char="–"/>
              <a:defRPr sz="1400">
                <a:solidFill>
                  <a:schemeClr val="tx1"/>
                </a:solidFill>
                <a:latin typeface="+mn-lt"/>
              </a:defRPr>
            </a:lvl8pPr>
            <a:lvl9pPr marL="3489325" indent="-234950" algn="l" rtl="0" eaLnBrk="1" fontAlgn="base" hangingPunct="1">
              <a:spcBef>
                <a:spcPct val="20000"/>
              </a:spcBef>
              <a:spcAft>
                <a:spcPct val="0"/>
              </a:spcAft>
              <a:buFont typeface="Verdana" pitchFamily="96" charset="0"/>
              <a:buChar char="–"/>
              <a:defRPr sz="1400">
                <a:solidFill>
                  <a:schemeClr val="tx1"/>
                </a:solidFill>
                <a:latin typeface="+mn-lt"/>
              </a:defRPr>
            </a:lvl9pPr>
          </a:lstStyle>
          <a:p>
            <a:pPr marL="0" marR="0" lvl="0" indent="0" algn="l" defTabSz="914400" rtl="0" eaLnBrk="0" fontAlgn="base" latinLnBrk="0" hangingPunct="0">
              <a:lnSpc>
                <a:spcPct val="100000"/>
              </a:lnSpc>
              <a:spcBef>
                <a:spcPts val="0"/>
              </a:spcBef>
              <a:spcAft>
                <a:spcPct val="0"/>
              </a:spcAft>
              <a:buClrTx/>
              <a:buSzTx/>
              <a:buFontTx/>
              <a:buNone/>
              <a:tabLst/>
              <a:defRPr/>
            </a:pPr>
            <a:r>
              <a:rPr kumimoji="0" lang="en-US" sz="1800" b="1" i="0" u="none" strike="noStrike" kern="0" cap="none" spc="0" normalizeH="0" baseline="0" noProof="0" dirty="0" err="1">
                <a:ln>
                  <a:noFill/>
                </a:ln>
                <a:solidFill>
                  <a:srgbClr val="008000"/>
                </a:solidFill>
                <a:effectLst/>
                <a:uLnTx/>
                <a:uFillTx/>
                <a:latin typeface="Courier New" panose="02070309020205020404" pitchFamily="49" charset="0"/>
                <a:ea typeface="+mn-ea"/>
                <a:cs typeface="Courier New" panose="02070309020205020404" pitchFamily="49" charset="0"/>
              </a:rPr>
              <a:t>A</a:t>
            </a:r>
            <a:r>
              <a:rPr kumimoji="0" lang="en-US" sz="1800" b="1" i="0" u="none" strike="noStrike" kern="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.mxv</a:t>
            </a:r>
            <a:r>
              <a:rPr kumimoji="0" lang="en-US" sz="18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a:t>
            </a:r>
            <a:r>
              <a:rPr kumimoji="0" lang="en-US" sz="1800" b="1" i="0" u="none" strike="noStrike" kern="0" cap="none" spc="0" normalizeH="0" baseline="0" noProof="0" dirty="0">
                <a:ln>
                  <a:noFill/>
                </a:ln>
                <a:solidFill>
                  <a:srgbClr val="008000"/>
                </a:solidFill>
                <a:effectLst/>
                <a:uLnTx/>
                <a:uFillTx/>
                <a:latin typeface="Courier New" panose="02070309020205020404" pitchFamily="49" charset="0"/>
                <a:ea typeface="+mn-ea"/>
                <a:cs typeface="Courier New" panose="02070309020205020404" pitchFamily="49" charset="0"/>
              </a:rPr>
              <a:t>u</a:t>
            </a:r>
            <a:r>
              <a:rPr kumimoji="0" lang="en-US" sz="18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out=w, </a:t>
            </a:r>
            <a:r>
              <a:rPr kumimoji="0" lang="en-US" sz="1800" b="1" i="0" u="none" strike="noStrike" kern="0" cap="none" spc="0" normalizeH="0" baseline="0" noProof="0" dirty="0">
                <a:ln>
                  <a:noFill/>
                </a:ln>
                <a:solidFill>
                  <a:srgbClr val="0000FF"/>
                </a:solidFill>
                <a:effectLst/>
                <a:uLnTx/>
                <a:uFillTx/>
                <a:latin typeface="Courier New" panose="02070309020205020404" pitchFamily="49" charset="0"/>
                <a:ea typeface="+mn-ea"/>
                <a:cs typeface="Courier New" panose="02070309020205020404" pitchFamily="49" charset="0"/>
              </a:rPr>
              <a:t>mask=m</a:t>
            </a:r>
            <a:r>
              <a:rPr kumimoji="0" lang="en-US" sz="18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sz="1800" b="1" i="0" u="none" strike="noStrike" kern="0" cap="none" spc="0" normalizeH="0" baseline="0" noProof="0" dirty="0">
                <a:ln>
                  <a:noFill/>
                </a:ln>
                <a:solidFill>
                  <a:srgbClr val="C00000"/>
                </a:solidFill>
                <a:effectLst/>
                <a:uLnTx/>
                <a:uFillTx/>
                <a:latin typeface="Courier New" panose="02070309020205020404" pitchFamily="49" charset="0"/>
                <a:ea typeface="+mn-ea"/>
                <a:cs typeface="Courier New" panose="02070309020205020404" pitchFamily="49" charset="0"/>
              </a:rPr>
              <a:t>desc=</a:t>
            </a:r>
            <a:r>
              <a:rPr kumimoji="0" lang="en-US" sz="1800" b="1" i="0" u="none" strike="noStrike" kern="0" cap="none" spc="0" normalizeH="0" baseline="0" noProof="0" dirty="0" err="1">
                <a:ln>
                  <a:noFill/>
                </a:ln>
                <a:solidFill>
                  <a:srgbClr val="C00000"/>
                </a:solidFill>
                <a:effectLst/>
                <a:uLnTx/>
                <a:uFillTx/>
                <a:latin typeface="Courier New" panose="02070309020205020404" pitchFamily="49" charset="0"/>
                <a:ea typeface="+mn-ea"/>
                <a:cs typeface="Courier New" panose="02070309020205020404" pitchFamily="49" charset="0"/>
              </a:rPr>
              <a:t>grb.descriptor.RC</a:t>
            </a:r>
            <a:r>
              <a:rPr kumimoji="0" lang="en-US" sz="18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sz="1800" b="1" i="0" u="none" strike="noStrike" kern="0" cap="none" spc="0" normalizeH="0" baseline="0" noProof="0" dirty="0">
                <a:ln>
                  <a:noFill/>
                </a:ln>
                <a:solidFill>
                  <a:srgbClr val="008000"/>
                </a:solidFill>
                <a:effectLst/>
                <a:uLnTx/>
                <a:uFillTx/>
                <a:latin typeface="Courier New" panose="02070309020205020404" pitchFamily="49" charset="0"/>
                <a:ea typeface="+mn-ea"/>
                <a:cs typeface="Courier New" panose="02070309020205020404" pitchFamily="49" charset="0"/>
              </a:rPr>
              <a:t># REPLACE</a:t>
            </a:r>
          </a:p>
          <a:p>
            <a:pPr marL="0" marR="0" lvl="0" indent="0" algn="l" defTabSz="914400" rtl="0" eaLnBrk="0" fontAlgn="base" latinLnBrk="0" hangingPunct="0">
              <a:lnSpc>
                <a:spcPct val="100000"/>
              </a:lnSpc>
              <a:spcBef>
                <a:spcPts val="0"/>
              </a:spcBef>
              <a:spcAft>
                <a:spcPct val="0"/>
              </a:spcAft>
              <a:buClrTx/>
              <a:buSzTx/>
              <a:buFontTx/>
              <a:buNone/>
              <a:tabLst/>
              <a:defRPr/>
            </a:pPr>
            <a:r>
              <a:rPr kumimoji="0" lang="en-US" sz="1800" b="1" i="0" u="none" strike="noStrike" kern="0" cap="none" spc="0" normalizeH="0" baseline="0" noProof="0" dirty="0" err="1">
                <a:ln>
                  <a:noFill/>
                </a:ln>
                <a:solidFill>
                  <a:srgbClr val="008000"/>
                </a:solidFill>
                <a:effectLst/>
                <a:uLnTx/>
                <a:uFillTx/>
                <a:latin typeface="Courier New" panose="02070309020205020404" pitchFamily="49" charset="0"/>
                <a:ea typeface="+mn-ea"/>
                <a:cs typeface="Courier New" panose="02070309020205020404" pitchFamily="49" charset="0"/>
              </a:rPr>
              <a:t>A</a:t>
            </a:r>
            <a:r>
              <a:rPr kumimoji="0" lang="en-US" sz="1800" b="1" i="0" u="none" strike="noStrike" kern="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.mxv</a:t>
            </a:r>
            <a:r>
              <a:rPr kumimoji="0" lang="en-US" sz="18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a:t>
            </a:r>
            <a:r>
              <a:rPr kumimoji="0" lang="en-US" sz="1800" b="1" i="0" u="none" strike="noStrike" kern="0" cap="none" spc="0" normalizeH="0" baseline="0" noProof="0" dirty="0">
                <a:ln>
                  <a:noFill/>
                </a:ln>
                <a:solidFill>
                  <a:srgbClr val="008000"/>
                </a:solidFill>
                <a:effectLst/>
                <a:uLnTx/>
                <a:uFillTx/>
                <a:latin typeface="Courier New" panose="02070309020205020404" pitchFamily="49" charset="0"/>
                <a:ea typeface="+mn-ea"/>
                <a:cs typeface="Courier New" panose="02070309020205020404" pitchFamily="49" charset="0"/>
              </a:rPr>
              <a:t>u</a:t>
            </a:r>
            <a:r>
              <a:rPr kumimoji="0" lang="en-US" sz="18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out=w, </a:t>
            </a:r>
            <a:r>
              <a:rPr kumimoji="0" lang="en-US" sz="1800" b="1" i="0" u="none" strike="noStrike" kern="0" cap="none" spc="0" normalizeH="0" baseline="0" noProof="0" dirty="0">
                <a:ln>
                  <a:noFill/>
                </a:ln>
                <a:solidFill>
                  <a:srgbClr val="0000FF"/>
                </a:solidFill>
                <a:effectLst/>
                <a:uLnTx/>
                <a:uFillTx/>
                <a:latin typeface="Courier New" panose="02070309020205020404" pitchFamily="49" charset="0"/>
                <a:ea typeface="+mn-ea"/>
                <a:cs typeface="Courier New" panose="02070309020205020404" pitchFamily="49" charset="0"/>
              </a:rPr>
              <a:t>mask=m</a:t>
            </a:r>
            <a:r>
              <a:rPr kumimoji="0" lang="en-US" sz="18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sz="1800" b="1" i="0" u="none" strike="noStrike" kern="0" cap="none" spc="0" normalizeH="0" baseline="0" noProof="0" dirty="0">
                <a:ln>
                  <a:noFill/>
                </a:ln>
                <a:solidFill>
                  <a:srgbClr val="C00000"/>
                </a:solidFill>
                <a:effectLst/>
                <a:uLnTx/>
                <a:uFillTx/>
                <a:latin typeface="Courier New" panose="02070309020205020404" pitchFamily="49" charset="0"/>
                <a:ea typeface="+mn-ea"/>
                <a:cs typeface="Courier New" panose="02070309020205020404" pitchFamily="49" charset="0"/>
              </a:rPr>
              <a:t>desc=</a:t>
            </a:r>
            <a:r>
              <a:rPr kumimoji="0" lang="en-US" sz="1800" b="1" i="0" u="none" strike="noStrike" kern="0" cap="none" spc="0" normalizeH="0" baseline="0" noProof="0" dirty="0" err="1">
                <a:ln>
                  <a:noFill/>
                </a:ln>
                <a:solidFill>
                  <a:srgbClr val="C00000"/>
                </a:solidFill>
                <a:effectLst/>
                <a:uLnTx/>
                <a:uFillTx/>
                <a:latin typeface="Courier New" panose="02070309020205020404" pitchFamily="49" charset="0"/>
                <a:ea typeface="+mn-ea"/>
                <a:cs typeface="Courier New" panose="02070309020205020404" pitchFamily="49" charset="0"/>
              </a:rPr>
              <a:t>grb.descriptor.C</a:t>
            </a:r>
            <a:r>
              <a:rPr kumimoji="0" lang="en-US" sz="18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sz="1800" b="1" i="0" u="none" strike="noStrike" kern="0" cap="none" spc="0" normalizeH="0" baseline="0" noProof="0" dirty="0">
                <a:ln>
                  <a:noFill/>
                </a:ln>
                <a:solidFill>
                  <a:srgbClr val="008000"/>
                </a:solidFill>
                <a:effectLst/>
                <a:uLnTx/>
                <a:uFillTx/>
                <a:latin typeface="Courier New" panose="02070309020205020404" pitchFamily="49" charset="0"/>
                <a:ea typeface="+mn-ea"/>
                <a:cs typeface="Courier New" panose="02070309020205020404" pitchFamily="49" charset="0"/>
              </a:rPr>
              <a:t># MERGE</a:t>
            </a:r>
          </a:p>
        </p:txBody>
      </p:sp>
      <p:sp>
        <p:nvSpPr>
          <p:cNvPr id="88" name="TextBox 87">
            <a:extLst>
              <a:ext uri="{FF2B5EF4-FFF2-40B4-BE49-F238E27FC236}">
                <a16:creationId xmlns:a16="http://schemas.microsoft.com/office/drawing/2014/main" id="{A243405C-F86A-427D-A42A-701B46F8681F}"/>
              </a:ext>
            </a:extLst>
          </p:cNvPr>
          <p:cNvSpPr txBox="1"/>
          <p:nvPr/>
        </p:nvSpPr>
        <p:spPr>
          <a:xfrm>
            <a:off x="1705979" y="2921384"/>
            <a:ext cx="700833" cy="369332"/>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err="1">
                <a:ln>
                  <a:noFill/>
                </a:ln>
                <a:solidFill>
                  <a:srgbClr val="000000"/>
                </a:solidFill>
                <a:effectLst/>
                <a:uLnTx/>
                <a:uFillTx/>
                <a:latin typeface="Tahoma" pitchFamily="34" charset="0"/>
                <a:ea typeface="+mn-ea"/>
                <a:cs typeface="Arial" pitchFamily="34" charset="0"/>
              </a:rPr>
              <a:t>A</a:t>
            </a:r>
            <a:r>
              <a:rPr kumimoji="0" lang="en-US" sz="1800" b="0" i="0" u="none" strike="noStrike" kern="1200" cap="none" spc="0" normalizeH="0" baseline="0" noProof="0" dirty="0" err="1">
                <a:ln>
                  <a:noFill/>
                </a:ln>
                <a:solidFill>
                  <a:srgbClr val="000000"/>
                </a:solidFill>
                <a:effectLst/>
                <a:uLnTx/>
                <a:uFillTx/>
                <a:latin typeface="Tahoma" pitchFamily="34" charset="0"/>
                <a:ea typeface="+mn-ea"/>
                <a:cs typeface="Arial" pitchFamily="34" charset="0"/>
              </a:rPr>
              <a:t>@</a:t>
            </a:r>
            <a:r>
              <a:rPr kumimoji="0" lang="en-US" sz="1800" b="1" i="0" u="none" strike="noStrike" kern="1200" cap="none" spc="0" normalizeH="0" baseline="0" noProof="0" dirty="0" err="1">
                <a:ln>
                  <a:noFill/>
                </a:ln>
                <a:solidFill>
                  <a:srgbClr val="000000"/>
                </a:solidFill>
                <a:effectLst/>
                <a:uLnTx/>
                <a:uFillTx/>
                <a:latin typeface="Tahoma" pitchFamily="34" charset="0"/>
                <a:ea typeface="+mn-ea"/>
                <a:cs typeface="Arial" pitchFamily="34" charset="0"/>
              </a:rPr>
              <a:t>u</a:t>
            </a:r>
            <a:endParaRPr kumimoji="0" lang="en-US" sz="1800" b="1" i="0" u="none" strike="noStrike" kern="1200" cap="none" spc="0" normalizeH="0" baseline="0" noProof="0" dirty="0">
              <a:ln>
                <a:noFill/>
              </a:ln>
              <a:solidFill>
                <a:srgbClr val="C00000"/>
              </a:solidFill>
              <a:effectLst/>
              <a:uLnTx/>
              <a:uFillTx/>
              <a:latin typeface="Tahoma" pitchFamily="34" charset="0"/>
              <a:ea typeface="+mn-ea"/>
              <a:cs typeface="Arial" pitchFamily="34" charset="0"/>
            </a:endParaRPr>
          </a:p>
        </p:txBody>
      </p:sp>
      <p:sp>
        <p:nvSpPr>
          <p:cNvPr id="89" name="TextBox 88">
            <a:extLst>
              <a:ext uri="{FF2B5EF4-FFF2-40B4-BE49-F238E27FC236}">
                <a16:creationId xmlns:a16="http://schemas.microsoft.com/office/drawing/2014/main" id="{0C6DF30B-D67F-4EC6-9FAF-437BBCDCEC9D}"/>
              </a:ext>
            </a:extLst>
          </p:cNvPr>
          <p:cNvSpPr txBox="1"/>
          <p:nvPr/>
        </p:nvSpPr>
        <p:spPr>
          <a:xfrm>
            <a:off x="2605770" y="2921384"/>
            <a:ext cx="404278" cy="369332"/>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Tahoma" pitchFamily="34" charset="0"/>
                <a:ea typeface="+mn-ea"/>
                <a:cs typeface="Arial" pitchFamily="34" charset="0"/>
              </a:rPr>
              <a:t>m</a:t>
            </a:r>
            <a:endParaRPr kumimoji="0" lang="en-US" sz="1800" b="1" i="0" u="none" strike="noStrike" kern="1200" cap="none" spc="0" normalizeH="0" baseline="0" noProof="0" dirty="0">
              <a:ln>
                <a:noFill/>
              </a:ln>
              <a:solidFill>
                <a:srgbClr val="C00000"/>
              </a:solidFill>
              <a:effectLst/>
              <a:uLnTx/>
              <a:uFillTx/>
              <a:latin typeface="Tahoma" pitchFamily="34" charset="0"/>
              <a:ea typeface="+mn-ea"/>
              <a:cs typeface="Arial" pitchFamily="34" charset="0"/>
            </a:endParaRPr>
          </a:p>
        </p:txBody>
      </p:sp>
      <p:sp>
        <p:nvSpPr>
          <p:cNvPr id="90" name="TextBox 89">
            <a:extLst>
              <a:ext uri="{FF2B5EF4-FFF2-40B4-BE49-F238E27FC236}">
                <a16:creationId xmlns:a16="http://schemas.microsoft.com/office/drawing/2014/main" id="{ED6E160E-5A46-4011-8348-AE42BAA53638}"/>
              </a:ext>
            </a:extLst>
          </p:cNvPr>
          <p:cNvSpPr txBox="1"/>
          <p:nvPr/>
        </p:nvSpPr>
        <p:spPr>
          <a:xfrm>
            <a:off x="7338635" y="2921384"/>
            <a:ext cx="611065" cy="369332"/>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err="1">
                <a:ln>
                  <a:noFill/>
                </a:ln>
                <a:solidFill>
                  <a:srgbClr val="000000"/>
                </a:solidFill>
                <a:effectLst/>
                <a:uLnTx/>
                <a:uFillTx/>
                <a:latin typeface="Tahoma" pitchFamily="34" charset="0"/>
                <a:ea typeface="+mn-ea"/>
                <a:cs typeface="Arial" pitchFamily="34" charset="0"/>
              </a:rPr>
              <a:t>w</a:t>
            </a:r>
            <a:r>
              <a:rPr kumimoji="0" lang="en-US" sz="1800" b="0" i="0" u="none" strike="noStrike" kern="1200" cap="none" spc="0" normalizeH="0" baseline="-25000" noProof="0" dirty="0" err="1">
                <a:ln>
                  <a:noFill/>
                </a:ln>
                <a:solidFill>
                  <a:srgbClr val="000000"/>
                </a:solidFill>
                <a:effectLst/>
                <a:uLnTx/>
                <a:uFillTx/>
                <a:latin typeface="Tahoma" pitchFamily="34" charset="0"/>
                <a:ea typeface="+mn-ea"/>
                <a:cs typeface="Arial" pitchFamily="34" charset="0"/>
              </a:rPr>
              <a:t>out</a:t>
            </a:r>
            <a:endParaRPr kumimoji="0" lang="en-US" sz="1800" b="0" i="0" u="none" strike="noStrike" kern="1200" cap="none" spc="0" normalizeH="0" baseline="0" noProof="0" dirty="0">
              <a:ln>
                <a:noFill/>
              </a:ln>
              <a:solidFill>
                <a:srgbClr val="C00000"/>
              </a:solidFill>
              <a:effectLst/>
              <a:uLnTx/>
              <a:uFillTx/>
              <a:latin typeface="Tahoma" pitchFamily="34" charset="0"/>
              <a:ea typeface="+mn-ea"/>
              <a:cs typeface="Arial" pitchFamily="34" charset="0"/>
            </a:endParaRPr>
          </a:p>
        </p:txBody>
      </p:sp>
      <p:sp>
        <p:nvSpPr>
          <p:cNvPr id="91" name="TextBox 90">
            <a:extLst>
              <a:ext uri="{FF2B5EF4-FFF2-40B4-BE49-F238E27FC236}">
                <a16:creationId xmlns:a16="http://schemas.microsoft.com/office/drawing/2014/main" id="{90DD7C8D-FDA6-4C75-B7F1-7B4672BF2B5B}"/>
              </a:ext>
            </a:extLst>
          </p:cNvPr>
          <p:cNvSpPr txBox="1"/>
          <p:nvPr/>
        </p:nvSpPr>
        <p:spPr>
          <a:xfrm>
            <a:off x="1194300" y="2921384"/>
            <a:ext cx="511679" cy="369332"/>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Tahoma" pitchFamily="34" charset="0"/>
                <a:ea typeface="+mn-ea"/>
                <a:cs typeface="Arial" pitchFamily="34" charset="0"/>
              </a:rPr>
              <a:t>w</a:t>
            </a:r>
            <a:r>
              <a:rPr kumimoji="0" lang="en-US" sz="1800" b="0" i="0" u="none" strike="noStrike" kern="1200" cap="none" spc="0" normalizeH="0" baseline="-25000" noProof="0" dirty="0">
                <a:ln>
                  <a:noFill/>
                </a:ln>
                <a:solidFill>
                  <a:srgbClr val="000000"/>
                </a:solidFill>
                <a:effectLst/>
                <a:uLnTx/>
                <a:uFillTx/>
                <a:latin typeface="Tahoma" pitchFamily="34" charset="0"/>
                <a:ea typeface="+mn-ea"/>
                <a:cs typeface="Arial" pitchFamily="34" charset="0"/>
              </a:rPr>
              <a:t>in</a:t>
            </a:r>
            <a:endParaRPr kumimoji="0" lang="en-US" sz="1800" b="0" i="0" u="none" strike="noStrike" kern="1200" cap="none" spc="0" normalizeH="0" baseline="-25000" noProof="0" dirty="0">
              <a:ln>
                <a:noFill/>
              </a:ln>
              <a:solidFill>
                <a:srgbClr val="C00000"/>
              </a:solidFill>
              <a:effectLst/>
              <a:uLnTx/>
              <a:uFillTx/>
              <a:latin typeface="Tahoma" pitchFamily="34" charset="0"/>
              <a:ea typeface="+mn-ea"/>
              <a:cs typeface="Arial" pitchFamily="34" charset="0"/>
            </a:endParaRPr>
          </a:p>
        </p:txBody>
      </p:sp>
      <p:sp>
        <p:nvSpPr>
          <p:cNvPr id="92" name="TextBox 91">
            <a:extLst>
              <a:ext uri="{FF2B5EF4-FFF2-40B4-BE49-F238E27FC236}">
                <a16:creationId xmlns:a16="http://schemas.microsoft.com/office/drawing/2014/main" id="{14CB74F0-8CAE-4FBE-8CD2-B8427A7230BF}"/>
              </a:ext>
            </a:extLst>
          </p:cNvPr>
          <p:cNvSpPr txBox="1"/>
          <p:nvPr/>
        </p:nvSpPr>
        <p:spPr>
          <a:xfrm>
            <a:off x="4506471" y="2921384"/>
            <a:ext cx="611065" cy="369332"/>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err="1">
                <a:ln>
                  <a:noFill/>
                </a:ln>
                <a:solidFill>
                  <a:srgbClr val="000000"/>
                </a:solidFill>
                <a:effectLst/>
                <a:uLnTx/>
                <a:uFillTx/>
                <a:latin typeface="Tahoma" pitchFamily="34" charset="0"/>
                <a:ea typeface="+mn-ea"/>
                <a:cs typeface="Arial" pitchFamily="34" charset="0"/>
              </a:rPr>
              <a:t>w</a:t>
            </a:r>
            <a:r>
              <a:rPr kumimoji="0" lang="en-US" sz="1800" b="0" i="0" u="none" strike="noStrike" kern="1200" cap="none" spc="0" normalizeH="0" baseline="-25000" noProof="0" dirty="0" err="1">
                <a:ln>
                  <a:noFill/>
                </a:ln>
                <a:solidFill>
                  <a:srgbClr val="000000"/>
                </a:solidFill>
                <a:effectLst/>
                <a:uLnTx/>
                <a:uFillTx/>
                <a:latin typeface="Tahoma" pitchFamily="34" charset="0"/>
                <a:ea typeface="+mn-ea"/>
                <a:cs typeface="Arial" pitchFamily="34" charset="0"/>
              </a:rPr>
              <a:t>out</a:t>
            </a:r>
            <a:endParaRPr kumimoji="0" lang="en-US" sz="1800" b="0" i="0" u="none" strike="noStrike" kern="1200" cap="none" spc="0" normalizeH="0" baseline="0" noProof="0" dirty="0">
              <a:ln>
                <a:noFill/>
              </a:ln>
              <a:solidFill>
                <a:srgbClr val="C00000"/>
              </a:solidFill>
              <a:effectLst/>
              <a:uLnTx/>
              <a:uFillTx/>
              <a:latin typeface="Tahoma" pitchFamily="34" charset="0"/>
              <a:ea typeface="+mn-ea"/>
              <a:cs typeface="Arial" pitchFamily="34" charset="0"/>
            </a:endParaRPr>
          </a:p>
        </p:txBody>
      </p:sp>
      <p:grpSp>
        <p:nvGrpSpPr>
          <p:cNvPr id="93" name="Group 92">
            <a:extLst>
              <a:ext uri="{FF2B5EF4-FFF2-40B4-BE49-F238E27FC236}">
                <a16:creationId xmlns:a16="http://schemas.microsoft.com/office/drawing/2014/main" id="{31837121-049D-47E7-BA13-807B09AB05D8}"/>
              </a:ext>
            </a:extLst>
          </p:cNvPr>
          <p:cNvGrpSpPr/>
          <p:nvPr/>
        </p:nvGrpSpPr>
        <p:grpSpPr>
          <a:xfrm>
            <a:off x="2691369" y="3366124"/>
            <a:ext cx="240114" cy="2011680"/>
            <a:chOff x="4513223" y="4003891"/>
            <a:chExt cx="240114" cy="2011680"/>
          </a:xfrm>
        </p:grpSpPr>
        <p:sp>
          <p:nvSpPr>
            <p:cNvPr id="94" name="Rectangle 93">
              <a:extLst>
                <a:ext uri="{FF2B5EF4-FFF2-40B4-BE49-F238E27FC236}">
                  <a16:creationId xmlns:a16="http://schemas.microsoft.com/office/drawing/2014/main" id="{336D9AB7-C40B-4CB8-8296-8588F82BFA1E}"/>
                </a:ext>
              </a:extLst>
            </p:cNvPr>
            <p:cNvSpPr>
              <a:spLocks noChangeAspect="1" noChangeArrowheads="1"/>
            </p:cNvSpPr>
            <p:nvPr/>
          </p:nvSpPr>
          <p:spPr bwMode="auto">
            <a:xfrm>
              <a:off x="4513223" y="4003891"/>
              <a:ext cx="240114" cy="2011680"/>
            </a:xfrm>
            <a:prstGeom prst="rect">
              <a:avLst/>
            </a:prstGeom>
            <a:noFill/>
            <a:ln w="28575" cmpd="sng">
              <a:solidFill>
                <a:srgbClr val="000000"/>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82048" tIns="41025" rIns="82048" bIns="41025"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95" name="TextBox 94">
              <a:extLst>
                <a:ext uri="{FF2B5EF4-FFF2-40B4-BE49-F238E27FC236}">
                  <a16:creationId xmlns:a16="http://schemas.microsoft.com/office/drawing/2014/main" id="{310F37AF-D5FC-4C42-A511-1C55721DC4C2}"/>
                </a:ext>
              </a:extLst>
            </p:cNvPr>
            <p:cNvSpPr txBox="1"/>
            <p:nvPr/>
          </p:nvSpPr>
          <p:spPr>
            <a:xfrm>
              <a:off x="4589208" y="5002490"/>
              <a:ext cx="94578" cy="338554"/>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000000"/>
                  </a:solidFill>
                  <a:effectLst/>
                  <a:uLnTx/>
                  <a:uFillTx/>
                  <a:latin typeface="Arial"/>
                  <a:ea typeface="+mn-ea"/>
                  <a:cs typeface="Arial"/>
                </a:rPr>
                <a:t>-</a:t>
              </a:r>
            </a:p>
          </p:txBody>
        </p:sp>
        <p:sp>
          <p:nvSpPr>
            <p:cNvPr id="96" name="TextBox 95">
              <a:extLst>
                <a:ext uri="{FF2B5EF4-FFF2-40B4-BE49-F238E27FC236}">
                  <a16:creationId xmlns:a16="http://schemas.microsoft.com/office/drawing/2014/main" id="{98D571BE-9AC2-4C4E-9E50-DB076F5A815D}"/>
                </a:ext>
              </a:extLst>
            </p:cNvPr>
            <p:cNvSpPr txBox="1"/>
            <p:nvPr/>
          </p:nvSpPr>
          <p:spPr>
            <a:xfrm>
              <a:off x="4585991" y="5514071"/>
              <a:ext cx="94578" cy="338554"/>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000000"/>
                  </a:solidFill>
                  <a:effectLst/>
                  <a:uLnTx/>
                  <a:uFillTx/>
                  <a:latin typeface="Arial"/>
                  <a:ea typeface="+mn-ea"/>
                  <a:cs typeface="Arial"/>
                </a:rPr>
                <a:t>-</a:t>
              </a:r>
            </a:p>
          </p:txBody>
        </p:sp>
        <p:sp>
          <p:nvSpPr>
            <p:cNvPr id="97" name="TextBox 96">
              <a:extLst>
                <a:ext uri="{FF2B5EF4-FFF2-40B4-BE49-F238E27FC236}">
                  <a16:creationId xmlns:a16="http://schemas.microsoft.com/office/drawing/2014/main" id="{083C2B7B-2DE9-4301-A88A-0E516323BD85}"/>
                </a:ext>
              </a:extLst>
            </p:cNvPr>
            <p:cNvSpPr txBox="1"/>
            <p:nvPr/>
          </p:nvSpPr>
          <p:spPr>
            <a:xfrm>
              <a:off x="4546847" y="4018111"/>
              <a:ext cx="173124" cy="338554"/>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1" i="0" u="none" strike="noStrike" kern="1200" cap="none" spc="0" normalizeH="0" baseline="0" noProof="0" dirty="0">
                  <a:ln>
                    <a:noFill/>
                  </a:ln>
                  <a:solidFill>
                    <a:srgbClr val="0000FF"/>
                  </a:solidFill>
                  <a:effectLst/>
                  <a:uLnTx/>
                  <a:uFillTx/>
                  <a:latin typeface="Arial"/>
                  <a:ea typeface="+mn-ea"/>
                  <a:cs typeface="Arial"/>
                </a:rPr>
                <a:t>T</a:t>
              </a:r>
            </a:p>
          </p:txBody>
        </p:sp>
        <p:sp>
          <p:nvSpPr>
            <p:cNvPr id="98" name="TextBox 97">
              <a:extLst>
                <a:ext uri="{FF2B5EF4-FFF2-40B4-BE49-F238E27FC236}">
                  <a16:creationId xmlns:a16="http://schemas.microsoft.com/office/drawing/2014/main" id="{12C97A3B-D613-4644-A6B4-0020822430BC}"/>
                </a:ext>
              </a:extLst>
            </p:cNvPr>
            <p:cNvSpPr txBox="1"/>
            <p:nvPr/>
          </p:nvSpPr>
          <p:spPr>
            <a:xfrm>
              <a:off x="4546361" y="4522194"/>
              <a:ext cx="173124" cy="338554"/>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1" i="0" u="none" strike="noStrike" kern="1200" cap="none" spc="0" normalizeH="0" baseline="0" noProof="0" dirty="0">
                  <a:ln>
                    <a:noFill/>
                  </a:ln>
                  <a:solidFill>
                    <a:srgbClr val="0000FF"/>
                  </a:solidFill>
                  <a:effectLst/>
                  <a:uLnTx/>
                  <a:uFillTx/>
                  <a:latin typeface="Arial"/>
                  <a:ea typeface="+mn-ea"/>
                  <a:cs typeface="Arial"/>
                </a:rPr>
                <a:t>T</a:t>
              </a:r>
            </a:p>
          </p:txBody>
        </p:sp>
      </p:grpSp>
    </p:spTree>
    <p:extLst>
      <p:ext uri="{BB962C8B-B14F-4D97-AF65-F5344CB8AC3E}">
        <p14:creationId xmlns:p14="http://schemas.microsoft.com/office/powerpoint/2010/main" val="4003159489"/>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2" name="Group 81">
            <a:extLst>
              <a:ext uri="{FF2B5EF4-FFF2-40B4-BE49-F238E27FC236}">
                <a16:creationId xmlns:a16="http://schemas.microsoft.com/office/drawing/2014/main" id="{E553CA64-873C-493C-939B-EB00D1B94C65}"/>
              </a:ext>
            </a:extLst>
          </p:cNvPr>
          <p:cNvGrpSpPr/>
          <p:nvPr/>
        </p:nvGrpSpPr>
        <p:grpSpPr>
          <a:xfrm>
            <a:off x="2691369" y="3366124"/>
            <a:ext cx="240114" cy="2011680"/>
            <a:chOff x="4513223" y="4003891"/>
            <a:chExt cx="240114" cy="2011680"/>
          </a:xfrm>
        </p:grpSpPr>
        <p:sp>
          <p:nvSpPr>
            <p:cNvPr id="83" name="Rectangle 82">
              <a:extLst>
                <a:ext uri="{FF2B5EF4-FFF2-40B4-BE49-F238E27FC236}">
                  <a16:creationId xmlns:a16="http://schemas.microsoft.com/office/drawing/2014/main" id="{29D8F119-571D-44C4-96DE-1B48E5A4EA2E}"/>
                </a:ext>
              </a:extLst>
            </p:cNvPr>
            <p:cNvSpPr>
              <a:spLocks noChangeAspect="1" noChangeArrowheads="1"/>
            </p:cNvSpPr>
            <p:nvPr/>
          </p:nvSpPr>
          <p:spPr bwMode="auto">
            <a:xfrm>
              <a:off x="4513223" y="4003891"/>
              <a:ext cx="240114" cy="2011680"/>
            </a:xfrm>
            <a:prstGeom prst="rect">
              <a:avLst/>
            </a:prstGeom>
            <a:noFill/>
            <a:ln w="28575" cmpd="sng">
              <a:solidFill>
                <a:srgbClr val="000000"/>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82048" tIns="41025" rIns="82048" bIns="41025"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84" name="TextBox 83">
              <a:extLst>
                <a:ext uri="{FF2B5EF4-FFF2-40B4-BE49-F238E27FC236}">
                  <a16:creationId xmlns:a16="http://schemas.microsoft.com/office/drawing/2014/main" id="{223EDC20-EF6C-4806-B247-3040A76450BD}"/>
                </a:ext>
              </a:extLst>
            </p:cNvPr>
            <p:cNvSpPr txBox="1"/>
            <p:nvPr/>
          </p:nvSpPr>
          <p:spPr>
            <a:xfrm>
              <a:off x="4589208" y="5002490"/>
              <a:ext cx="94578" cy="338554"/>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000000"/>
                  </a:solidFill>
                  <a:effectLst/>
                  <a:uLnTx/>
                  <a:uFillTx/>
                  <a:latin typeface="Arial"/>
                  <a:ea typeface="+mn-ea"/>
                  <a:cs typeface="Arial"/>
                </a:rPr>
                <a:t>-</a:t>
              </a:r>
            </a:p>
          </p:txBody>
        </p:sp>
        <p:sp>
          <p:nvSpPr>
            <p:cNvPr id="85" name="TextBox 84">
              <a:extLst>
                <a:ext uri="{FF2B5EF4-FFF2-40B4-BE49-F238E27FC236}">
                  <a16:creationId xmlns:a16="http://schemas.microsoft.com/office/drawing/2014/main" id="{6407CB4E-4814-4244-BD94-E410512A8327}"/>
                </a:ext>
              </a:extLst>
            </p:cNvPr>
            <p:cNvSpPr txBox="1"/>
            <p:nvPr/>
          </p:nvSpPr>
          <p:spPr>
            <a:xfrm>
              <a:off x="4585991" y="5514071"/>
              <a:ext cx="94578" cy="338554"/>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000000"/>
                  </a:solidFill>
                  <a:effectLst/>
                  <a:uLnTx/>
                  <a:uFillTx/>
                  <a:latin typeface="Arial"/>
                  <a:ea typeface="+mn-ea"/>
                  <a:cs typeface="Arial"/>
                </a:rPr>
                <a:t>-</a:t>
              </a:r>
            </a:p>
          </p:txBody>
        </p:sp>
        <p:sp>
          <p:nvSpPr>
            <p:cNvPr id="86" name="TextBox 85">
              <a:extLst>
                <a:ext uri="{FF2B5EF4-FFF2-40B4-BE49-F238E27FC236}">
                  <a16:creationId xmlns:a16="http://schemas.microsoft.com/office/drawing/2014/main" id="{FE9B1C69-6C9D-4145-827E-F90FCE8C2605}"/>
                </a:ext>
              </a:extLst>
            </p:cNvPr>
            <p:cNvSpPr txBox="1"/>
            <p:nvPr/>
          </p:nvSpPr>
          <p:spPr>
            <a:xfrm>
              <a:off x="4546847" y="4018111"/>
              <a:ext cx="173124" cy="338554"/>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1" i="0" u="none" strike="noStrike" kern="1200" cap="none" spc="0" normalizeH="0" baseline="0" noProof="0" dirty="0">
                  <a:ln>
                    <a:noFill/>
                  </a:ln>
                  <a:solidFill>
                    <a:srgbClr val="0000FF"/>
                  </a:solidFill>
                  <a:effectLst/>
                  <a:uLnTx/>
                  <a:uFillTx/>
                  <a:latin typeface="Arial"/>
                  <a:ea typeface="+mn-ea"/>
                  <a:cs typeface="Arial"/>
                </a:rPr>
                <a:t>F</a:t>
              </a:r>
            </a:p>
          </p:txBody>
        </p:sp>
        <p:sp>
          <p:nvSpPr>
            <p:cNvPr id="93" name="TextBox 92">
              <a:extLst>
                <a:ext uri="{FF2B5EF4-FFF2-40B4-BE49-F238E27FC236}">
                  <a16:creationId xmlns:a16="http://schemas.microsoft.com/office/drawing/2014/main" id="{01909600-165B-4D82-BCC6-3FF98934DE66}"/>
                </a:ext>
              </a:extLst>
            </p:cNvPr>
            <p:cNvSpPr txBox="1"/>
            <p:nvPr/>
          </p:nvSpPr>
          <p:spPr>
            <a:xfrm>
              <a:off x="4546361" y="4522194"/>
              <a:ext cx="173124" cy="338554"/>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1" i="0" u="none" strike="noStrike" kern="1200" cap="none" spc="0" normalizeH="0" baseline="0" noProof="0" dirty="0">
                  <a:ln>
                    <a:noFill/>
                  </a:ln>
                  <a:solidFill>
                    <a:srgbClr val="0000FF"/>
                  </a:solidFill>
                  <a:effectLst/>
                  <a:uLnTx/>
                  <a:uFillTx/>
                  <a:latin typeface="Arial"/>
                  <a:ea typeface="+mn-ea"/>
                  <a:cs typeface="Arial"/>
                </a:rPr>
                <a:t>T</a:t>
              </a:r>
            </a:p>
          </p:txBody>
        </p:sp>
      </p:grpSp>
      <p:sp>
        <p:nvSpPr>
          <p:cNvPr id="2" name="Title 1"/>
          <p:cNvSpPr>
            <a:spLocks noGrp="1"/>
          </p:cNvSpPr>
          <p:nvPr>
            <p:ph type="title"/>
          </p:nvPr>
        </p:nvSpPr>
        <p:spPr/>
        <p:txBody>
          <a:bodyPr/>
          <a:lstStyle/>
          <a:p>
            <a:r>
              <a:rPr lang="en-US" dirty="0"/>
              <a:t>Structure only (mask)</a:t>
            </a:r>
          </a:p>
        </p:txBody>
      </p:sp>
      <p:sp>
        <p:nvSpPr>
          <p:cNvPr id="3" name="Content Placeholder 2"/>
          <p:cNvSpPr>
            <a:spLocks noGrp="1"/>
          </p:cNvSpPr>
          <p:nvPr>
            <p:ph idx="1"/>
          </p:nvPr>
        </p:nvSpPr>
        <p:spPr>
          <a:xfrm>
            <a:off x="455613" y="872854"/>
            <a:ext cx="8237537" cy="2178501"/>
          </a:xfrm>
        </p:spPr>
        <p:txBody>
          <a:bodyPr/>
          <a:lstStyle/>
          <a:p>
            <a:r>
              <a:rPr lang="en-US" dirty="0"/>
              <a:t>Specified with a descriptor: </a:t>
            </a:r>
            <a:r>
              <a:rPr lang="en-US" b="1" dirty="0" err="1">
                <a:latin typeface="Courier New" panose="02070309020205020404" pitchFamily="49" charset="0"/>
                <a:cs typeface="Courier New" panose="02070309020205020404" pitchFamily="49" charset="0"/>
              </a:rPr>
              <a:t>grb.descriptor.S</a:t>
            </a:r>
            <a:endParaRPr lang="en-US" b="1" dirty="0">
              <a:latin typeface="Courier New" panose="02070309020205020404" pitchFamily="49" charset="0"/>
              <a:cs typeface="Courier New" panose="02070309020205020404" pitchFamily="49" charset="0"/>
            </a:endParaRPr>
          </a:p>
          <a:p>
            <a:r>
              <a:rPr lang="en-US" dirty="0"/>
              <a:t>Writes are enabled by the pattern of stored values (not the values themselves)</a:t>
            </a:r>
          </a:p>
        </p:txBody>
      </p:sp>
      <p:sp>
        <p:nvSpPr>
          <p:cNvPr id="4" name="Slide Number Placeholder 3"/>
          <p:cNvSpPr>
            <a:spLocks noGrp="1"/>
          </p:cNvSpPr>
          <p:nvPr>
            <p:ph type="sldNum"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0C933AAA-F64E-4748-8A99-DCC60F15C72A}" type="slidenum">
              <a:rPr kumimoji="0" lang="en-US" sz="1200" b="0" i="0" u="none" strike="noStrike" kern="1200" cap="none" spc="0" normalizeH="0" baseline="0" noProof="0" smtClean="0">
                <a:ln>
                  <a:noFill/>
                </a:ln>
                <a:solidFill>
                  <a:srgbClr val="000000"/>
                </a:solidFill>
                <a:effectLst/>
                <a:uLnTx/>
                <a:uFillTx/>
                <a:latin typeface="Tahoma" pitchFamily="34" charset="0"/>
                <a:ea typeface="ＭＳ Ｐゴシック" pitchFamily="34" charset="-128"/>
                <a:cs typeface="Arial" pitchFamily="34" charset="0"/>
              </a:rPr>
              <a:pPr marL="0" marR="0" lvl="0" indent="0" algn="l" defTabSz="914400" rtl="0" eaLnBrk="1" fontAlgn="base" latinLnBrk="0" hangingPunct="1">
                <a:lnSpc>
                  <a:spcPct val="100000"/>
                </a:lnSpc>
                <a:spcBef>
                  <a:spcPct val="0"/>
                </a:spcBef>
                <a:spcAft>
                  <a:spcPct val="0"/>
                </a:spcAft>
                <a:buClrTx/>
                <a:buSzTx/>
                <a:buFontTx/>
                <a:buNone/>
                <a:tabLst/>
                <a:defRPr/>
              </a:pPr>
              <a:t>87</a:t>
            </a:fld>
            <a:endParaRPr kumimoji="0" lang="en-US" sz="1200" b="0" i="0" u="none" strike="noStrike" kern="1200" cap="none" spc="0" normalizeH="0" baseline="0" noProof="0" dirty="0">
              <a:ln>
                <a:noFill/>
              </a:ln>
              <a:solidFill>
                <a:srgbClr val="000000"/>
              </a:solidFill>
              <a:effectLst/>
              <a:uLnTx/>
              <a:uFillTx/>
              <a:latin typeface="Tahoma" pitchFamily="34" charset="0"/>
              <a:ea typeface="ＭＳ Ｐゴシック" pitchFamily="34" charset="-128"/>
              <a:cs typeface="Arial" pitchFamily="34" charset="0"/>
            </a:endParaRPr>
          </a:p>
        </p:txBody>
      </p:sp>
      <p:sp>
        <p:nvSpPr>
          <p:cNvPr id="5" name="TextBox 4">
            <a:extLst>
              <a:ext uri="{FF2B5EF4-FFF2-40B4-BE49-F238E27FC236}">
                <a16:creationId xmlns:a16="http://schemas.microsoft.com/office/drawing/2014/main" id="{85441B47-3341-514F-899D-7CE1FB853085}"/>
              </a:ext>
            </a:extLst>
          </p:cNvPr>
          <p:cNvSpPr txBox="1"/>
          <p:nvPr/>
        </p:nvSpPr>
        <p:spPr>
          <a:xfrm>
            <a:off x="2412956" y="2137599"/>
            <a:ext cx="4576574" cy="553998"/>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3600" b="1" i="0" u="none" strike="noStrike" kern="1200" cap="none" spc="0" normalizeH="0" baseline="0" noProof="0" dirty="0" err="1">
                <a:ln>
                  <a:noFill/>
                </a:ln>
                <a:solidFill>
                  <a:srgbClr val="000000"/>
                </a:solidFill>
                <a:effectLst/>
                <a:uLnTx/>
                <a:uFillTx/>
                <a:latin typeface="Arial" panose="020B0604020202020204" pitchFamily="34" charset="0"/>
                <a:ea typeface="Cambria Math" panose="02040503050406030204" pitchFamily="18" charset="0"/>
                <a:cs typeface="Arial" pitchFamily="34" charset="0"/>
              </a:rPr>
              <a:t>w</a:t>
            </a:r>
            <a:r>
              <a:rPr kumimoji="0" lang="en-US" sz="3600" b="1" i="0" u="none" strike="noStrike" kern="1200" cap="none" spc="0" normalizeH="0" baseline="0" noProof="0" dirty="0" err="1">
                <a:ln>
                  <a:noFill/>
                </a:ln>
                <a:solidFill>
                  <a:srgbClr val="000000"/>
                </a:solidFill>
                <a:effectLst/>
                <a:uLnTx/>
                <a:uFillTx/>
                <a:latin typeface="Tahoma" pitchFamily="34" charset="0"/>
                <a:ea typeface="+mn-ea"/>
                <a:cs typeface="Arial" pitchFamily="34" charset="0"/>
                <a:sym typeface="Symbol" panose="05050102010706020507" pitchFamily="18" charset="2"/>
              </a:rPr>
              <a:t></a:t>
            </a:r>
            <a:r>
              <a:rPr kumimoji="0" lang="en-US" sz="3600" b="0" i="0" u="none" strike="noStrike" kern="1200" cap="none" spc="0" normalizeH="0" baseline="0" noProof="0" dirty="0" err="1">
                <a:ln>
                  <a:noFill/>
                </a:ln>
                <a:solidFill>
                  <a:srgbClr val="C00000"/>
                </a:solidFill>
                <a:effectLst/>
                <a:uLnTx/>
                <a:uFillTx/>
                <a:latin typeface="Arial" panose="020B0604020202020204" pitchFamily="34" charset="0"/>
                <a:ea typeface="+mn-ea"/>
                <a:cs typeface="Arial" pitchFamily="34" charset="0"/>
              </a:rPr>
              <a:t>s</a:t>
            </a:r>
            <a:r>
              <a:rPr kumimoji="0" lang="en-US" sz="36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itchFamily="34" charset="0"/>
              </a:rPr>
              <a:t>(</a:t>
            </a:r>
            <a:r>
              <a:rPr kumimoji="0" lang="en-US" sz="3600" b="1" i="0" u="none" strike="noStrike" kern="1200" cap="none" spc="0" normalizeH="0" baseline="0" noProof="0" dirty="0">
                <a:ln>
                  <a:noFill/>
                </a:ln>
                <a:solidFill>
                  <a:srgbClr val="0000FF"/>
                </a:solidFill>
                <a:effectLst/>
                <a:uLnTx/>
                <a:uFillTx/>
                <a:latin typeface="Arial" panose="020B0604020202020204" pitchFamily="34" charset="0"/>
                <a:ea typeface="+mn-ea"/>
                <a:cs typeface="Arial" pitchFamily="34" charset="0"/>
              </a:rPr>
              <a:t>m</a:t>
            </a:r>
            <a:r>
              <a:rPr kumimoji="0" lang="en-US" sz="36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itchFamily="34" charset="0"/>
              </a:rPr>
              <a:t>)</a:t>
            </a:r>
            <a:r>
              <a:rPr kumimoji="0" lang="en-US" sz="36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itchFamily="34" charset="0"/>
              </a:rPr>
              <a:t>, </a:t>
            </a:r>
            <a:r>
              <a:rPr kumimoji="0" lang="en-US" sz="3600" b="0" i="0" u="none" strike="noStrike" kern="1200" cap="none" spc="0" normalizeH="0" baseline="0" noProof="0" dirty="0">
                <a:ln>
                  <a:noFill/>
                </a:ln>
                <a:solidFill>
                  <a:srgbClr val="C00000"/>
                </a:solidFill>
                <a:effectLst/>
                <a:uLnTx/>
                <a:uFillTx/>
                <a:latin typeface="Arial" panose="020B0604020202020204" pitchFamily="34" charset="0"/>
                <a:ea typeface="+mn-ea"/>
                <a:cs typeface="Arial" pitchFamily="34" charset="0"/>
              </a:rPr>
              <a:t>r</a:t>
            </a:r>
            <a:r>
              <a:rPr kumimoji="0" lang="en-US" sz="3600" b="1" i="0" u="none" strike="noStrike" kern="1200" cap="none" spc="0" normalizeH="0" baseline="0" noProof="0" dirty="0">
                <a:ln>
                  <a:noFill/>
                </a:ln>
                <a:solidFill>
                  <a:srgbClr val="000000"/>
                </a:solidFill>
                <a:effectLst/>
                <a:uLnTx/>
                <a:uFillTx/>
                <a:latin typeface="Tahoma" pitchFamily="34" charset="0"/>
                <a:ea typeface="+mn-ea"/>
                <a:cs typeface="Arial" pitchFamily="34" charset="0"/>
                <a:sym typeface="Symbol" panose="05050102010706020507" pitchFamily="18" charset="2"/>
              </a:rPr>
              <a:t> </a:t>
            </a:r>
            <a:r>
              <a:rPr kumimoji="0" lang="en-US" sz="3600" b="0" i="0" u="none" strike="noStrike" kern="1200" cap="none" spc="0" normalizeH="0" baseline="0" noProof="0" dirty="0">
                <a:ln>
                  <a:noFill/>
                </a:ln>
                <a:solidFill>
                  <a:srgbClr val="000000"/>
                </a:solidFill>
                <a:effectLst/>
                <a:uLnTx/>
                <a:uFillTx/>
                <a:latin typeface="Tahoma" pitchFamily="34" charset="0"/>
                <a:ea typeface="Cambria Math" panose="02040503050406030204" pitchFamily="18" charset="0"/>
                <a:cs typeface="Arial" pitchFamily="34" charset="0"/>
              </a:rPr>
              <a:t>= </a:t>
            </a:r>
            <a:r>
              <a:rPr kumimoji="0" lang="en-US" sz="3600" b="1" i="0" u="none" strike="noStrike" kern="1200" cap="none" spc="0" normalizeH="0" baseline="0" noProof="0" dirty="0">
                <a:ln>
                  <a:noFill/>
                </a:ln>
                <a:solidFill>
                  <a:srgbClr val="00B050"/>
                </a:solidFill>
                <a:effectLst/>
                <a:uLnTx/>
                <a:uFillTx/>
                <a:latin typeface="Arial" panose="020B0604020202020204" pitchFamily="34" charset="0"/>
                <a:ea typeface="+mn-ea"/>
                <a:cs typeface="Arial" pitchFamily="34" charset="0"/>
              </a:rPr>
              <a:t>A</a:t>
            </a:r>
            <a:r>
              <a:rPr kumimoji="0" lang="en-US" sz="3600" b="0" i="0" u="none" strike="noStrike" kern="1200" cap="none" spc="0" normalizeH="0" baseline="0" noProof="0" dirty="0">
                <a:ln>
                  <a:noFill/>
                </a:ln>
                <a:solidFill>
                  <a:srgbClr val="00B050"/>
                </a:solidFill>
                <a:effectLst/>
                <a:uLnTx/>
                <a:uFillTx/>
                <a:latin typeface="Tahoma" pitchFamily="34" charset="0"/>
                <a:ea typeface="+mn-ea"/>
                <a:cs typeface="Arial" pitchFamily="34" charset="0"/>
              </a:rPr>
              <a:t> ⊕.⊗ </a:t>
            </a:r>
            <a:r>
              <a:rPr kumimoji="0" lang="en-US" sz="3600" b="1" i="0" u="none" strike="noStrike" kern="1200" cap="none" spc="0" normalizeH="0" baseline="0" noProof="0" dirty="0">
                <a:ln>
                  <a:noFill/>
                </a:ln>
                <a:solidFill>
                  <a:srgbClr val="00B050"/>
                </a:solidFill>
                <a:effectLst/>
                <a:uLnTx/>
                <a:uFillTx/>
                <a:latin typeface="Arial" panose="020B0604020202020204" pitchFamily="34" charset="0"/>
                <a:ea typeface="+mn-ea"/>
                <a:cs typeface="Arial" pitchFamily="34" charset="0"/>
              </a:rPr>
              <a:t>u</a:t>
            </a:r>
          </a:p>
        </p:txBody>
      </p:sp>
      <p:sp>
        <p:nvSpPr>
          <p:cNvPr id="41" name="Rectangle 40"/>
          <p:cNvSpPr/>
          <p:nvPr/>
        </p:nvSpPr>
        <p:spPr>
          <a:xfrm>
            <a:off x="3974836" y="3998035"/>
            <a:ext cx="764953" cy="646331"/>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3600" b="0" i="0" u="none" strike="noStrike" kern="1200" cap="none" spc="0" normalizeH="0" baseline="0" noProof="0" dirty="0">
                <a:ln>
                  <a:noFill/>
                </a:ln>
                <a:solidFill>
                  <a:srgbClr val="000000"/>
                </a:solidFill>
                <a:effectLst/>
                <a:uLnTx/>
                <a:uFillTx/>
                <a:latin typeface="Helvetica"/>
                <a:ea typeface="+mn-ea"/>
                <a:cs typeface="Helvetica"/>
                <a:sym typeface="Wingdings" panose="05000000000000000000" pitchFamily="2" charset="2"/>
              </a:rPr>
              <a:t></a:t>
            </a:r>
            <a:r>
              <a:rPr kumimoji="0" lang="en-US" sz="3600" b="0" i="0" u="none" strike="noStrike" kern="1200" cap="none" spc="0" normalizeH="0" baseline="0" noProof="0" dirty="0">
                <a:ln>
                  <a:noFill/>
                </a:ln>
                <a:solidFill>
                  <a:srgbClr val="000000"/>
                </a:solidFill>
                <a:effectLst/>
                <a:uLnTx/>
                <a:uFillTx/>
                <a:latin typeface="Helvetica"/>
                <a:ea typeface="+mn-ea"/>
                <a:cs typeface="Helvetica"/>
              </a:rPr>
              <a:t> </a:t>
            </a:r>
          </a:p>
        </p:txBody>
      </p:sp>
      <p:grpSp>
        <p:nvGrpSpPr>
          <p:cNvPr id="48" name="Group 47"/>
          <p:cNvGrpSpPr/>
          <p:nvPr/>
        </p:nvGrpSpPr>
        <p:grpSpPr>
          <a:xfrm>
            <a:off x="1933388" y="3366124"/>
            <a:ext cx="240114" cy="2011680"/>
            <a:chOff x="1778195" y="1758199"/>
            <a:chExt cx="240114" cy="2011680"/>
          </a:xfrm>
        </p:grpSpPr>
        <p:sp>
          <p:nvSpPr>
            <p:cNvPr id="49" name="Rectangle 48"/>
            <p:cNvSpPr>
              <a:spLocks noChangeAspect="1" noChangeArrowheads="1"/>
            </p:cNvSpPr>
            <p:nvPr/>
          </p:nvSpPr>
          <p:spPr bwMode="auto">
            <a:xfrm>
              <a:off x="1778195" y="1758199"/>
              <a:ext cx="240114" cy="2011680"/>
            </a:xfrm>
            <a:prstGeom prst="rect">
              <a:avLst/>
            </a:prstGeom>
            <a:noFill/>
            <a:ln w="28575" cmpd="sng">
              <a:solidFill>
                <a:srgbClr val="000000"/>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82048" tIns="41025" rIns="82048" bIns="41025"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50" name="Oval 49"/>
            <p:cNvSpPr>
              <a:spLocks noChangeArrowheads="1"/>
            </p:cNvSpPr>
            <p:nvPr/>
          </p:nvSpPr>
          <p:spPr bwMode="auto">
            <a:xfrm rot="10800000" flipH="1" flipV="1">
              <a:off x="1838815" y="1886599"/>
              <a:ext cx="118872" cy="120463"/>
            </a:xfrm>
            <a:prstGeom prst="ellipse">
              <a:avLst/>
            </a:prstGeom>
            <a:solidFill>
              <a:srgbClr val="00B050"/>
            </a:solidFill>
            <a:ln w="12700">
              <a:solidFill>
                <a:srgbClr val="00B050"/>
              </a:solidFill>
              <a:round/>
              <a:headEnd/>
              <a:tailE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51" name="Oval 50"/>
            <p:cNvSpPr>
              <a:spLocks noChangeArrowheads="1"/>
            </p:cNvSpPr>
            <p:nvPr/>
          </p:nvSpPr>
          <p:spPr bwMode="auto">
            <a:xfrm rot="10800000" flipH="1" flipV="1">
              <a:off x="1838815" y="2901058"/>
              <a:ext cx="118872" cy="120463"/>
            </a:xfrm>
            <a:prstGeom prst="ellipse">
              <a:avLst/>
            </a:prstGeom>
            <a:solidFill>
              <a:srgbClr val="00B050"/>
            </a:solidFill>
            <a:ln w="12700">
              <a:solidFill>
                <a:srgbClr val="00B050"/>
              </a:solidFill>
              <a:round/>
              <a:headEnd/>
              <a:tailE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52" name="TextBox 51"/>
            <p:cNvSpPr txBox="1"/>
            <p:nvPr/>
          </p:nvSpPr>
          <p:spPr>
            <a:xfrm>
              <a:off x="1850962" y="3275880"/>
              <a:ext cx="94578" cy="338554"/>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000000"/>
                  </a:solidFill>
                  <a:effectLst/>
                  <a:uLnTx/>
                  <a:uFillTx/>
                  <a:latin typeface="Arial"/>
                  <a:ea typeface="+mn-ea"/>
                  <a:cs typeface="Arial"/>
                </a:rPr>
                <a:t>-</a:t>
              </a:r>
            </a:p>
          </p:txBody>
        </p:sp>
        <p:sp>
          <p:nvSpPr>
            <p:cNvPr id="53" name="TextBox 52"/>
            <p:cNvSpPr txBox="1"/>
            <p:nvPr/>
          </p:nvSpPr>
          <p:spPr>
            <a:xfrm>
              <a:off x="1850962" y="2249726"/>
              <a:ext cx="94578" cy="338554"/>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000000"/>
                  </a:solidFill>
                  <a:effectLst/>
                  <a:uLnTx/>
                  <a:uFillTx/>
                  <a:latin typeface="Arial"/>
                  <a:ea typeface="+mn-ea"/>
                  <a:cs typeface="Arial"/>
                </a:rPr>
                <a:t>-</a:t>
              </a:r>
            </a:p>
          </p:txBody>
        </p:sp>
      </p:grpSp>
      <p:sp>
        <p:nvSpPr>
          <p:cNvPr id="61" name="TextBox 60"/>
          <p:cNvSpPr txBox="1"/>
          <p:nvPr/>
        </p:nvSpPr>
        <p:spPr>
          <a:xfrm>
            <a:off x="3283505" y="3731019"/>
            <a:ext cx="1345433" cy="369332"/>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pitchFamily="34" charset="0"/>
                <a:ea typeface="+mn-ea"/>
                <a:cs typeface="Arial" pitchFamily="34" charset="0"/>
              </a:rPr>
              <a:t>REPLACE, </a:t>
            </a:r>
            <a:r>
              <a:rPr kumimoji="0" lang="en-US" sz="1800" b="0" i="0" u="none" strike="noStrike" kern="1200" cap="none" spc="0" normalizeH="0" baseline="0" noProof="0" dirty="0">
                <a:ln>
                  <a:noFill/>
                </a:ln>
                <a:solidFill>
                  <a:srgbClr val="C00000"/>
                </a:solidFill>
                <a:effectLst/>
                <a:uLnTx/>
                <a:uFillTx/>
                <a:latin typeface="Tahoma" pitchFamily="34" charset="0"/>
                <a:ea typeface="+mn-ea"/>
                <a:cs typeface="Arial" pitchFamily="34" charset="0"/>
              </a:rPr>
              <a:t>r</a:t>
            </a:r>
          </a:p>
        </p:txBody>
      </p:sp>
      <p:grpSp>
        <p:nvGrpSpPr>
          <p:cNvPr id="62" name="Group 61"/>
          <p:cNvGrpSpPr/>
          <p:nvPr/>
        </p:nvGrpSpPr>
        <p:grpSpPr>
          <a:xfrm>
            <a:off x="1329480" y="3366124"/>
            <a:ext cx="240114" cy="2011680"/>
            <a:chOff x="1212646" y="4563769"/>
            <a:chExt cx="240114" cy="2011680"/>
          </a:xfrm>
        </p:grpSpPr>
        <p:grpSp>
          <p:nvGrpSpPr>
            <p:cNvPr id="63" name="Group 62"/>
            <p:cNvGrpSpPr/>
            <p:nvPr/>
          </p:nvGrpSpPr>
          <p:grpSpPr>
            <a:xfrm>
              <a:off x="1212646" y="4563769"/>
              <a:ext cx="240114" cy="2011680"/>
              <a:chOff x="5556827" y="4544203"/>
              <a:chExt cx="240114" cy="2011680"/>
            </a:xfrm>
          </p:grpSpPr>
          <p:grpSp>
            <p:nvGrpSpPr>
              <p:cNvPr id="65" name="Group 64"/>
              <p:cNvGrpSpPr/>
              <p:nvPr/>
            </p:nvGrpSpPr>
            <p:grpSpPr>
              <a:xfrm>
                <a:off x="5556827" y="4544203"/>
                <a:ext cx="240114" cy="2011680"/>
                <a:chOff x="1080198" y="1765700"/>
                <a:chExt cx="240114" cy="2011680"/>
              </a:xfrm>
            </p:grpSpPr>
            <p:sp>
              <p:nvSpPr>
                <p:cNvPr id="67" name="Rectangle 66"/>
                <p:cNvSpPr>
                  <a:spLocks noChangeAspect="1" noChangeArrowheads="1"/>
                </p:cNvSpPr>
                <p:nvPr/>
              </p:nvSpPr>
              <p:spPr bwMode="auto">
                <a:xfrm>
                  <a:off x="1080198" y="1765700"/>
                  <a:ext cx="240114" cy="2011680"/>
                </a:xfrm>
                <a:prstGeom prst="rect">
                  <a:avLst/>
                </a:prstGeom>
                <a:noFill/>
                <a:ln w="28575" cmpd="sng">
                  <a:solidFill>
                    <a:srgbClr val="000000"/>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82048" tIns="41025" rIns="82048" bIns="41025"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68" name="Oval 67"/>
                <p:cNvSpPr>
                  <a:spLocks noChangeArrowheads="1"/>
                </p:cNvSpPr>
                <p:nvPr/>
              </p:nvSpPr>
              <p:spPr bwMode="auto">
                <a:xfrm rot="10800000" flipH="1" flipV="1">
                  <a:off x="1133630" y="1888966"/>
                  <a:ext cx="118872" cy="120463"/>
                </a:xfrm>
                <a:prstGeom prst="ellipse">
                  <a:avLst/>
                </a:prstGeom>
                <a:solidFill>
                  <a:schemeClr val="tx1"/>
                </a:solidFill>
                <a:ln w="12700">
                  <a:solidFill>
                    <a:schemeClr val="tx1"/>
                  </a:solidFill>
                  <a:round/>
                  <a:headEnd/>
                  <a:tailE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69" name="TextBox 68"/>
                <p:cNvSpPr txBox="1"/>
                <p:nvPr/>
              </p:nvSpPr>
              <p:spPr>
                <a:xfrm>
                  <a:off x="1156183" y="2764299"/>
                  <a:ext cx="94578" cy="338554"/>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000000"/>
                      </a:solidFill>
                      <a:effectLst/>
                      <a:uLnTx/>
                      <a:uFillTx/>
                      <a:latin typeface="Arial"/>
                      <a:ea typeface="+mn-ea"/>
                      <a:cs typeface="Arial"/>
                    </a:rPr>
                    <a:t>-</a:t>
                  </a:r>
                </a:p>
              </p:txBody>
            </p:sp>
            <p:sp>
              <p:nvSpPr>
                <p:cNvPr id="70" name="TextBox 69"/>
                <p:cNvSpPr txBox="1"/>
                <p:nvPr/>
              </p:nvSpPr>
              <p:spPr>
                <a:xfrm>
                  <a:off x="1152966" y="3275880"/>
                  <a:ext cx="94578" cy="338554"/>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000000"/>
                      </a:solidFill>
                      <a:effectLst/>
                      <a:uLnTx/>
                      <a:uFillTx/>
                      <a:latin typeface="Arial"/>
                      <a:ea typeface="+mn-ea"/>
                      <a:cs typeface="Arial"/>
                    </a:rPr>
                    <a:t>-</a:t>
                  </a:r>
                </a:p>
              </p:txBody>
            </p:sp>
          </p:grpSp>
          <p:sp>
            <p:nvSpPr>
              <p:cNvPr id="66" name="TextBox 65"/>
              <p:cNvSpPr txBox="1"/>
              <p:nvPr/>
            </p:nvSpPr>
            <p:spPr>
              <a:xfrm>
                <a:off x="5628848" y="5045656"/>
                <a:ext cx="94578" cy="338554"/>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000000"/>
                    </a:solidFill>
                    <a:effectLst/>
                    <a:uLnTx/>
                    <a:uFillTx/>
                    <a:latin typeface="Arial"/>
                    <a:ea typeface="+mn-ea"/>
                    <a:cs typeface="Arial"/>
                  </a:rPr>
                  <a:t>-</a:t>
                </a:r>
              </a:p>
            </p:txBody>
          </p:sp>
        </p:grpSp>
        <p:sp>
          <p:nvSpPr>
            <p:cNvPr id="64" name="Oval 63"/>
            <p:cNvSpPr>
              <a:spLocks noChangeArrowheads="1"/>
            </p:cNvSpPr>
            <p:nvPr/>
          </p:nvSpPr>
          <p:spPr bwMode="auto">
            <a:xfrm rot="10800000" flipH="1" flipV="1">
              <a:off x="1260581" y="5731645"/>
              <a:ext cx="118872" cy="120463"/>
            </a:xfrm>
            <a:prstGeom prst="ellipse">
              <a:avLst/>
            </a:prstGeom>
            <a:solidFill>
              <a:schemeClr val="tx1"/>
            </a:solidFill>
            <a:ln w="12700">
              <a:solidFill>
                <a:schemeClr val="tx1"/>
              </a:solidFill>
              <a:round/>
              <a:headEnd/>
              <a:tailE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sp>
        <p:nvSpPr>
          <p:cNvPr id="71" name="Rectangle 70"/>
          <p:cNvSpPr/>
          <p:nvPr/>
        </p:nvSpPr>
        <p:spPr>
          <a:xfrm>
            <a:off x="6798244" y="4000068"/>
            <a:ext cx="764953" cy="646331"/>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3600" b="0" i="0" u="none" strike="noStrike" kern="1200" cap="none" spc="0" normalizeH="0" baseline="0" noProof="0" dirty="0">
                <a:ln>
                  <a:noFill/>
                </a:ln>
                <a:solidFill>
                  <a:srgbClr val="000000"/>
                </a:solidFill>
                <a:effectLst/>
                <a:uLnTx/>
                <a:uFillTx/>
                <a:latin typeface="Helvetica"/>
                <a:ea typeface="+mn-ea"/>
                <a:cs typeface="Helvetica"/>
                <a:sym typeface="Wingdings" panose="05000000000000000000" pitchFamily="2" charset="2"/>
              </a:rPr>
              <a:t></a:t>
            </a:r>
            <a:r>
              <a:rPr kumimoji="0" lang="en-US" sz="3600" b="0" i="0" u="none" strike="noStrike" kern="1200" cap="none" spc="0" normalizeH="0" baseline="0" noProof="0" dirty="0">
                <a:ln>
                  <a:noFill/>
                </a:ln>
                <a:solidFill>
                  <a:srgbClr val="000000"/>
                </a:solidFill>
                <a:effectLst/>
                <a:uLnTx/>
                <a:uFillTx/>
                <a:latin typeface="Helvetica"/>
                <a:ea typeface="+mn-ea"/>
                <a:cs typeface="Helvetica"/>
              </a:rPr>
              <a:t> </a:t>
            </a:r>
          </a:p>
        </p:txBody>
      </p:sp>
      <p:sp>
        <p:nvSpPr>
          <p:cNvPr id="72" name="TextBox 71"/>
          <p:cNvSpPr txBox="1"/>
          <p:nvPr/>
        </p:nvSpPr>
        <p:spPr>
          <a:xfrm>
            <a:off x="6494623" y="3725873"/>
            <a:ext cx="918841" cy="369332"/>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pitchFamily="34" charset="0"/>
                <a:ea typeface="+mn-ea"/>
                <a:cs typeface="Arial" pitchFamily="34" charset="0"/>
              </a:rPr>
              <a:t>MERGE</a:t>
            </a:r>
            <a:endParaRPr kumimoji="0" lang="en-US" sz="1800" b="0" i="0" u="none" strike="noStrike" kern="1200" cap="none" spc="0" normalizeH="0" baseline="0" noProof="0" dirty="0">
              <a:ln>
                <a:noFill/>
              </a:ln>
              <a:solidFill>
                <a:srgbClr val="C00000"/>
              </a:solidFill>
              <a:effectLst/>
              <a:uLnTx/>
              <a:uFillTx/>
              <a:latin typeface="Tahoma" pitchFamily="34" charset="0"/>
              <a:ea typeface="+mn-ea"/>
              <a:cs typeface="Arial" pitchFamily="34" charset="0"/>
            </a:endParaRPr>
          </a:p>
        </p:txBody>
      </p:sp>
      <p:sp>
        <p:nvSpPr>
          <p:cNvPr id="87" name="Rectangle 86"/>
          <p:cNvSpPr/>
          <p:nvPr/>
        </p:nvSpPr>
        <p:spPr>
          <a:xfrm>
            <a:off x="2325244" y="4045994"/>
            <a:ext cx="425406" cy="523220"/>
          </a:xfrm>
          <a:prstGeom prst="rect">
            <a:avLst/>
          </a:prstGeom>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800" b="1" i="0" u="none" strike="noStrike" kern="1200" cap="none" spc="0" normalizeH="0" baseline="0" noProof="0" dirty="0">
                <a:ln>
                  <a:noFill/>
                </a:ln>
                <a:solidFill>
                  <a:srgbClr val="C00000"/>
                </a:solidFill>
                <a:effectLst/>
                <a:uLnTx/>
                <a:uFillTx/>
                <a:latin typeface="Arial" panose="020B0604020202020204" pitchFamily="34" charset="0"/>
                <a:ea typeface="+mn-ea"/>
                <a:cs typeface="Arial" pitchFamily="34" charset="0"/>
              </a:rPr>
              <a:t>¬</a:t>
            </a:r>
            <a:r>
              <a:rPr kumimoji="0" lang="en-US" sz="2400" b="0" i="0" u="none" strike="noStrike" kern="1200" cap="none" spc="0" normalizeH="0" baseline="0" noProof="0" dirty="0">
                <a:ln>
                  <a:noFill/>
                </a:ln>
                <a:solidFill>
                  <a:srgbClr val="000000"/>
                </a:solidFill>
                <a:effectLst/>
                <a:uLnTx/>
                <a:uFillTx/>
                <a:latin typeface="Helvetica"/>
                <a:ea typeface="+mn-ea"/>
                <a:cs typeface="Helvetica"/>
              </a:rPr>
              <a:t> </a:t>
            </a:r>
          </a:p>
        </p:txBody>
      </p:sp>
      <p:sp>
        <p:nvSpPr>
          <p:cNvPr id="80" name="Content Placeholder 2">
            <a:extLst>
              <a:ext uri="{FF2B5EF4-FFF2-40B4-BE49-F238E27FC236}">
                <a16:creationId xmlns:a16="http://schemas.microsoft.com/office/drawing/2014/main" id="{9F96EB79-7C27-46F4-B851-5D842A6309B4}"/>
              </a:ext>
            </a:extLst>
          </p:cNvPr>
          <p:cNvSpPr txBox="1">
            <a:spLocks/>
          </p:cNvSpPr>
          <p:nvPr/>
        </p:nvSpPr>
        <p:spPr bwMode="auto">
          <a:xfrm>
            <a:off x="519830" y="5784731"/>
            <a:ext cx="8173320" cy="63234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225425" indent="-225425" algn="l" rtl="0" eaLnBrk="0" fontAlgn="base" hangingPunct="0">
              <a:spcBef>
                <a:spcPct val="20000"/>
              </a:spcBef>
              <a:spcAft>
                <a:spcPct val="0"/>
              </a:spcAft>
              <a:buChar char="•"/>
              <a:defRPr sz="2400">
                <a:solidFill>
                  <a:schemeClr val="tx1"/>
                </a:solidFill>
                <a:latin typeface="Arial" pitchFamily="34" charset="0"/>
                <a:ea typeface="+mn-ea"/>
                <a:cs typeface="+mn-cs"/>
              </a:defRPr>
            </a:lvl1pPr>
            <a:lvl2pPr marL="576263" indent="-236538" algn="l" rtl="0" eaLnBrk="0" fontAlgn="base" hangingPunct="0">
              <a:spcBef>
                <a:spcPct val="20000"/>
              </a:spcBef>
              <a:spcAft>
                <a:spcPct val="0"/>
              </a:spcAft>
              <a:buFont typeface="Verdana" pitchFamily="34" charset="0"/>
              <a:buChar char="–"/>
              <a:defRPr sz="2000">
                <a:solidFill>
                  <a:schemeClr val="tx1"/>
                </a:solidFill>
                <a:latin typeface="Arial" pitchFamily="34" charset="0"/>
              </a:defRPr>
            </a:lvl2pPr>
            <a:lvl3pPr marL="914400" indent="-223838" algn="l" rtl="0" eaLnBrk="0" fontAlgn="base" hangingPunct="0">
              <a:spcBef>
                <a:spcPct val="20000"/>
              </a:spcBef>
              <a:spcAft>
                <a:spcPct val="0"/>
              </a:spcAft>
              <a:buFont typeface="Verdana" pitchFamily="34" charset="0"/>
              <a:buChar char="–"/>
              <a:defRPr>
                <a:solidFill>
                  <a:schemeClr val="tx1"/>
                </a:solidFill>
                <a:latin typeface="Arial" pitchFamily="34" charset="0"/>
              </a:defRPr>
            </a:lvl3pPr>
            <a:lvl4pPr marL="1265238" indent="-236538" algn="l" rtl="0" eaLnBrk="0" fontAlgn="base" hangingPunct="0">
              <a:spcBef>
                <a:spcPct val="20000"/>
              </a:spcBef>
              <a:spcAft>
                <a:spcPct val="0"/>
              </a:spcAft>
              <a:buFont typeface="Verdana" pitchFamily="34" charset="0"/>
              <a:buChar char="–"/>
              <a:defRPr sz="1600">
                <a:solidFill>
                  <a:schemeClr val="tx1"/>
                </a:solidFill>
                <a:latin typeface="Arial" pitchFamily="34" charset="0"/>
              </a:defRPr>
            </a:lvl4pPr>
            <a:lvl5pPr marL="1660525" indent="-234950" algn="l" rtl="0" eaLnBrk="0" fontAlgn="base" hangingPunct="0">
              <a:spcBef>
                <a:spcPct val="20000"/>
              </a:spcBef>
              <a:spcAft>
                <a:spcPct val="0"/>
              </a:spcAft>
              <a:buFont typeface="Verdana" pitchFamily="34" charset="0"/>
              <a:buChar char="–"/>
              <a:defRPr sz="1400">
                <a:solidFill>
                  <a:schemeClr val="tx1"/>
                </a:solidFill>
                <a:latin typeface="Arial" pitchFamily="34" charset="0"/>
              </a:defRPr>
            </a:lvl5pPr>
            <a:lvl6pPr marL="2117725" indent="-234950" algn="l" rtl="0" eaLnBrk="1" fontAlgn="base" hangingPunct="1">
              <a:spcBef>
                <a:spcPct val="20000"/>
              </a:spcBef>
              <a:spcAft>
                <a:spcPct val="0"/>
              </a:spcAft>
              <a:buFont typeface="Verdana" pitchFamily="96" charset="0"/>
              <a:buChar char="–"/>
              <a:defRPr sz="1400">
                <a:solidFill>
                  <a:schemeClr val="tx1"/>
                </a:solidFill>
                <a:latin typeface="+mn-lt"/>
              </a:defRPr>
            </a:lvl6pPr>
            <a:lvl7pPr marL="2574925" indent="-234950" algn="l" rtl="0" eaLnBrk="1" fontAlgn="base" hangingPunct="1">
              <a:spcBef>
                <a:spcPct val="20000"/>
              </a:spcBef>
              <a:spcAft>
                <a:spcPct val="0"/>
              </a:spcAft>
              <a:buFont typeface="Verdana" pitchFamily="96" charset="0"/>
              <a:buChar char="–"/>
              <a:defRPr sz="1400">
                <a:solidFill>
                  <a:schemeClr val="tx1"/>
                </a:solidFill>
                <a:latin typeface="+mn-lt"/>
              </a:defRPr>
            </a:lvl7pPr>
            <a:lvl8pPr marL="3032125" indent="-234950" algn="l" rtl="0" eaLnBrk="1" fontAlgn="base" hangingPunct="1">
              <a:spcBef>
                <a:spcPct val="20000"/>
              </a:spcBef>
              <a:spcAft>
                <a:spcPct val="0"/>
              </a:spcAft>
              <a:buFont typeface="Verdana" pitchFamily="96" charset="0"/>
              <a:buChar char="–"/>
              <a:defRPr sz="1400">
                <a:solidFill>
                  <a:schemeClr val="tx1"/>
                </a:solidFill>
                <a:latin typeface="+mn-lt"/>
              </a:defRPr>
            </a:lvl8pPr>
            <a:lvl9pPr marL="3489325" indent="-234950" algn="l" rtl="0" eaLnBrk="1" fontAlgn="base" hangingPunct="1">
              <a:spcBef>
                <a:spcPct val="20000"/>
              </a:spcBef>
              <a:spcAft>
                <a:spcPct val="0"/>
              </a:spcAft>
              <a:buFont typeface="Verdana" pitchFamily="96" charset="0"/>
              <a:buChar char="–"/>
              <a:defRPr sz="1400">
                <a:solidFill>
                  <a:schemeClr val="tx1"/>
                </a:solidFill>
                <a:latin typeface="+mn-lt"/>
              </a:defRPr>
            </a:lvl9pPr>
          </a:lstStyle>
          <a:p>
            <a:pPr marL="0" marR="0" lvl="0" indent="0" algn="l" defTabSz="914400" rtl="0" eaLnBrk="0" fontAlgn="base" latinLnBrk="0" hangingPunct="0">
              <a:lnSpc>
                <a:spcPct val="100000"/>
              </a:lnSpc>
              <a:spcBef>
                <a:spcPts val="0"/>
              </a:spcBef>
              <a:spcAft>
                <a:spcPct val="0"/>
              </a:spcAft>
              <a:buClrTx/>
              <a:buSzTx/>
              <a:buFontTx/>
              <a:buNone/>
              <a:tabLst/>
              <a:defRPr/>
            </a:pPr>
            <a:r>
              <a:rPr kumimoji="0" lang="en-US" sz="1800" b="1" i="0" u="none" strike="noStrike" kern="0" cap="none" spc="0" normalizeH="0" baseline="0" noProof="0" dirty="0" err="1">
                <a:ln>
                  <a:noFill/>
                </a:ln>
                <a:solidFill>
                  <a:srgbClr val="008000"/>
                </a:solidFill>
                <a:effectLst/>
                <a:uLnTx/>
                <a:uFillTx/>
                <a:latin typeface="Courier New" panose="02070309020205020404" pitchFamily="49" charset="0"/>
                <a:ea typeface="+mn-ea"/>
                <a:cs typeface="Courier New" panose="02070309020205020404" pitchFamily="49" charset="0"/>
              </a:rPr>
              <a:t>A</a:t>
            </a:r>
            <a:r>
              <a:rPr kumimoji="0" lang="en-US" sz="1800" b="1" i="0" u="none" strike="noStrike" kern="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.mxv</a:t>
            </a:r>
            <a:r>
              <a:rPr kumimoji="0" lang="en-US" sz="18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a:t>
            </a:r>
            <a:r>
              <a:rPr kumimoji="0" lang="en-US" sz="1800" b="1" i="0" u="none" strike="noStrike" kern="0" cap="none" spc="0" normalizeH="0" baseline="0" noProof="0" dirty="0">
                <a:ln>
                  <a:noFill/>
                </a:ln>
                <a:solidFill>
                  <a:srgbClr val="008000"/>
                </a:solidFill>
                <a:effectLst/>
                <a:uLnTx/>
                <a:uFillTx/>
                <a:latin typeface="Courier New" panose="02070309020205020404" pitchFamily="49" charset="0"/>
                <a:ea typeface="+mn-ea"/>
                <a:cs typeface="Courier New" panose="02070309020205020404" pitchFamily="49" charset="0"/>
              </a:rPr>
              <a:t>u</a:t>
            </a:r>
            <a:r>
              <a:rPr kumimoji="0" lang="en-US" sz="18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out=w, </a:t>
            </a:r>
            <a:r>
              <a:rPr kumimoji="0" lang="en-US" sz="1800" b="1" i="0" u="none" strike="noStrike" kern="0" cap="none" spc="0" normalizeH="0" baseline="0" noProof="0" dirty="0">
                <a:ln>
                  <a:noFill/>
                </a:ln>
                <a:solidFill>
                  <a:srgbClr val="0000FF"/>
                </a:solidFill>
                <a:effectLst/>
                <a:uLnTx/>
                <a:uFillTx/>
                <a:latin typeface="Courier New" panose="02070309020205020404" pitchFamily="49" charset="0"/>
                <a:ea typeface="+mn-ea"/>
                <a:cs typeface="Courier New" panose="02070309020205020404" pitchFamily="49" charset="0"/>
              </a:rPr>
              <a:t>mask=m</a:t>
            </a:r>
            <a:r>
              <a:rPr kumimoji="0" lang="en-US" sz="18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sz="1800" b="1" i="0" u="none" strike="noStrike" kern="0" cap="none" spc="0" normalizeH="0" baseline="0" noProof="0" dirty="0">
                <a:ln>
                  <a:noFill/>
                </a:ln>
                <a:solidFill>
                  <a:srgbClr val="C00000"/>
                </a:solidFill>
                <a:effectLst/>
                <a:uLnTx/>
                <a:uFillTx/>
                <a:latin typeface="Courier New" panose="02070309020205020404" pitchFamily="49" charset="0"/>
                <a:ea typeface="+mn-ea"/>
                <a:cs typeface="Courier New" panose="02070309020205020404" pitchFamily="49" charset="0"/>
              </a:rPr>
              <a:t>desc=grb.descriptor.RS</a:t>
            </a:r>
            <a:r>
              <a:rPr kumimoji="0" lang="en-US" sz="18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sz="1800" b="1" i="0" u="none" strike="noStrike" kern="0" cap="none" spc="0" normalizeH="0" baseline="0" noProof="0" dirty="0">
                <a:ln>
                  <a:noFill/>
                </a:ln>
                <a:solidFill>
                  <a:srgbClr val="008000"/>
                </a:solidFill>
                <a:effectLst/>
                <a:uLnTx/>
                <a:uFillTx/>
                <a:latin typeface="Courier New" panose="02070309020205020404" pitchFamily="49" charset="0"/>
                <a:ea typeface="+mn-ea"/>
                <a:cs typeface="Courier New" panose="02070309020205020404" pitchFamily="49" charset="0"/>
              </a:rPr>
              <a:t># REPLACE</a:t>
            </a:r>
          </a:p>
          <a:p>
            <a:pPr marL="0" marR="0" lvl="0" indent="0" algn="l" defTabSz="914400" rtl="0" eaLnBrk="0" fontAlgn="base" latinLnBrk="0" hangingPunct="0">
              <a:lnSpc>
                <a:spcPct val="100000"/>
              </a:lnSpc>
              <a:spcBef>
                <a:spcPts val="0"/>
              </a:spcBef>
              <a:spcAft>
                <a:spcPct val="0"/>
              </a:spcAft>
              <a:buClrTx/>
              <a:buSzTx/>
              <a:buFontTx/>
              <a:buNone/>
              <a:tabLst/>
              <a:defRPr/>
            </a:pPr>
            <a:r>
              <a:rPr kumimoji="0" lang="en-US" sz="1800" b="1" i="0" u="none" strike="noStrike" kern="0" cap="none" spc="0" normalizeH="0" baseline="0" noProof="0" dirty="0" err="1">
                <a:ln>
                  <a:noFill/>
                </a:ln>
                <a:solidFill>
                  <a:srgbClr val="008000"/>
                </a:solidFill>
                <a:effectLst/>
                <a:uLnTx/>
                <a:uFillTx/>
                <a:latin typeface="Courier New" panose="02070309020205020404" pitchFamily="49" charset="0"/>
                <a:ea typeface="+mn-ea"/>
                <a:cs typeface="Courier New" panose="02070309020205020404" pitchFamily="49" charset="0"/>
              </a:rPr>
              <a:t>A</a:t>
            </a:r>
            <a:r>
              <a:rPr kumimoji="0" lang="en-US" sz="1800" b="1" i="0" u="none" strike="noStrike" kern="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.mxv</a:t>
            </a:r>
            <a:r>
              <a:rPr kumimoji="0" lang="en-US" sz="18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a:t>
            </a:r>
            <a:r>
              <a:rPr kumimoji="0" lang="en-US" sz="1800" b="1" i="0" u="none" strike="noStrike" kern="0" cap="none" spc="0" normalizeH="0" baseline="0" noProof="0" dirty="0">
                <a:ln>
                  <a:noFill/>
                </a:ln>
                <a:solidFill>
                  <a:srgbClr val="008000"/>
                </a:solidFill>
                <a:effectLst/>
                <a:uLnTx/>
                <a:uFillTx/>
                <a:latin typeface="Courier New" panose="02070309020205020404" pitchFamily="49" charset="0"/>
                <a:ea typeface="+mn-ea"/>
                <a:cs typeface="Courier New" panose="02070309020205020404" pitchFamily="49" charset="0"/>
              </a:rPr>
              <a:t>u</a:t>
            </a:r>
            <a:r>
              <a:rPr kumimoji="0" lang="en-US" sz="18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out=w, </a:t>
            </a:r>
            <a:r>
              <a:rPr kumimoji="0" lang="en-US" sz="1800" b="1" i="0" u="none" strike="noStrike" kern="0" cap="none" spc="0" normalizeH="0" baseline="0" noProof="0" dirty="0">
                <a:ln>
                  <a:noFill/>
                </a:ln>
                <a:solidFill>
                  <a:srgbClr val="0000FF"/>
                </a:solidFill>
                <a:effectLst/>
                <a:uLnTx/>
                <a:uFillTx/>
                <a:latin typeface="Courier New" panose="02070309020205020404" pitchFamily="49" charset="0"/>
                <a:ea typeface="+mn-ea"/>
                <a:cs typeface="Courier New" panose="02070309020205020404" pitchFamily="49" charset="0"/>
              </a:rPr>
              <a:t>mask=m</a:t>
            </a:r>
            <a:r>
              <a:rPr kumimoji="0" lang="en-US" sz="18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sz="1800" b="1" i="0" u="none" strike="noStrike" kern="0" cap="none" spc="0" normalizeH="0" baseline="0" noProof="0" dirty="0">
                <a:ln>
                  <a:noFill/>
                </a:ln>
                <a:solidFill>
                  <a:srgbClr val="C00000"/>
                </a:solidFill>
                <a:effectLst/>
                <a:uLnTx/>
                <a:uFillTx/>
                <a:latin typeface="Courier New" panose="02070309020205020404" pitchFamily="49" charset="0"/>
                <a:ea typeface="+mn-ea"/>
                <a:cs typeface="Courier New" panose="02070309020205020404" pitchFamily="49" charset="0"/>
              </a:rPr>
              <a:t>desc=</a:t>
            </a:r>
            <a:r>
              <a:rPr kumimoji="0" lang="en-US" sz="1800" b="1" i="0" u="none" strike="noStrike" kern="0" cap="none" spc="0" normalizeH="0" baseline="0" noProof="0" dirty="0" err="1">
                <a:ln>
                  <a:noFill/>
                </a:ln>
                <a:solidFill>
                  <a:srgbClr val="C00000"/>
                </a:solidFill>
                <a:effectLst/>
                <a:uLnTx/>
                <a:uFillTx/>
                <a:latin typeface="Courier New" panose="02070309020205020404" pitchFamily="49" charset="0"/>
                <a:ea typeface="+mn-ea"/>
                <a:cs typeface="Courier New" panose="02070309020205020404" pitchFamily="49" charset="0"/>
              </a:rPr>
              <a:t>grb.descriptor.S</a:t>
            </a:r>
            <a:r>
              <a:rPr kumimoji="0" lang="en-US" sz="18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sz="1800" b="1" i="0" u="none" strike="noStrike" kern="0" cap="none" spc="0" normalizeH="0" baseline="0" noProof="0" dirty="0">
                <a:ln>
                  <a:noFill/>
                </a:ln>
                <a:solidFill>
                  <a:srgbClr val="008000"/>
                </a:solidFill>
                <a:effectLst/>
                <a:uLnTx/>
                <a:uFillTx/>
                <a:latin typeface="Courier New" panose="02070309020205020404" pitchFamily="49" charset="0"/>
                <a:ea typeface="+mn-ea"/>
                <a:cs typeface="Courier New" panose="02070309020205020404" pitchFamily="49" charset="0"/>
              </a:rPr>
              <a:t># MERGE</a:t>
            </a:r>
          </a:p>
        </p:txBody>
      </p:sp>
      <p:sp>
        <p:nvSpPr>
          <p:cNvPr id="88" name="TextBox 87">
            <a:extLst>
              <a:ext uri="{FF2B5EF4-FFF2-40B4-BE49-F238E27FC236}">
                <a16:creationId xmlns:a16="http://schemas.microsoft.com/office/drawing/2014/main" id="{A243405C-F86A-427D-A42A-701B46F8681F}"/>
              </a:ext>
            </a:extLst>
          </p:cNvPr>
          <p:cNvSpPr txBox="1"/>
          <p:nvPr/>
        </p:nvSpPr>
        <p:spPr>
          <a:xfrm>
            <a:off x="1705979" y="2921384"/>
            <a:ext cx="700833" cy="369332"/>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err="1">
                <a:ln>
                  <a:noFill/>
                </a:ln>
                <a:solidFill>
                  <a:srgbClr val="000000"/>
                </a:solidFill>
                <a:effectLst/>
                <a:uLnTx/>
                <a:uFillTx/>
                <a:latin typeface="Tahoma" pitchFamily="34" charset="0"/>
                <a:ea typeface="+mn-ea"/>
                <a:cs typeface="Arial" pitchFamily="34" charset="0"/>
              </a:rPr>
              <a:t>A</a:t>
            </a:r>
            <a:r>
              <a:rPr kumimoji="0" lang="en-US" sz="1800" b="0" i="0" u="none" strike="noStrike" kern="1200" cap="none" spc="0" normalizeH="0" baseline="0" noProof="0" dirty="0" err="1">
                <a:ln>
                  <a:noFill/>
                </a:ln>
                <a:solidFill>
                  <a:srgbClr val="000000"/>
                </a:solidFill>
                <a:effectLst/>
                <a:uLnTx/>
                <a:uFillTx/>
                <a:latin typeface="Tahoma" pitchFamily="34" charset="0"/>
                <a:ea typeface="+mn-ea"/>
                <a:cs typeface="Arial" pitchFamily="34" charset="0"/>
              </a:rPr>
              <a:t>@</a:t>
            </a:r>
            <a:r>
              <a:rPr kumimoji="0" lang="en-US" sz="1800" b="1" i="0" u="none" strike="noStrike" kern="1200" cap="none" spc="0" normalizeH="0" baseline="0" noProof="0" dirty="0" err="1">
                <a:ln>
                  <a:noFill/>
                </a:ln>
                <a:solidFill>
                  <a:srgbClr val="000000"/>
                </a:solidFill>
                <a:effectLst/>
                <a:uLnTx/>
                <a:uFillTx/>
                <a:latin typeface="Tahoma" pitchFamily="34" charset="0"/>
                <a:ea typeface="+mn-ea"/>
                <a:cs typeface="Arial" pitchFamily="34" charset="0"/>
              </a:rPr>
              <a:t>u</a:t>
            </a:r>
            <a:endParaRPr kumimoji="0" lang="en-US" sz="1800" b="1" i="0" u="none" strike="noStrike" kern="1200" cap="none" spc="0" normalizeH="0" baseline="0" noProof="0" dirty="0">
              <a:ln>
                <a:noFill/>
              </a:ln>
              <a:solidFill>
                <a:srgbClr val="C00000"/>
              </a:solidFill>
              <a:effectLst/>
              <a:uLnTx/>
              <a:uFillTx/>
              <a:latin typeface="Tahoma" pitchFamily="34" charset="0"/>
              <a:ea typeface="+mn-ea"/>
              <a:cs typeface="Arial" pitchFamily="34" charset="0"/>
            </a:endParaRPr>
          </a:p>
        </p:txBody>
      </p:sp>
      <p:sp>
        <p:nvSpPr>
          <p:cNvPr id="89" name="TextBox 88">
            <a:extLst>
              <a:ext uri="{FF2B5EF4-FFF2-40B4-BE49-F238E27FC236}">
                <a16:creationId xmlns:a16="http://schemas.microsoft.com/office/drawing/2014/main" id="{0C6DF30B-D67F-4EC6-9FAF-437BBCDCEC9D}"/>
              </a:ext>
            </a:extLst>
          </p:cNvPr>
          <p:cNvSpPr txBox="1"/>
          <p:nvPr/>
        </p:nvSpPr>
        <p:spPr>
          <a:xfrm>
            <a:off x="2605770" y="2921384"/>
            <a:ext cx="404278" cy="369332"/>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Tahoma" pitchFamily="34" charset="0"/>
                <a:ea typeface="+mn-ea"/>
                <a:cs typeface="Arial" pitchFamily="34" charset="0"/>
              </a:rPr>
              <a:t>m</a:t>
            </a:r>
            <a:endParaRPr kumimoji="0" lang="en-US" sz="1800" b="1" i="0" u="none" strike="noStrike" kern="1200" cap="none" spc="0" normalizeH="0" baseline="0" noProof="0" dirty="0">
              <a:ln>
                <a:noFill/>
              </a:ln>
              <a:solidFill>
                <a:srgbClr val="C00000"/>
              </a:solidFill>
              <a:effectLst/>
              <a:uLnTx/>
              <a:uFillTx/>
              <a:latin typeface="Tahoma" pitchFamily="34" charset="0"/>
              <a:ea typeface="+mn-ea"/>
              <a:cs typeface="Arial" pitchFamily="34" charset="0"/>
            </a:endParaRPr>
          </a:p>
        </p:txBody>
      </p:sp>
      <p:sp>
        <p:nvSpPr>
          <p:cNvPr id="90" name="TextBox 89">
            <a:extLst>
              <a:ext uri="{FF2B5EF4-FFF2-40B4-BE49-F238E27FC236}">
                <a16:creationId xmlns:a16="http://schemas.microsoft.com/office/drawing/2014/main" id="{ED6E160E-5A46-4011-8348-AE42BAA53638}"/>
              </a:ext>
            </a:extLst>
          </p:cNvPr>
          <p:cNvSpPr txBox="1"/>
          <p:nvPr/>
        </p:nvSpPr>
        <p:spPr>
          <a:xfrm>
            <a:off x="7338635" y="2921384"/>
            <a:ext cx="611065" cy="369332"/>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err="1">
                <a:ln>
                  <a:noFill/>
                </a:ln>
                <a:solidFill>
                  <a:srgbClr val="000000"/>
                </a:solidFill>
                <a:effectLst/>
                <a:uLnTx/>
                <a:uFillTx/>
                <a:latin typeface="Tahoma" pitchFamily="34" charset="0"/>
                <a:ea typeface="+mn-ea"/>
                <a:cs typeface="Arial" pitchFamily="34" charset="0"/>
              </a:rPr>
              <a:t>w</a:t>
            </a:r>
            <a:r>
              <a:rPr kumimoji="0" lang="en-US" sz="1800" b="0" i="0" u="none" strike="noStrike" kern="1200" cap="none" spc="0" normalizeH="0" baseline="-25000" noProof="0" dirty="0" err="1">
                <a:ln>
                  <a:noFill/>
                </a:ln>
                <a:solidFill>
                  <a:srgbClr val="000000"/>
                </a:solidFill>
                <a:effectLst/>
                <a:uLnTx/>
                <a:uFillTx/>
                <a:latin typeface="Tahoma" pitchFamily="34" charset="0"/>
                <a:ea typeface="+mn-ea"/>
                <a:cs typeface="Arial" pitchFamily="34" charset="0"/>
              </a:rPr>
              <a:t>out</a:t>
            </a:r>
            <a:endParaRPr kumimoji="0" lang="en-US" sz="1800" b="0" i="0" u="none" strike="noStrike" kern="1200" cap="none" spc="0" normalizeH="0" baseline="0" noProof="0" dirty="0">
              <a:ln>
                <a:noFill/>
              </a:ln>
              <a:solidFill>
                <a:srgbClr val="C00000"/>
              </a:solidFill>
              <a:effectLst/>
              <a:uLnTx/>
              <a:uFillTx/>
              <a:latin typeface="Tahoma" pitchFamily="34" charset="0"/>
              <a:ea typeface="+mn-ea"/>
              <a:cs typeface="Arial" pitchFamily="34" charset="0"/>
            </a:endParaRPr>
          </a:p>
        </p:txBody>
      </p:sp>
      <p:sp>
        <p:nvSpPr>
          <p:cNvPr id="91" name="TextBox 90">
            <a:extLst>
              <a:ext uri="{FF2B5EF4-FFF2-40B4-BE49-F238E27FC236}">
                <a16:creationId xmlns:a16="http://schemas.microsoft.com/office/drawing/2014/main" id="{90DD7C8D-FDA6-4C75-B7F1-7B4672BF2B5B}"/>
              </a:ext>
            </a:extLst>
          </p:cNvPr>
          <p:cNvSpPr txBox="1"/>
          <p:nvPr/>
        </p:nvSpPr>
        <p:spPr>
          <a:xfrm>
            <a:off x="1194300" y="2921384"/>
            <a:ext cx="511679" cy="369332"/>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Tahoma" pitchFamily="34" charset="0"/>
                <a:ea typeface="+mn-ea"/>
                <a:cs typeface="Arial" pitchFamily="34" charset="0"/>
              </a:rPr>
              <a:t>w</a:t>
            </a:r>
            <a:r>
              <a:rPr kumimoji="0" lang="en-US" sz="1800" b="0" i="0" u="none" strike="noStrike" kern="1200" cap="none" spc="0" normalizeH="0" baseline="-25000" noProof="0" dirty="0">
                <a:ln>
                  <a:noFill/>
                </a:ln>
                <a:solidFill>
                  <a:srgbClr val="000000"/>
                </a:solidFill>
                <a:effectLst/>
                <a:uLnTx/>
                <a:uFillTx/>
                <a:latin typeface="Tahoma" pitchFamily="34" charset="0"/>
                <a:ea typeface="+mn-ea"/>
                <a:cs typeface="Arial" pitchFamily="34" charset="0"/>
              </a:rPr>
              <a:t>in</a:t>
            </a:r>
            <a:endParaRPr kumimoji="0" lang="en-US" sz="1800" b="0" i="0" u="none" strike="noStrike" kern="1200" cap="none" spc="0" normalizeH="0" baseline="-25000" noProof="0" dirty="0">
              <a:ln>
                <a:noFill/>
              </a:ln>
              <a:solidFill>
                <a:srgbClr val="C00000"/>
              </a:solidFill>
              <a:effectLst/>
              <a:uLnTx/>
              <a:uFillTx/>
              <a:latin typeface="Tahoma" pitchFamily="34" charset="0"/>
              <a:ea typeface="+mn-ea"/>
              <a:cs typeface="Arial" pitchFamily="34" charset="0"/>
            </a:endParaRPr>
          </a:p>
        </p:txBody>
      </p:sp>
      <p:sp>
        <p:nvSpPr>
          <p:cNvPr id="92" name="TextBox 91">
            <a:extLst>
              <a:ext uri="{FF2B5EF4-FFF2-40B4-BE49-F238E27FC236}">
                <a16:creationId xmlns:a16="http://schemas.microsoft.com/office/drawing/2014/main" id="{14CB74F0-8CAE-4FBE-8CD2-B8427A7230BF}"/>
              </a:ext>
            </a:extLst>
          </p:cNvPr>
          <p:cNvSpPr txBox="1"/>
          <p:nvPr/>
        </p:nvSpPr>
        <p:spPr>
          <a:xfrm>
            <a:off x="4506471" y="2921384"/>
            <a:ext cx="611065" cy="369332"/>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err="1">
                <a:ln>
                  <a:noFill/>
                </a:ln>
                <a:solidFill>
                  <a:srgbClr val="000000"/>
                </a:solidFill>
                <a:effectLst/>
                <a:uLnTx/>
                <a:uFillTx/>
                <a:latin typeface="Tahoma" pitchFamily="34" charset="0"/>
                <a:ea typeface="+mn-ea"/>
                <a:cs typeface="Arial" pitchFamily="34" charset="0"/>
              </a:rPr>
              <a:t>w</a:t>
            </a:r>
            <a:r>
              <a:rPr kumimoji="0" lang="en-US" sz="1800" b="0" i="0" u="none" strike="noStrike" kern="1200" cap="none" spc="0" normalizeH="0" baseline="-25000" noProof="0" dirty="0" err="1">
                <a:ln>
                  <a:noFill/>
                </a:ln>
                <a:solidFill>
                  <a:srgbClr val="000000"/>
                </a:solidFill>
                <a:effectLst/>
                <a:uLnTx/>
                <a:uFillTx/>
                <a:latin typeface="Tahoma" pitchFamily="34" charset="0"/>
                <a:ea typeface="+mn-ea"/>
                <a:cs typeface="Arial" pitchFamily="34" charset="0"/>
              </a:rPr>
              <a:t>out</a:t>
            </a:r>
            <a:endParaRPr kumimoji="0" lang="en-US" sz="1800" b="0" i="0" u="none" strike="noStrike" kern="1200" cap="none" spc="0" normalizeH="0" baseline="0" noProof="0" dirty="0">
              <a:ln>
                <a:noFill/>
              </a:ln>
              <a:solidFill>
                <a:srgbClr val="C00000"/>
              </a:solidFill>
              <a:effectLst/>
              <a:uLnTx/>
              <a:uFillTx/>
              <a:latin typeface="Tahoma" pitchFamily="34" charset="0"/>
              <a:ea typeface="+mn-ea"/>
              <a:cs typeface="Arial" pitchFamily="34" charset="0"/>
            </a:endParaRPr>
          </a:p>
        </p:txBody>
      </p:sp>
      <p:grpSp>
        <p:nvGrpSpPr>
          <p:cNvPr id="94" name="Group 93">
            <a:extLst>
              <a:ext uri="{FF2B5EF4-FFF2-40B4-BE49-F238E27FC236}">
                <a16:creationId xmlns:a16="http://schemas.microsoft.com/office/drawing/2014/main" id="{015F99BD-B3BD-4688-ACC8-C22D906BD7C5}"/>
              </a:ext>
            </a:extLst>
          </p:cNvPr>
          <p:cNvGrpSpPr/>
          <p:nvPr/>
        </p:nvGrpSpPr>
        <p:grpSpPr>
          <a:xfrm>
            <a:off x="4673637" y="3370137"/>
            <a:ext cx="240114" cy="2011680"/>
            <a:chOff x="5556827" y="4544203"/>
            <a:chExt cx="240114" cy="2011680"/>
          </a:xfrm>
        </p:grpSpPr>
        <p:grpSp>
          <p:nvGrpSpPr>
            <p:cNvPr id="95" name="Group 94">
              <a:extLst>
                <a:ext uri="{FF2B5EF4-FFF2-40B4-BE49-F238E27FC236}">
                  <a16:creationId xmlns:a16="http://schemas.microsoft.com/office/drawing/2014/main" id="{F3349B13-FA3A-47E3-8CC6-E6C7C0238B75}"/>
                </a:ext>
              </a:extLst>
            </p:cNvPr>
            <p:cNvGrpSpPr/>
            <p:nvPr/>
          </p:nvGrpSpPr>
          <p:grpSpPr>
            <a:xfrm>
              <a:off x="5556827" y="4544203"/>
              <a:ext cx="240114" cy="2011680"/>
              <a:chOff x="1080198" y="1765700"/>
              <a:chExt cx="240114" cy="2011680"/>
            </a:xfrm>
          </p:grpSpPr>
          <p:sp>
            <p:nvSpPr>
              <p:cNvPr id="97" name="Rectangle 96">
                <a:extLst>
                  <a:ext uri="{FF2B5EF4-FFF2-40B4-BE49-F238E27FC236}">
                    <a16:creationId xmlns:a16="http://schemas.microsoft.com/office/drawing/2014/main" id="{5212C1B2-11ED-44B7-AD58-BCC2A243BD5B}"/>
                  </a:ext>
                </a:extLst>
              </p:cNvPr>
              <p:cNvSpPr>
                <a:spLocks noChangeAspect="1" noChangeArrowheads="1"/>
              </p:cNvSpPr>
              <p:nvPr/>
            </p:nvSpPr>
            <p:spPr bwMode="auto">
              <a:xfrm>
                <a:off x="1080198" y="1765700"/>
                <a:ext cx="240114" cy="2011680"/>
              </a:xfrm>
              <a:prstGeom prst="rect">
                <a:avLst/>
              </a:prstGeom>
              <a:noFill/>
              <a:ln w="28575" cmpd="sng">
                <a:solidFill>
                  <a:srgbClr val="000000"/>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82048" tIns="41025" rIns="82048" bIns="41025"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98" name="Oval 97">
                <a:extLst>
                  <a:ext uri="{FF2B5EF4-FFF2-40B4-BE49-F238E27FC236}">
                    <a16:creationId xmlns:a16="http://schemas.microsoft.com/office/drawing/2014/main" id="{F2BA156E-8116-4B96-AC6E-246EFDA6A0B4}"/>
                  </a:ext>
                </a:extLst>
              </p:cNvPr>
              <p:cNvSpPr>
                <a:spLocks noChangeArrowheads="1"/>
              </p:cNvSpPr>
              <p:nvPr/>
            </p:nvSpPr>
            <p:spPr bwMode="auto">
              <a:xfrm rot="10800000" flipH="1" flipV="1">
                <a:off x="1133630" y="1888966"/>
                <a:ext cx="118872" cy="120463"/>
              </a:xfrm>
              <a:prstGeom prst="ellipse">
                <a:avLst/>
              </a:prstGeom>
              <a:solidFill>
                <a:srgbClr val="00B050"/>
              </a:solidFill>
              <a:ln w="12700">
                <a:solidFill>
                  <a:srgbClr val="00B050"/>
                </a:solidFill>
                <a:round/>
                <a:headEnd/>
                <a:tailE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99" name="TextBox 98">
                <a:extLst>
                  <a:ext uri="{FF2B5EF4-FFF2-40B4-BE49-F238E27FC236}">
                    <a16:creationId xmlns:a16="http://schemas.microsoft.com/office/drawing/2014/main" id="{628AB6C5-84BC-4D0B-AF95-368A4D284E87}"/>
                  </a:ext>
                </a:extLst>
              </p:cNvPr>
              <p:cNvSpPr txBox="1"/>
              <p:nvPr/>
            </p:nvSpPr>
            <p:spPr>
              <a:xfrm>
                <a:off x="1156183" y="2764299"/>
                <a:ext cx="94578" cy="338554"/>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000000"/>
                    </a:solidFill>
                    <a:effectLst/>
                    <a:uLnTx/>
                    <a:uFillTx/>
                    <a:latin typeface="Arial"/>
                    <a:ea typeface="+mn-ea"/>
                    <a:cs typeface="Arial"/>
                  </a:rPr>
                  <a:t>-</a:t>
                </a:r>
              </a:p>
            </p:txBody>
          </p:sp>
          <p:sp>
            <p:nvSpPr>
              <p:cNvPr id="100" name="TextBox 99">
                <a:extLst>
                  <a:ext uri="{FF2B5EF4-FFF2-40B4-BE49-F238E27FC236}">
                    <a16:creationId xmlns:a16="http://schemas.microsoft.com/office/drawing/2014/main" id="{50F88B02-07C0-4D26-AAFC-0D1CA96BD9CD}"/>
                  </a:ext>
                </a:extLst>
              </p:cNvPr>
              <p:cNvSpPr txBox="1"/>
              <p:nvPr/>
            </p:nvSpPr>
            <p:spPr>
              <a:xfrm>
                <a:off x="1152966" y="3275880"/>
                <a:ext cx="94578" cy="338554"/>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000000"/>
                    </a:solidFill>
                    <a:effectLst/>
                    <a:uLnTx/>
                    <a:uFillTx/>
                    <a:latin typeface="Arial"/>
                    <a:ea typeface="+mn-ea"/>
                    <a:cs typeface="Arial"/>
                  </a:rPr>
                  <a:t>-</a:t>
                </a:r>
              </a:p>
            </p:txBody>
          </p:sp>
        </p:grpSp>
        <p:sp>
          <p:nvSpPr>
            <p:cNvPr id="96" name="TextBox 95">
              <a:extLst>
                <a:ext uri="{FF2B5EF4-FFF2-40B4-BE49-F238E27FC236}">
                  <a16:creationId xmlns:a16="http://schemas.microsoft.com/office/drawing/2014/main" id="{E4BE0D1E-3AA8-4D12-AFB5-7403B24E3437}"/>
                </a:ext>
              </a:extLst>
            </p:cNvPr>
            <p:cNvSpPr txBox="1"/>
            <p:nvPr/>
          </p:nvSpPr>
          <p:spPr>
            <a:xfrm>
              <a:off x="5628848" y="5045656"/>
              <a:ext cx="94578" cy="338554"/>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000000"/>
                  </a:solidFill>
                  <a:effectLst/>
                  <a:uLnTx/>
                  <a:uFillTx/>
                  <a:latin typeface="Arial"/>
                  <a:ea typeface="+mn-ea"/>
                  <a:cs typeface="Arial"/>
                </a:rPr>
                <a:t>-</a:t>
              </a:r>
            </a:p>
          </p:txBody>
        </p:sp>
      </p:grpSp>
      <p:grpSp>
        <p:nvGrpSpPr>
          <p:cNvPr id="101" name="Group 100">
            <a:extLst>
              <a:ext uri="{FF2B5EF4-FFF2-40B4-BE49-F238E27FC236}">
                <a16:creationId xmlns:a16="http://schemas.microsoft.com/office/drawing/2014/main" id="{DFEFDD4A-D6D8-4B32-9300-59A650C53E93}"/>
              </a:ext>
            </a:extLst>
          </p:cNvPr>
          <p:cNvGrpSpPr/>
          <p:nvPr/>
        </p:nvGrpSpPr>
        <p:grpSpPr>
          <a:xfrm>
            <a:off x="7500135" y="3372170"/>
            <a:ext cx="240114" cy="2011680"/>
            <a:chOff x="7419849" y="4565802"/>
            <a:chExt cx="240114" cy="2011680"/>
          </a:xfrm>
        </p:grpSpPr>
        <p:grpSp>
          <p:nvGrpSpPr>
            <p:cNvPr id="102" name="Group 101">
              <a:extLst>
                <a:ext uri="{FF2B5EF4-FFF2-40B4-BE49-F238E27FC236}">
                  <a16:creationId xmlns:a16="http://schemas.microsoft.com/office/drawing/2014/main" id="{BE75FDFC-6980-4316-B6F7-949D9907DFD7}"/>
                </a:ext>
              </a:extLst>
            </p:cNvPr>
            <p:cNvGrpSpPr/>
            <p:nvPr/>
          </p:nvGrpSpPr>
          <p:grpSpPr>
            <a:xfrm>
              <a:off x="7419849" y="4565802"/>
              <a:ext cx="240114" cy="2011680"/>
              <a:chOff x="5556827" y="4544203"/>
              <a:chExt cx="240114" cy="2011680"/>
            </a:xfrm>
          </p:grpSpPr>
          <p:grpSp>
            <p:nvGrpSpPr>
              <p:cNvPr id="104" name="Group 103">
                <a:extLst>
                  <a:ext uri="{FF2B5EF4-FFF2-40B4-BE49-F238E27FC236}">
                    <a16:creationId xmlns:a16="http://schemas.microsoft.com/office/drawing/2014/main" id="{77BFB2F7-B065-41BA-8941-F36C12985F77}"/>
                  </a:ext>
                </a:extLst>
              </p:cNvPr>
              <p:cNvGrpSpPr/>
              <p:nvPr/>
            </p:nvGrpSpPr>
            <p:grpSpPr>
              <a:xfrm>
                <a:off x="5556827" y="4544203"/>
                <a:ext cx="240114" cy="2011680"/>
                <a:chOff x="1080198" y="1765700"/>
                <a:chExt cx="240114" cy="2011680"/>
              </a:xfrm>
            </p:grpSpPr>
            <p:sp>
              <p:nvSpPr>
                <p:cNvPr id="106" name="Rectangle 105">
                  <a:extLst>
                    <a:ext uri="{FF2B5EF4-FFF2-40B4-BE49-F238E27FC236}">
                      <a16:creationId xmlns:a16="http://schemas.microsoft.com/office/drawing/2014/main" id="{51D76F09-A5F1-4FD9-AB06-EF90354B0220}"/>
                    </a:ext>
                  </a:extLst>
                </p:cNvPr>
                <p:cNvSpPr>
                  <a:spLocks noChangeAspect="1" noChangeArrowheads="1"/>
                </p:cNvSpPr>
                <p:nvPr/>
              </p:nvSpPr>
              <p:spPr bwMode="auto">
                <a:xfrm>
                  <a:off x="1080198" y="1765700"/>
                  <a:ext cx="240114" cy="2011680"/>
                </a:xfrm>
                <a:prstGeom prst="rect">
                  <a:avLst/>
                </a:prstGeom>
                <a:noFill/>
                <a:ln w="28575" cmpd="sng">
                  <a:solidFill>
                    <a:srgbClr val="000000"/>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82048" tIns="41025" rIns="82048" bIns="41025"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107" name="Oval 106">
                  <a:extLst>
                    <a:ext uri="{FF2B5EF4-FFF2-40B4-BE49-F238E27FC236}">
                      <a16:creationId xmlns:a16="http://schemas.microsoft.com/office/drawing/2014/main" id="{F2D12099-1217-424B-8A7F-DB38148B6415}"/>
                    </a:ext>
                  </a:extLst>
                </p:cNvPr>
                <p:cNvSpPr>
                  <a:spLocks noChangeArrowheads="1"/>
                </p:cNvSpPr>
                <p:nvPr/>
              </p:nvSpPr>
              <p:spPr bwMode="auto">
                <a:xfrm rot="10800000" flipH="1" flipV="1">
                  <a:off x="1136794" y="1888966"/>
                  <a:ext cx="118872" cy="120463"/>
                </a:xfrm>
                <a:prstGeom prst="ellipse">
                  <a:avLst/>
                </a:prstGeom>
                <a:solidFill>
                  <a:srgbClr val="00B050"/>
                </a:solidFill>
                <a:ln w="12700">
                  <a:solidFill>
                    <a:srgbClr val="00B050"/>
                  </a:solidFill>
                  <a:round/>
                  <a:headEnd/>
                  <a:tailE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108" name="TextBox 107">
                  <a:extLst>
                    <a:ext uri="{FF2B5EF4-FFF2-40B4-BE49-F238E27FC236}">
                      <a16:creationId xmlns:a16="http://schemas.microsoft.com/office/drawing/2014/main" id="{D4DDBB7B-C6CF-4E1D-B73E-215E4D112D9E}"/>
                    </a:ext>
                  </a:extLst>
                </p:cNvPr>
                <p:cNvSpPr txBox="1"/>
                <p:nvPr/>
              </p:nvSpPr>
              <p:spPr>
                <a:xfrm>
                  <a:off x="1156183" y="2764299"/>
                  <a:ext cx="94578" cy="338554"/>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000000"/>
                      </a:solidFill>
                      <a:effectLst/>
                      <a:uLnTx/>
                      <a:uFillTx/>
                      <a:latin typeface="Arial"/>
                      <a:ea typeface="+mn-ea"/>
                      <a:cs typeface="Arial"/>
                    </a:rPr>
                    <a:t>-</a:t>
                  </a:r>
                </a:p>
              </p:txBody>
            </p:sp>
            <p:sp>
              <p:nvSpPr>
                <p:cNvPr id="109" name="TextBox 108">
                  <a:extLst>
                    <a:ext uri="{FF2B5EF4-FFF2-40B4-BE49-F238E27FC236}">
                      <a16:creationId xmlns:a16="http://schemas.microsoft.com/office/drawing/2014/main" id="{A6CA039D-7723-4841-9918-F264C671D373}"/>
                    </a:ext>
                  </a:extLst>
                </p:cNvPr>
                <p:cNvSpPr txBox="1"/>
                <p:nvPr/>
              </p:nvSpPr>
              <p:spPr>
                <a:xfrm>
                  <a:off x="1152966" y="3275880"/>
                  <a:ext cx="94578" cy="338554"/>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000000"/>
                      </a:solidFill>
                      <a:effectLst/>
                      <a:uLnTx/>
                      <a:uFillTx/>
                      <a:latin typeface="Arial"/>
                      <a:ea typeface="+mn-ea"/>
                      <a:cs typeface="Arial"/>
                    </a:rPr>
                    <a:t>-</a:t>
                  </a:r>
                </a:p>
              </p:txBody>
            </p:sp>
          </p:grpSp>
          <p:sp>
            <p:nvSpPr>
              <p:cNvPr id="105" name="TextBox 104">
                <a:extLst>
                  <a:ext uri="{FF2B5EF4-FFF2-40B4-BE49-F238E27FC236}">
                    <a16:creationId xmlns:a16="http://schemas.microsoft.com/office/drawing/2014/main" id="{C63C91E6-64D8-4B0E-A96D-477BC0EA315E}"/>
                  </a:ext>
                </a:extLst>
              </p:cNvPr>
              <p:cNvSpPr txBox="1"/>
              <p:nvPr/>
            </p:nvSpPr>
            <p:spPr>
              <a:xfrm>
                <a:off x="5628848" y="5045656"/>
                <a:ext cx="94578" cy="338554"/>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000000"/>
                    </a:solidFill>
                    <a:effectLst/>
                    <a:uLnTx/>
                    <a:uFillTx/>
                    <a:latin typeface="Arial"/>
                    <a:ea typeface="+mn-ea"/>
                    <a:cs typeface="Arial"/>
                  </a:rPr>
                  <a:t>-</a:t>
                </a:r>
              </a:p>
            </p:txBody>
          </p:sp>
        </p:grpSp>
        <p:sp>
          <p:nvSpPr>
            <p:cNvPr id="103" name="Oval 102">
              <a:extLst>
                <a:ext uri="{FF2B5EF4-FFF2-40B4-BE49-F238E27FC236}">
                  <a16:creationId xmlns:a16="http://schemas.microsoft.com/office/drawing/2014/main" id="{56530A8E-861D-451C-A989-962672A4ED3A}"/>
                </a:ext>
              </a:extLst>
            </p:cNvPr>
            <p:cNvSpPr>
              <a:spLocks noChangeArrowheads="1"/>
            </p:cNvSpPr>
            <p:nvPr/>
          </p:nvSpPr>
          <p:spPr bwMode="auto">
            <a:xfrm rot="10800000" flipH="1" flipV="1">
              <a:off x="7476445" y="5706754"/>
              <a:ext cx="118872" cy="120463"/>
            </a:xfrm>
            <a:prstGeom prst="ellipse">
              <a:avLst/>
            </a:prstGeom>
            <a:solidFill>
              <a:schemeClr val="tx1"/>
            </a:solidFill>
            <a:ln w="12700">
              <a:solidFill>
                <a:schemeClr val="tx1"/>
              </a:solidFill>
              <a:round/>
              <a:headEnd/>
              <a:tailE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spTree>
    <p:extLst>
      <p:ext uri="{BB962C8B-B14F-4D97-AF65-F5344CB8AC3E}">
        <p14:creationId xmlns:p14="http://schemas.microsoft.com/office/powerpoint/2010/main" val="2910014001"/>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2" name="Group 81">
            <a:extLst>
              <a:ext uri="{FF2B5EF4-FFF2-40B4-BE49-F238E27FC236}">
                <a16:creationId xmlns:a16="http://schemas.microsoft.com/office/drawing/2014/main" id="{E553CA64-873C-493C-939B-EB00D1B94C65}"/>
              </a:ext>
            </a:extLst>
          </p:cNvPr>
          <p:cNvGrpSpPr/>
          <p:nvPr/>
        </p:nvGrpSpPr>
        <p:grpSpPr>
          <a:xfrm>
            <a:off x="2691369" y="3366124"/>
            <a:ext cx="240114" cy="2011680"/>
            <a:chOff x="4513223" y="4003891"/>
            <a:chExt cx="240114" cy="2011680"/>
          </a:xfrm>
        </p:grpSpPr>
        <p:sp>
          <p:nvSpPr>
            <p:cNvPr id="83" name="Rectangle 82">
              <a:extLst>
                <a:ext uri="{FF2B5EF4-FFF2-40B4-BE49-F238E27FC236}">
                  <a16:creationId xmlns:a16="http://schemas.microsoft.com/office/drawing/2014/main" id="{29D8F119-571D-44C4-96DE-1B48E5A4EA2E}"/>
                </a:ext>
              </a:extLst>
            </p:cNvPr>
            <p:cNvSpPr>
              <a:spLocks noChangeAspect="1" noChangeArrowheads="1"/>
            </p:cNvSpPr>
            <p:nvPr/>
          </p:nvSpPr>
          <p:spPr bwMode="auto">
            <a:xfrm>
              <a:off x="4513223" y="4003891"/>
              <a:ext cx="240114" cy="2011680"/>
            </a:xfrm>
            <a:prstGeom prst="rect">
              <a:avLst/>
            </a:prstGeom>
            <a:noFill/>
            <a:ln w="28575" cmpd="sng">
              <a:solidFill>
                <a:srgbClr val="000000"/>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82048" tIns="41025" rIns="82048" bIns="41025"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84" name="TextBox 83">
              <a:extLst>
                <a:ext uri="{FF2B5EF4-FFF2-40B4-BE49-F238E27FC236}">
                  <a16:creationId xmlns:a16="http://schemas.microsoft.com/office/drawing/2014/main" id="{223EDC20-EF6C-4806-B247-3040A76450BD}"/>
                </a:ext>
              </a:extLst>
            </p:cNvPr>
            <p:cNvSpPr txBox="1"/>
            <p:nvPr/>
          </p:nvSpPr>
          <p:spPr>
            <a:xfrm>
              <a:off x="4589208" y="5002490"/>
              <a:ext cx="94578" cy="338554"/>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000000"/>
                  </a:solidFill>
                  <a:effectLst/>
                  <a:uLnTx/>
                  <a:uFillTx/>
                  <a:latin typeface="Arial"/>
                  <a:ea typeface="+mn-ea"/>
                  <a:cs typeface="Arial"/>
                </a:rPr>
                <a:t>-</a:t>
              </a:r>
            </a:p>
          </p:txBody>
        </p:sp>
        <p:sp>
          <p:nvSpPr>
            <p:cNvPr id="85" name="TextBox 84">
              <a:extLst>
                <a:ext uri="{FF2B5EF4-FFF2-40B4-BE49-F238E27FC236}">
                  <a16:creationId xmlns:a16="http://schemas.microsoft.com/office/drawing/2014/main" id="{6407CB4E-4814-4244-BD94-E410512A8327}"/>
                </a:ext>
              </a:extLst>
            </p:cNvPr>
            <p:cNvSpPr txBox="1"/>
            <p:nvPr/>
          </p:nvSpPr>
          <p:spPr>
            <a:xfrm>
              <a:off x="4585991" y="5514071"/>
              <a:ext cx="94578" cy="338554"/>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000000"/>
                  </a:solidFill>
                  <a:effectLst/>
                  <a:uLnTx/>
                  <a:uFillTx/>
                  <a:latin typeface="Arial"/>
                  <a:ea typeface="+mn-ea"/>
                  <a:cs typeface="Arial"/>
                </a:rPr>
                <a:t>-</a:t>
              </a:r>
            </a:p>
          </p:txBody>
        </p:sp>
        <p:sp>
          <p:nvSpPr>
            <p:cNvPr id="86" name="TextBox 85">
              <a:extLst>
                <a:ext uri="{FF2B5EF4-FFF2-40B4-BE49-F238E27FC236}">
                  <a16:creationId xmlns:a16="http://schemas.microsoft.com/office/drawing/2014/main" id="{FE9B1C69-6C9D-4145-827E-F90FCE8C2605}"/>
                </a:ext>
              </a:extLst>
            </p:cNvPr>
            <p:cNvSpPr txBox="1"/>
            <p:nvPr/>
          </p:nvSpPr>
          <p:spPr>
            <a:xfrm>
              <a:off x="4546847" y="4018111"/>
              <a:ext cx="173124" cy="338554"/>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1" i="0" u="none" strike="noStrike" kern="1200" cap="none" spc="0" normalizeH="0" baseline="0" noProof="0" dirty="0">
                  <a:ln>
                    <a:noFill/>
                  </a:ln>
                  <a:solidFill>
                    <a:srgbClr val="0000FF"/>
                  </a:solidFill>
                  <a:effectLst/>
                  <a:uLnTx/>
                  <a:uFillTx/>
                  <a:latin typeface="Arial"/>
                  <a:ea typeface="+mn-ea"/>
                  <a:cs typeface="Arial"/>
                </a:rPr>
                <a:t>F</a:t>
              </a:r>
            </a:p>
          </p:txBody>
        </p:sp>
        <p:sp>
          <p:nvSpPr>
            <p:cNvPr id="93" name="TextBox 92">
              <a:extLst>
                <a:ext uri="{FF2B5EF4-FFF2-40B4-BE49-F238E27FC236}">
                  <a16:creationId xmlns:a16="http://schemas.microsoft.com/office/drawing/2014/main" id="{01909600-165B-4D82-BCC6-3FF98934DE66}"/>
                </a:ext>
              </a:extLst>
            </p:cNvPr>
            <p:cNvSpPr txBox="1"/>
            <p:nvPr/>
          </p:nvSpPr>
          <p:spPr>
            <a:xfrm>
              <a:off x="4546361" y="4522194"/>
              <a:ext cx="173124" cy="338554"/>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1" i="0" u="none" strike="noStrike" kern="1200" cap="none" spc="0" normalizeH="0" baseline="0" noProof="0" dirty="0">
                  <a:ln>
                    <a:noFill/>
                  </a:ln>
                  <a:solidFill>
                    <a:srgbClr val="0000FF"/>
                  </a:solidFill>
                  <a:effectLst/>
                  <a:uLnTx/>
                  <a:uFillTx/>
                  <a:latin typeface="Arial"/>
                  <a:ea typeface="+mn-ea"/>
                  <a:cs typeface="Arial"/>
                </a:rPr>
                <a:t>T</a:t>
              </a:r>
            </a:p>
          </p:txBody>
        </p:sp>
      </p:grpSp>
      <p:sp>
        <p:nvSpPr>
          <p:cNvPr id="2" name="Title 1"/>
          <p:cNvSpPr>
            <a:spLocks noGrp="1"/>
          </p:cNvSpPr>
          <p:nvPr>
            <p:ph type="title"/>
          </p:nvPr>
        </p:nvSpPr>
        <p:spPr/>
        <p:txBody>
          <a:bodyPr/>
          <a:lstStyle/>
          <a:p>
            <a:r>
              <a:rPr lang="en-US" dirty="0"/>
              <a:t>Complement the Structure of a mask</a:t>
            </a:r>
          </a:p>
        </p:txBody>
      </p:sp>
      <p:sp>
        <p:nvSpPr>
          <p:cNvPr id="3" name="Content Placeholder 2"/>
          <p:cNvSpPr>
            <a:spLocks noGrp="1"/>
          </p:cNvSpPr>
          <p:nvPr>
            <p:ph idx="1"/>
          </p:nvPr>
        </p:nvSpPr>
        <p:spPr>
          <a:xfrm>
            <a:off x="455613" y="872854"/>
            <a:ext cx="8237537" cy="2178501"/>
          </a:xfrm>
        </p:spPr>
        <p:txBody>
          <a:bodyPr/>
          <a:lstStyle/>
          <a:p>
            <a:r>
              <a:rPr lang="en-US" dirty="0"/>
              <a:t>Specified with a descriptor: </a:t>
            </a:r>
            <a:r>
              <a:rPr lang="en-US" b="1" dirty="0">
                <a:latin typeface="Courier New" panose="02070309020205020404" pitchFamily="49" charset="0"/>
                <a:cs typeface="Courier New" panose="02070309020205020404" pitchFamily="49" charset="0"/>
              </a:rPr>
              <a:t>grb.descriptor.SC</a:t>
            </a:r>
          </a:p>
          <a:p>
            <a:r>
              <a:rPr lang="en-US" dirty="0"/>
              <a:t>Writes are enabled by the pattern of stored values (not the values themselves)…where values are NOT stored</a:t>
            </a:r>
          </a:p>
        </p:txBody>
      </p:sp>
      <p:sp>
        <p:nvSpPr>
          <p:cNvPr id="4" name="Slide Number Placeholder 3"/>
          <p:cNvSpPr>
            <a:spLocks noGrp="1"/>
          </p:cNvSpPr>
          <p:nvPr>
            <p:ph type="sldNum"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0C933AAA-F64E-4748-8A99-DCC60F15C72A}" type="slidenum">
              <a:rPr kumimoji="0" lang="en-US" sz="1200" b="0" i="0" u="none" strike="noStrike" kern="1200" cap="none" spc="0" normalizeH="0" baseline="0" noProof="0" smtClean="0">
                <a:ln>
                  <a:noFill/>
                </a:ln>
                <a:solidFill>
                  <a:srgbClr val="000000"/>
                </a:solidFill>
                <a:effectLst/>
                <a:uLnTx/>
                <a:uFillTx/>
                <a:latin typeface="Tahoma" pitchFamily="34" charset="0"/>
                <a:ea typeface="ＭＳ Ｐゴシック" pitchFamily="34" charset="-128"/>
                <a:cs typeface="Arial" pitchFamily="34" charset="0"/>
              </a:rPr>
              <a:pPr marL="0" marR="0" lvl="0" indent="0" algn="l" defTabSz="914400" rtl="0" eaLnBrk="1" fontAlgn="base" latinLnBrk="0" hangingPunct="1">
                <a:lnSpc>
                  <a:spcPct val="100000"/>
                </a:lnSpc>
                <a:spcBef>
                  <a:spcPct val="0"/>
                </a:spcBef>
                <a:spcAft>
                  <a:spcPct val="0"/>
                </a:spcAft>
                <a:buClrTx/>
                <a:buSzTx/>
                <a:buFontTx/>
                <a:buNone/>
                <a:tabLst/>
                <a:defRPr/>
              </a:pPr>
              <a:t>88</a:t>
            </a:fld>
            <a:endParaRPr kumimoji="0" lang="en-US" sz="1200" b="0" i="0" u="none" strike="noStrike" kern="1200" cap="none" spc="0" normalizeH="0" baseline="0" noProof="0" dirty="0">
              <a:ln>
                <a:noFill/>
              </a:ln>
              <a:solidFill>
                <a:srgbClr val="000000"/>
              </a:solidFill>
              <a:effectLst/>
              <a:uLnTx/>
              <a:uFillTx/>
              <a:latin typeface="Tahoma" pitchFamily="34" charset="0"/>
              <a:ea typeface="ＭＳ Ｐゴシック" pitchFamily="34" charset="-128"/>
              <a:cs typeface="Arial" pitchFamily="34" charset="0"/>
            </a:endParaRPr>
          </a:p>
        </p:txBody>
      </p:sp>
      <p:sp>
        <p:nvSpPr>
          <p:cNvPr id="5" name="TextBox 4">
            <a:extLst>
              <a:ext uri="{FF2B5EF4-FFF2-40B4-BE49-F238E27FC236}">
                <a16:creationId xmlns:a16="http://schemas.microsoft.com/office/drawing/2014/main" id="{85441B47-3341-514F-899D-7CE1FB853085}"/>
              </a:ext>
            </a:extLst>
          </p:cNvPr>
          <p:cNvSpPr txBox="1"/>
          <p:nvPr/>
        </p:nvSpPr>
        <p:spPr>
          <a:xfrm>
            <a:off x="2412956" y="2137599"/>
            <a:ext cx="4845878" cy="553998"/>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3600" b="1" i="0" u="none" strike="noStrike" kern="1200" cap="none" spc="0" normalizeH="0" baseline="0" noProof="0" dirty="0">
                <a:ln>
                  <a:noFill/>
                </a:ln>
                <a:solidFill>
                  <a:srgbClr val="000000"/>
                </a:solidFill>
                <a:effectLst/>
                <a:uLnTx/>
                <a:uFillTx/>
                <a:latin typeface="Arial" panose="020B0604020202020204" pitchFamily="34" charset="0"/>
                <a:ea typeface="Cambria Math" panose="02040503050406030204" pitchFamily="18" charset="0"/>
                <a:cs typeface="Arial" pitchFamily="34" charset="0"/>
              </a:rPr>
              <a:t>w</a:t>
            </a:r>
            <a:r>
              <a:rPr kumimoji="0" lang="en-US" sz="3600" b="1" i="0" u="none" strike="noStrike" kern="1200" cap="none" spc="0" normalizeH="0" baseline="0" noProof="0" dirty="0">
                <a:ln>
                  <a:noFill/>
                </a:ln>
                <a:solidFill>
                  <a:srgbClr val="000000"/>
                </a:solidFill>
                <a:effectLst/>
                <a:uLnTx/>
                <a:uFillTx/>
                <a:latin typeface="Tahoma" pitchFamily="34" charset="0"/>
                <a:ea typeface="+mn-ea"/>
                <a:cs typeface="Arial" pitchFamily="34" charset="0"/>
                <a:sym typeface="Symbol" panose="05050102010706020507" pitchFamily="18" charset="2"/>
              </a:rPr>
              <a:t></a:t>
            </a:r>
            <a:r>
              <a:rPr kumimoji="0" lang="en-US" sz="3600" b="0" i="0" u="none" strike="noStrike" kern="1200" cap="none" spc="0" normalizeH="0" baseline="0" noProof="0" dirty="0">
                <a:ln>
                  <a:noFill/>
                </a:ln>
                <a:solidFill>
                  <a:srgbClr val="C00000"/>
                </a:solidFill>
                <a:effectLst/>
                <a:uLnTx/>
                <a:uFillTx/>
                <a:latin typeface="Arial" panose="020B0604020202020204" pitchFamily="34" charset="0"/>
                <a:ea typeface="+mn-ea"/>
                <a:cs typeface="Arial" pitchFamily="34" charset="0"/>
              </a:rPr>
              <a:t>¬s</a:t>
            </a:r>
            <a:r>
              <a:rPr kumimoji="0" lang="en-US" sz="36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itchFamily="34" charset="0"/>
              </a:rPr>
              <a:t>(</a:t>
            </a:r>
            <a:r>
              <a:rPr kumimoji="0" lang="en-US" sz="3600" b="1" i="0" u="none" strike="noStrike" kern="1200" cap="none" spc="0" normalizeH="0" baseline="0" noProof="0" dirty="0">
                <a:ln>
                  <a:noFill/>
                </a:ln>
                <a:solidFill>
                  <a:srgbClr val="0000FF"/>
                </a:solidFill>
                <a:effectLst/>
                <a:uLnTx/>
                <a:uFillTx/>
                <a:latin typeface="Arial" panose="020B0604020202020204" pitchFamily="34" charset="0"/>
                <a:ea typeface="+mn-ea"/>
                <a:cs typeface="Arial" pitchFamily="34" charset="0"/>
              </a:rPr>
              <a:t>m</a:t>
            </a:r>
            <a:r>
              <a:rPr kumimoji="0" lang="en-US" sz="36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itchFamily="34" charset="0"/>
              </a:rPr>
              <a:t>)</a:t>
            </a:r>
            <a:r>
              <a:rPr kumimoji="0" lang="en-US" sz="36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itchFamily="34" charset="0"/>
              </a:rPr>
              <a:t>, </a:t>
            </a:r>
            <a:r>
              <a:rPr kumimoji="0" lang="en-US" sz="3600" b="0" i="0" u="none" strike="noStrike" kern="1200" cap="none" spc="0" normalizeH="0" baseline="0" noProof="0" dirty="0">
                <a:ln>
                  <a:noFill/>
                </a:ln>
                <a:solidFill>
                  <a:srgbClr val="C00000"/>
                </a:solidFill>
                <a:effectLst/>
                <a:uLnTx/>
                <a:uFillTx/>
                <a:latin typeface="Arial" panose="020B0604020202020204" pitchFamily="34" charset="0"/>
                <a:ea typeface="+mn-ea"/>
                <a:cs typeface="Arial" pitchFamily="34" charset="0"/>
              </a:rPr>
              <a:t>r</a:t>
            </a:r>
            <a:r>
              <a:rPr kumimoji="0" lang="en-US" sz="3600" b="1" i="0" u="none" strike="noStrike" kern="1200" cap="none" spc="0" normalizeH="0" baseline="0" noProof="0" dirty="0">
                <a:ln>
                  <a:noFill/>
                </a:ln>
                <a:solidFill>
                  <a:srgbClr val="000000"/>
                </a:solidFill>
                <a:effectLst/>
                <a:uLnTx/>
                <a:uFillTx/>
                <a:latin typeface="Tahoma" pitchFamily="34" charset="0"/>
                <a:ea typeface="+mn-ea"/>
                <a:cs typeface="Arial" pitchFamily="34" charset="0"/>
                <a:sym typeface="Symbol" panose="05050102010706020507" pitchFamily="18" charset="2"/>
              </a:rPr>
              <a:t> </a:t>
            </a:r>
            <a:r>
              <a:rPr kumimoji="0" lang="en-US" sz="3600" b="0" i="0" u="none" strike="noStrike" kern="1200" cap="none" spc="0" normalizeH="0" baseline="0" noProof="0" dirty="0">
                <a:ln>
                  <a:noFill/>
                </a:ln>
                <a:solidFill>
                  <a:srgbClr val="000000"/>
                </a:solidFill>
                <a:effectLst/>
                <a:uLnTx/>
                <a:uFillTx/>
                <a:latin typeface="Tahoma" pitchFamily="34" charset="0"/>
                <a:ea typeface="Cambria Math" panose="02040503050406030204" pitchFamily="18" charset="0"/>
                <a:cs typeface="Arial" pitchFamily="34" charset="0"/>
              </a:rPr>
              <a:t>= </a:t>
            </a:r>
            <a:r>
              <a:rPr kumimoji="0" lang="en-US" sz="3600" b="1" i="0" u="none" strike="noStrike" kern="1200" cap="none" spc="0" normalizeH="0" baseline="0" noProof="0" dirty="0">
                <a:ln>
                  <a:noFill/>
                </a:ln>
                <a:solidFill>
                  <a:srgbClr val="00B050"/>
                </a:solidFill>
                <a:effectLst/>
                <a:uLnTx/>
                <a:uFillTx/>
                <a:latin typeface="Arial" panose="020B0604020202020204" pitchFamily="34" charset="0"/>
                <a:ea typeface="+mn-ea"/>
                <a:cs typeface="Arial" pitchFamily="34" charset="0"/>
              </a:rPr>
              <a:t>A</a:t>
            </a:r>
            <a:r>
              <a:rPr kumimoji="0" lang="en-US" sz="3600" b="0" i="0" u="none" strike="noStrike" kern="1200" cap="none" spc="0" normalizeH="0" baseline="0" noProof="0" dirty="0">
                <a:ln>
                  <a:noFill/>
                </a:ln>
                <a:solidFill>
                  <a:srgbClr val="00B050"/>
                </a:solidFill>
                <a:effectLst/>
                <a:uLnTx/>
                <a:uFillTx/>
                <a:latin typeface="Tahoma" pitchFamily="34" charset="0"/>
                <a:ea typeface="+mn-ea"/>
                <a:cs typeface="Arial" pitchFamily="34" charset="0"/>
              </a:rPr>
              <a:t> ⊕.⊗ </a:t>
            </a:r>
            <a:r>
              <a:rPr kumimoji="0" lang="en-US" sz="3600" b="1" i="0" u="none" strike="noStrike" kern="1200" cap="none" spc="0" normalizeH="0" baseline="0" noProof="0" dirty="0">
                <a:ln>
                  <a:noFill/>
                </a:ln>
                <a:solidFill>
                  <a:srgbClr val="00B050"/>
                </a:solidFill>
                <a:effectLst/>
                <a:uLnTx/>
                <a:uFillTx/>
                <a:latin typeface="Arial" panose="020B0604020202020204" pitchFamily="34" charset="0"/>
                <a:ea typeface="+mn-ea"/>
                <a:cs typeface="Arial" pitchFamily="34" charset="0"/>
              </a:rPr>
              <a:t>u</a:t>
            </a:r>
          </a:p>
        </p:txBody>
      </p:sp>
      <p:sp>
        <p:nvSpPr>
          <p:cNvPr id="41" name="Rectangle 40"/>
          <p:cNvSpPr/>
          <p:nvPr/>
        </p:nvSpPr>
        <p:spPr>
          <a:xfrm>
            <a:off x="3974836" y="3998035"/>
            <a:ext cx="764953" cy="646331"/>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3600" b="0" i="0" u="none" strike="noStrike" kern="1200" cap="none" spc="0" normalizeH="0" baseline="0" noProof="0" dirty="0">
                <a:ln>
                  <a:noFill/>
                </a:ln>
                <a:solidFill>
                  <a:srgbClr val="000000"/>
                </a:solidFill>
                <a:effectLst/>
                <a:uLnTx/>
                <a:uFillTx/>
                <a:latin typeface="Helvetica"/>
                <a:ea typeface="+mn-ea"/>
                <a:cs typeface="Helvetica"/>
                <a:sym typeface="Wingdings" panose="05000000000000000000" pitchFamily="2" charset="2"/>
              </a:rPr>
              <a:t></a:t>
            </a:r>
            <a:r>
              <a:rPr kumimoji="0" lang="en-US" sz="3600" b="0" i="0" u="none" strike="noStrike" kern="1200" cap="none" spc="0" normalizeH="0" baseline="0" noProof="0" dirty="0">
                <a:ln>
                  <a:noFill/>
                </a:ln>
                <a:solidFill>
                  <a:srgbClr val="000000"/>
                </a:solidFill>
                <a:effectLst/>
                <a:uLnTx/>
                <a:uFillTx/>
                <a:latin typeface="Helvetica"/>
                <a:ea typeface="+mn-ea"/>
                <a:cs typeface="Helvetica"/>
              </a:rPr>
              <a:t> </a:t>
            </a:r>
          </a:p>
        </p:txBody>
      </p:sp>
      <p:grpSp>
        <p:nvGrpSpPr>
          <p:cNvPr id="48" name="Group 47"/>
          <p:cNvGrpSpPr/>
          <p:nvPr/>
        </p:nvGrpSpPr>
        <p:grpSpPr>
          <a:xfrm>
            <a:off x="1933388" y="3366124"/>
            <a:ext cx="240114" cy="2011680"/>
            <a:chOff x="1778195" y="1758199"/>
            <a:chExt cx="240114" cy="2011680"/>
          </a:xfrm>
        </p:grpSpPr>
        <p:sp>
          <p:nvSpPr>
            <p:cNvPr id="49" name="Rectangle 48"/>
            <p:cNvSpPr>
              <a:spLocks noChangeAspect="1" noChangeArrowheads="1"/>
            </p:cNvSpPr>
            <p:nvPr/>
          </p:nvSpPr>
          <p:spPr bwMode="auto">
            <a:xfrm>
              <a:off x="1778195" y="1758199"/>
              <a:ext cx="240114" cy="2011680"/>
            </a:xfrm>
            <a:prstGeom prst="rect">
              <a:avLst/>
            </a:prstGeom>
            <a:noFill/>
            <a:ln w="28575" cmpd="sng">
              <a:solidFill>
                <a:srgbClr val="000000"/>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82048" tIns="41025" rIns="82048" bIns="41025"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50" name="Oval 49"/>
            <p:cNvSpPr>
              <a:spLocks noChangeArrowheads="1"/>
            </p:cNvSpPr>
            <p:nvPr/>
          </p:nvSpPr>
          <p:spPr bwMode="auto">
            <a:xfrm rot="10800000" flipH="1" flipV="1">
              <a:off x="1838815" y="1886599"/>
              <a:ext cx="118872" cy="120463"/>
            </a:xfrm>
            <a:prstGeom prst="ellipse">
              <a:avLst/>
            </a:prstGeom>
            <a:solidFill>
              <a:srgbClr val="00B050"/>
            </a:solidFill>
            <a:ln w="12700">
              <a:solidFill>
                <a:srgbClr val="00B050"/>
              </a:solidFill>
              <a:round/>
              <a:headEnd/>
              <a:tailE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51" name="Oval 50"/>
            <p:cNvSpPr>
              <a:spLocks noChangeArrowheads="1"/>
            </p:cNvSpPr>
            <p:nvPr/>
          </p:nvSpPr>
          <p:spPr bwMode="auto">
            <a:xfrm rot="10800000" flipH="1" flipV="1">
              <a:off x="1838815" y="2901058"/>
              <a:ext cx="118872" cy="120463"/>
            </a:xfrm>
            <a:prstGeom prst="ellipse">
              <a:avLst/>
            </a:prstGeom>
            <a:solidFill>
              <a:srgbClr val="00B050"/>
            </a:solidFill>
            <a:ln w="12700">
              <a:solidFill>
                <a:srgbClr val="00B050"/>
              </a:solidFill>
              <a:round/>
              <a:headEnd/>
              <a:tailE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52" name="TextBox 51"/>
            <p:cNvSpPr txBox="1"/>
            <p:nvPr/>
          </p:nvSpPr>
          <p:spPr>
            <a:xfrm>
              <a:off x="1850962" y="3275880"/>
              <a:ext cx="94578" cy="338554"/>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000000"/>
                  </a:solidFill>
                  <a:effectLst/>
                  <a:uLnTx/>
                  <a:uFillTx/>
                  <a:latin typeface="Arial"/>
                  <a:ea typeface="+mn-ea"/>
                  <a:cs typeface="Arial"/>
                </a:rPr>
                <a:t>-</a:t>
              </a:r>
            </a:p>
          </p:txBody>
        </p:sp>
        <p:sp>
          <p:nvSpPr>
            <p:cNvPr id="53" name="TextBox 52"/>
            <p:cNvSpPr txBox="1"/>
            <p:nvPr/>
          </p:nvSpPr>
          <p:spPr>
            <a:xfrm>
              <a:off x="1850962" y="2249726"/>
              <a:ext cx="94578" cy="338554"/>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000000"/>
                  </a:solidFill>
                  <a:effectLst/>
                  <a:uLnTx/>
                  <a:uFillTx/>
                  <a:latin typeface="Arial"/>
                  <a:ea typeface="+mn-ea"/>
                  <a:cs typeface="Arial"/>
                </a:rPr>
                <a:t>-</a:t>
              </a:r>
            </a:p>
          </p:txBody>
        </p:sp>
      </p:grpSp>
      <p:grpSp>
        <p:nvGrpSpPr>
          <p:cNvPr id="54" name="Group 53"/>
          <p:cNvGrpSpPr/>
          <p:nvPr/>
        </p:nvGrpSpPr>
        <p:grpSpPr>
          <a:xfrm>
            <a:off x="4667375" y="3366124"/>
            <a:ext cx="240114" cy="2011680"/>
            <a:chOff x="5556827" y="4544203"/>
            <a:chExt cx="240114" cy="2011680"/>
          </a:xfrm>
        </p:grpSpPr>
        <p:grpSp>
          <p:nvGrpSpPr>
            <p:cNvPr id="55" name="Group 54"/>
            <p:cNvGrpSpPr/>
            <p:nvPr/>
          </p:nvGrpSpPr>
          <p:grpSpPr>
            <a:xfrm>
              <a:off x="5556827" y="4544203"/>
              <a:ext cx="240114" cy="2011680"/>
              <a:chOff x="1080198" y="1765700"/>
              <a:chExt cx="240114" cy="2011680"/>
            </a:xfrm>
          </p:grpSpPr>
          <p:sp>
            <p:nvSpPr>
              <p:cNvPr id="57" name="Rectangle 56"/>
              <p:cNvSpPr>
                <a:spLocks noChangeAspect="1" noChangeArrowheads="1"/>
              </p:cNvSpPr>
              <p:nvPr/>
            </p:nvSpPr>
            <p:spPr bwMode="auto">
              <a:xfrm>
                <a:off x="1080198" y="1765700"/>
                <a:ext cx="240114" cy="2011680"/>
              </a:xfrm>
              <a:prstGeom prst="rect">
                <a:avLst/>
              </a:prstGeom>
              <a:noFill/>
              <a:ln w="28575" cmpd="sng">
                <a:solidFill>
                  <a:srgbClr val="000000"/>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82048" tIns="41025" rIns="82048" bIns="41025"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58" name="Oval 57"/>
              <p:cNvSpPr>
                <a:spLocks noChangeArrowheads="1"/>
              </p:cNvSpPr>
              <p:nvPr/>
            </p:nvSpPr>
            <p:spPr bwMode="auto">
              <a:xfrm rot="10800000" flipH="1" flipV="1">
                <a:off x="1145168" y="2880562"/>
                <a:ext cx="118872" cy="120463"/>
              </a:xfrm>
              <a:prstGeom prst="ellipse">
                <a:avLst/>
              </a:prstGeom>
              <a:solidFill>
                <a:srgbClr val="00B050"/>
              </a:solidFill>
              <a:ln w="12700">
                <a:solidFill>
                  <a:srgbClr val="00B050"/>
                </a:solidFill>
                <a:round/>
                <a:headEnd/>
                <a:tailE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59" name="TextBox 58"/>
              <p:cNvSpPr txBox="1"/>
              <p:nvPr/>
            </p:nvSpPr>
            <p:spPr>
              <a:xfrm>
                <a:off x="1152219" y="1816088"/>
                <a:ext cx="94578" cy="338554"/>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000000"/>
                    </a:solidFill>
                    <a:effectLst/>
                    <a:uLnTx/>
                    <a:uFillTx/>
                    <a:latin typeface="Arial"/>
                    <a:ea typeface="+mn-ea"/>
                    <a:cs typeface="Arial"/>
                  </a:rPr>
                  <a:t>-</a:t>
                </a:r>
              </a:p>
            </p:txBody>
          </p:sp>
          <p:sp>
            <p:nvSpPr>
              <p:cNvPr id="60" name="TextBox 59"/>
              <p:cNvSpPr txBox="1"/>
              <p:nvPr/>
            </p:nvSpPr>
            <p:spPr>
              <a:xfrm>
                <a:off x="1152966" y="3275880"/>
                <a:ext cx="94578" cy="338554"/>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000000"/>
                    </a:solidFill>
                    <a:effectLst/>
                    <a:uLnTx/>
                    <a:uFillTx/>
                    <a:latin typeface="Arial"/>
                    <a:ea typeface="+mn-ea"/>
                    <a:cs typeface="Arial"/>
                  </a:rPr>
                  <a:t>-</a:t>
                </a:r>
              </a:p>
            </p:txBody>
          </p:sp>
        </p:grpSp>
        <p:sp>
          <p:nvSpPr>
            <p:cNvPr id="56" name="TextBox 55"/>
            <p:cNvSpPr txBox="1"/>
            <p:nvPr/>
          </p:nvSpPr>
          <p:spPr>
            <a:xfrm>
              <a:off x="5628848" y="5045656"/>
              <a:ext cx="94578" cy="338554"/>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000000"/>
                  </a:solidFill>
                  <a:effectLst/>
                  <a:uLnTx/>
                  <a:uFillTx/>
                  <a:latin typeface="Arial"/>
                  <a:ea typeface="+mn-ea"/>
                  <a:cs typeface="Arial"/>
                </a:rPr>
                <a:t>-</a:t>
              </a:r>
            </a:p>
          </p:txBody>
        </p:sp>
      </p:grpSp>
      <p:sp>
        <p:nvSpPr>
          <p:cNvPr id="61" name="TextBox 60"/>
          <p:cNvSpPr txBox="1"/>
          <p:nvPr/>
        </p:nvSpPr>
        <p:spPr>
          <a:xfrm>
            <a:off x="3283505" y="3731019"/>
            <a:ext cx="1345433" cy="369332"/>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pitchFamily="34" charset="0"/>
                <a:ea typeface="+mn-ea"/>
                <a:cs typeface="Arial" pitchFamily="34" charset="0"/>
              </a:rPr>
              <a:t>REPLACE, </a:t>
            </a:r>
            <a:r>
              <a:rPr kumimoji="0" lang="en-US" sz="1800" b="0" i="0" u="none" strike="noStrike" kern="1200" cap="none" spc="0" normalizeH="0" baseline="0" noProof="0" dirty="0">
                <a:ln>
                  <a:noFill/>
                </a:ln>
                <a:solidFill>
                  <a:srgbClr val="C00000"/>
                </a:solidFill>
                <a:effectLst/>
                <a:uLnTx/>
                <a:uFillTx/>
                <a:latin typeface="Tahoma" pitchFamily="34" charset="0"/>
                <a:ea typeface="+mn-ea"/>
                <a:cs typeface="Arial" pitchFamily="34" charset="0"/>
              </a:rPr>
              <a:t>r</a:t>
            </a:r>
          </a:p>
        </p:txBody>
      </p:sp>
      <p:grpSp>
        <p:nvGrpSpPr>
          <p:cNvPr id="62" name="Group 61"/>
          <p:cNvGrpSpPr/>
          <p:nvPr/>
        </p:nvGrpSpPr>
        <p:grpSpPr>
          <a:xfrm>
            <a:off x="1329480" y="3366124"/>
            <a:ext cx="240114" cy="2011680"/>
            <a:chOff x="1212646" y="4563769"/>
            <a:chExt cx="240114" cy="2011680"/>
          </a:xfrm>
        </p:grpSpPr>
        <p:grpSp>
          <p:nvGrpSpPr>
            <p:cNvPr id="63" name="Group 62"/>
            <p:cNvGrpSpPr/>
            <p:nvPr/>
          </p:nvGrpSpPr>
          <p:grpSpPr>
            <a:xfrm>
              <a:off x="1212646" y="4563769"/>
              <a:ext cx="240114" cy="2011680"/>
              <a:chOff x="5556827" y="4544203"/>
              <a:chExt cx="240114" cy="2011680"/>
            </a:xfrm>
          </p:grpSpPr>
          <p:grpSp>
            <p:nvGrpSpPr>
              <p:cNvPr id="65" name="Group 64"/>
              <p:cNvGrpSpPr/>
              <p:nvPr/>
            </p:nvGrpSpPr>
            <p:grpSpPr>
              <a:xfrm>
                <a:off x="5556827" y="4544203"/>
                <a:ext cx="240114" cy="2011680"/>
                <a:chOff x="1080198" y="1765700"/>
                <a:chExt cx="240114" cy="2011680"/>
              </a:xfrm>
            </p:grpSpPr>
            <p:sp>
              <p:nvSpPr>
                <p:cNvPr id="67" name="Rectangle 66"/>
                <p:cNvSpPr>
                  <a:spLocks noChangeAspect="1" noChangeArrowheads="1"/>
                </p:cNvSpPr>
                <p:nvPr/>
              </p:nvSpPr>
              <p:spPr bwMode="auto">
                <a:xfrm>
                  <a:off x="1080198" y="1765700"/>
                  <a:ext cx="240114" cy="2011680"/>
                </a:xfrm>
                <a:prstGeom prst="rect">
                  <a:avLst/>
                </a:prstGeom>
                <a:noFill/>
                <a:ln w="28575" cmpd="sng">
                  <a:solidFill>
                    <a:srgbClr val="000000"/>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82048" tIns="41025" rIns="82048" bIns="41025"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68" name="Oval 67"/>
                <p:cNvSpPr>
                  <a:spLocks noChangeArrowheads="1"/>
                </p:cNvSpPr>
                <p:nvPr/>
              </p:nvSpPr>
              <p:spPr bwMode="auto">
                <a:xfrm rot="10800000" flipH="1" flipV="1">
                  <a:off x="1133630" y="1888966"/>
                  <a:ext cx="118872" cy="120463"/>
                </a:xfrm>
                <a:prstGeom prst="ellipse">
                  <a:avLst/>
                </a:prstGeom>
                <a:solidFill>
                  <a:schemeClr val="tx1"/>
                </a:solidFill>
                <a:ln w="12700">
                  <a:solidFill>
                    <a:schemeClr val="tx1"/>
                  </a:solidFill>
                  <a:round/>
                  <a:headEnd/>
                  <a:tailE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69" name="TextBox 68"/>
                <p:cNvSpPr txBox="1"/>
                <p:nvPr/>
              </p:nvSpPr>
              <p:spPr>
                <a:xfrm>
                  <a:off x="1156183" y="2764299"/>
                  <a:ext cx="94578" cy="338554"/>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000000"/>
                      </a:solidFill>
                      <a:effectLst/>
                      <a:uLnTx/>
                      <a:uFillTx/>
                      <a:latin typeface="Arial"/>
                      <a:ea typeface="+mn-ea"/>
                      <a:cs typeface="Arial"/>
                    </a:rPr>
                    <a:t>-</a:t>
                  </a:r>
                </a:p>
              </p:txBody>
            </p:sp>
            <p:sp>
              <p:nvSpPr>
                <p:cNvPr id="70" name="TextBox 69"/>
                <p:cNvSpPr txBox="1"/>
                <p:nvPr/>
              </p:nvSpPr>
              <p:spPr>
                <a:xfrm>
                  <a:off x="1152966" y="3275880"/>
                  <a:ext cx="94578" cy="338554"/>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000000"/>
                      </a:solidFill>
                      <a:effectLst/>
                      <a:uLnTx/>
                      <a:uFillTx/>
                      <a:latin typeface="Arial"/>
                      <a:ea typeface="+mn-ea"/>
                      <a:cs typeface="Arial"/>
                    </a:rPr>
                    <a:t>-</a:t>
                  </a:r>
                </a:p>
              </p:txBody>
            </p:sp>
          </p:grpSp>
          <p:sp>
            <p:nvSpPr>
              <p:cNvPr id="66" name="TextBox 65"/>
              <p:cNvSpPr txBox="1"/>
              <p:nvPr/>
            </p:nvSpPr>
            <p:spPr>
              <a:xfrm>
                <a:off x="5628848" y="5045656"/>
                <a:ext cx="94578" cy="338554"/>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000000"/>
                    </a:solidFill>
                    <a:effectLst/>
                    <a:uLnTx/>
                    <a:uFillTx/>
                    <a:latin typeface="Arial"/>
                    <a:ea typeface="+mn-ea"/>
                    <a:cs typeface="Arial"/>
                  </a:rPr>
                  <a:t>-</a:t>
                </a:r>
              </a:p>
            </p:txBody>
          </p:sp>
        </p:grpSp>
        <p:sp>
          <p:nvSpPr>
            <p:cNvPr id="64" name="Oval 63"/>
            <p:cNvSpPr>
              <a:spLocks noChangeArrowheads="1"/>
            </p:cNvSpPr>
            <p:nvPr/>
          </p:nvSpPr>
          <p:spPr bwMode="auto">
            <a:xfrm rot="10800000" flipH="1" flipV="1">
              <a:off x="1260581" y="5731645"/>
              <a:ext cx="118872" cy="120463"/>
            </a:xfrm>
            <a:prstGeom prst="ellipse">
              <a:avLst/>
            </a:prstGeom>
            <a:solidFill>
              <a:schemeClr val="tx1"/>
            </a:solidFill>
            <a:ln w="12700">
              <a:solidFill>
                <a:schemeClr val="tx1"/>
              </a:solidFill>
              <a:round/>
              <a:headEnd/>
              <a:tailE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sp>
        <p:nvSpPr>
          <p:cNvPr id="71" name="Rectangle 70"/>
          <p:cNvSpPr/>
          <p:nvPr/>
        </p:nvSpPr>
        <p:spPr>
          <a:xfrm>
            <a:off x="6798244" y="4000068"/>
            <a:ext cx="764953" cy="646331"/>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3600" b="0" i="0" u="none" strike="noStrike" kern="1200" cap="none" spc="0" normalizeH="0" baseline="0" noProof="0" dirty="0">
                <a:ln>
                  <a:noFill/>
                </a:ln>
                <a:solidFill>
                  <a:srgbClr val="000000"/>
                </a:solidFill>
                <a:effectLst/>
                <a:uLnTx/>
                <a:uFillTx/>
                <a:latin typeface="Helvetica"/>
                <a:ea typeface="+mn-ea"/>
                <a:cs typeface="Helvetica"/>
                <a:sym typeface="Wingdings" panose="05000000000000000000" pitchFamily="2" charset="2"/>
              </a:rPr>
              <a:t></a:t>
            </a:r>
            <a:r>
              <a:rPr kumimoji="0" lang="en-US" sz="3600" b="0" i="0" u="none" strike="noStrike" kern="1200" cap="none" spc="0" normalizeH="0" baseline="0" noProof="0" dirty="0">
                <a:ln>
                  <a:noFill/>
                </a:ln>
                <a:solidFill>
                  <a:srgbClr val="000000"/>
                </a:solidFill>
                <a:effectLst/>
                <a:uLnTx/>
                <a:uFillTx/>
                <a:latin typeface="Helvetica"/>
                <a:ea typeface="+mn-ea"/>
                <a:cs typeface="Helvetica"/>
              </a:rPr>
              <a:t> </a:t>
            </a:r>
          </a:p>
        </p:txBody>
      </p:sp>
      <p:sp>
        <p:nvSpPr>
          <p:cNvPr id="72" name="TextBox 71"/>
          <p:cNvSpPr txBox="1"/>
          <p:nvPr/>
        </p:nvSpPr>
        <p:spPr>
          <a:xfrm>
            <a:off x="6494623" y="3725873"/>
            <a:ext cx="918841" cy="369332"/>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pitchFamily="34" charset="0"/>
                <a:ea typeface="+mn-ea"/>
                <a:cs typeface="Arial" pitchFamily="34" charset="0"/>
              </a:rPr>
              <a:t>MERGE</a:t>
            </a:r>
            <a:endParaRPr kumimoji="0" lang="en-US" sz="1800" b="0" i="0" u="none" strike="noStrike" kern="1200" cap="none" spc="0" normalizeH="0" baseline="0" noProof="0" dirty="0">
              <a:ln>
                <a:noFill/>
              </a:ln>
              <a:solidFill>
                <a:srgbClr val="C00000"/>
              </a:solidFill>
              <a:effectLst/>
              <a:uLnTx/>
              <a:uFillTx/>
              <a:latin typeface="Tahoma" pitchFamily="34" charset="0"/>
              <a:ea typeface="+mn-ea"/>
              <a:cs typeface="Arial" pitchFamily="34" charset="0"/>
            </a:endParaRPr>
          </a:p>
        </p:txBody>
      </p:sp>
      <p:grpSp>
        <p:nvGrpSpPr>
          <p:cNvPr id="73" name="Group 72"/>
          <p:cNvGrpSpPr/>
          <p:nvPr/>
        </p:nvGrpSpPr>
        <p:grpSpPr>
          <a:xfrm>
            <a:off x="7502815" y="3368157"/>
            <a:ext cx="240114" cy="2011680"/>
            <a:chOff x="7419849" y="4565802"/>
            <a:chExt cx="240114" cy="2011680"/>
          </a:xfrm>
        </p:grpSpPr>
        <p:grpSp>
          <p:nvGrpSpPr>
            <p:cNvPr id="74" name="Group 73"/>
            <p:cNvGrpSpPr/>
            <p:nvPr/>
          </p:nvGrpSpPr>
          <p:grpSpPr>
            <a:xfrm>
              <a:off x="7419849" y="4565802"/>
              <a:ext cx="240114" cy="2011680"/>
              <a:chOff x="5556827" y="4544203"/>
              <a:chExt cx="240114" cy="2011680"/>
            </a:xfrm>
          </p:grpSpPr>
          <p:grpSp>
            <p:nvGrpSpPr>
              <p:cNvPr id="76" name="Group 75"/>
              <p:cNvGrpSpPr/>
              <p:nvPr/>
            </p:nvGrpSpPr>
            <p:grpSpPr>
              <a:xfrm>
                <a:off x="5556827" y="4544203"/>
                <a:ext cx="240114" cy="2011680"/>
                <a:chOff x="1080198" y="1765700"/>
                <a:chExt cx="240114" cy="2011680"/>
              </a:xfrm>
            </p:grpSpPr>
            <p:sp>
              <p:nvSpPr>
                <p:cNvPr id="78" name="Rectangle 77"/>
                <p:cNvSpPr>
                  <a:spLocks noChangeAspect="1" noChangeArrowheads="1"/>
                </p:cNvSpPr>
                <p:nvPr/>
              </p:nvSpPr>
              <p:spPr bwMode="auto">
                <a:xfrm>
                  <a:off x="1080198" y="1765700"/>
                  <a:ext cx="240114" cy="2011680"/>
                </a:xfrm>
                <a:prstGeom prst="rect">
                  <a:avLst/>
                </a:prstGeom>
                <a:noFill/>
                <a:ln w="28575" cmpd="sng">
                  <a:solidFill>
                    <a:srgbClr val="000000"/>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82048" tIns="41025" rIns="82048" bIns="41025"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79" name="Oval 78"/>
                <p:cNvSpPr>
                  <a:spLocks noChangeArrowheads="1"/>
                </p:cNvSpPr>
                <p:nvPr/>
              </p:nvSpPr>
              <p:spPr bwMode="auto">
                <a:xfrm rot="10800000" flipH="1" flipV="1">
                  <a:off x="1142537" y="2908620"/>
                  <a:ext cx="118872" cy="120463"/>
                </a:xfrm>
                <a:prstGeom prst="ellipse">
                  <a:avLst/>
                </a:prstGeom>
                <a:solidFill>
                  <a:srgbClr val="00B050"/>
                </a:solidFill>
                <a:ln w="12700">
                  <a:solidFill>
                    <a:srgbClr val="00B050"/>
                  </a:solidFill>
                  <a:round/>
                  <a:headEnd/>
                  <a:tailE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81" name="TextBox 80"/>
                <p:cNvSpPr txBox="1"/>
                <p:nvPr/>
              </p:nvSpPr>
              <p:spPr>
                <a:xfrm>
                  <a:off x="1152966" y="3275880"/>
                  <a:ext cx="94578" cy="338554"/>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000000"/>
                      </a:solidFill>
                      <a:effectLst/>
                      <a:uLnTx/>
                      <a:uFillTx/>
                      <a:latin typeface="Arial"/>
                      <a:ea typeface="+mn-ea"/>
                      <a:cs typeface="Arial"/>
                    </a:rPr>
                    <a:t>-</a:t>
                  </a:r>
                </a:p>
              </p:txBody>
            </p:sp>
          </p:grpSp>
          <p:sp>
            <p:nvSpPr>
              <p:cNvPr id="77" name="TextBox 76"/>
              <p:cNvSpPr txBox="1"/>
              <p:nvPr/>
            </p:nvSpPr>
            <p:spPr>
              <a:xfrm>
                <a:off x="5628848" y="5045656"/>
                <a:ext cx="94578" cy="338554"/>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000000"/>
                    </a:solidFill>
                    <a:effectLst/>
                    <a:uLnTx/>
                    <a:uFillTx/>
                    <a:latin typeface="Arial"/>
                    <a:ea typeface="+mn-ea"/>
                    <a:cs typeface="Arial"/>
                  </a:rPr>
                  <a:t>-</a:t>
                </a:r>
              </a:p>
            </p:txBody>
          </p:sp>
        </p:grpSp>
        <p:sp>
          <p:nvSpPr>
            <p:cNvPr id="75" name="Oval 74"/>
            <p:cNvSpPr>
              <a:spLocks noChangeArrowheads="1"/>
            </p:cNvSpPr>
            <p:nvPr/>
          </p:nvSpPr>
          <p:spPr bwMode="auto">
            <a:xfrm rot="10800000" flipH="1" flipV="1">
              <a:off x="7489582" y="4697801"/>
              <a:ext cx="118872" cy="120463"/>
            </a:xfrm>
            <a:prstGeom prst="ellipse">
              <a:avLst/>
            </a:prstGeom>
            <a:solidFill>
              <a:schemeClr val="tx1"/>
            </a:solidFill>
            <a:ln w="12700">
              <a:solidFill>
                <a:schemeClr val="tx1"/>
              </a:solidFill>
              <a:round/>
              <a:headEnd/>
              <a:tailE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sp>
        <p:nvSpPr>
          <p:cNvPr id="87" name="Rectangle 86"/>
          <p:cNvSpPr/>
          <p:nvPr/>
        </p:nvSpPr>
        <p:spPr>
          <a:xfrm>
            <a:off x="2325244" y="4045994"/>
            <a:ext cx="425406" cy="523220"/>
          </a:xfrm>
          <a:prstGeom prst="rect">
            <a:avLst/>
          </a:prstGeom>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800" b="1" i="0" u="none" strike="noStrike" kern="1200" cap="none" spc="0" normalizeH="0" baseline="0" noProof="0" dirty="0">
                <a:ln>
                  <a:noFill/>
                </a:ln>
                <a:solidFill>
                  <a:srgbClr val="C00000"/>
                </a:solidFill>
                <a:effectLst/>
                <a:uLnTx/>
                <a:uFillTx/>
                <a:latin typeface="Arial" panose="020B0604020202020204" pitchFamily="34" charset="0"/>
                <a:ea typeface="+mn-ea"/>
                <a:cs typeface="Arial" pitchFamily="34" charset="0"/>
              </a:rPr>
              <a:t>¬</a:t>
            </a:r>
            <a:r>
              <a:rPr kumimoji="0" lang="en-US" sz="2400" b="0" i="0" u="none" strike="noStrike" kern="1200" cap="none" spc="0" normalizeH="0" baseline="0" noProof="0" dirty="0">
                <a:ln>
                  <a:noFill/>
                </a:ln>
                <a:solidFill>
                  <a:srgbClr val="000000"/>
                </a:solidFill>
                <a:effectLst/>
                <a:uLnTx/>
                <a:uFillTx/>
                <a:latin typeface="Helvetica"/>
                <a:ea typeface="+mn-ea"/>
                <a:cs typeface="Helvetica"/>
              </a:rPr>
              <a:t> </a:t>
            </a:r>
          </a:p>
        </p:txBody>
      </p:sp>
      <p:sp>
        <p:nvSpPr>
          <p:cNvPr id="80" name="Content Placeholder 2">
            <a:extLst>
              <a:ext uri="{FF2B5EF4-FFF2-40B4-BE49-F238E27FC236}">
                <a16:creationId xmlns:a16="http://schemas.microsoft.com/office/drawing/2014/main" id="{9F96EB79-7C27-46F4-B851-5D842A6309B4}"/>
              </a:ext>
            </a:extLst>
          </p:cNvPr>
          <p:cNvSpPr txBox="1">
            <a:spLocks/>
          </p:cNvSpPr>
          <p:nvPr/>
        </p:nvSpPr>
        <p:spPr bwMode="auto">
          <a:xfrm>
            <a:off x="519830" y="5784731"/>
            <a:ext cx="8173320" cy="63234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225425" indent="-225425" algn="l" rtl="0" eaLnBrk="0" fontAlgn="base" hangingPunct="0">
              <a:spcBef>
                <a:spcPct val="20000"/>
              </a:spcBef>
              <a:spcAft>
                <a:spcPct val="0"/>
              </a:spcAft>
              <a:buChar char="•"/>
              <a:defRPr sz="2400">
                <a:solidFill>
                  <a:schemeClr val="tx1"/>
                </a:solidFill>
                <a:latin typeface="Arial" pitchFamily="34" charset="0"/>
                <a:ea typeface="+mn-ea"/>
                <a:cs typeface="+mn-cs"/>
              </a:defRPr>
            </a:lvl1pPr>
            <a:lvl2pPr marL="576263" indent="-236538" algn="l" rtl="0" eaLnBrk="0" fontAlgn="base" hangingPunct="0">
              <a:spcBef>
                <a:spcPct val="20000"/>
              </a:spcBef>
              <a:spcAft>
                <a:spcPct val="0"/>
              </a:spcAft>
              <a:buFont typeface="Verdana" pitchFamily="34" charset="0"/>
              <a:buChar char="–"/>
              <a:defRPr sz="2000">
                <a:solidFill>
                  <a:schemeClr val="tx1"/>
                </a:solidFill>
                <a:latin typeface="Arial" pitchFamily="34" charset="0"/>
              </a:defRPr>
            </a:lvl2pPr>
            <a:lvl3pPr marL="914400" indent="-223838" algn="l" rtl="0" eaLnBrk="0" fontAlgn="base" hangingPunct="0">
              <a:spcBef>
                <a:spcPct val="20000"/>
              </a:spcBef>
              <a:spcAft>
                <a:spcPct val="0"/>
              </a:spcAft>
              <a:buFont typeface="Verdana" pitchFamily="34" charset="0"/>
              <a:buChar char="–"/>
              <a:defRPr>
                <a:solidFill>
                  <a:schemeClr val="tx1"/>
                </a:solidFill>
                <a:latin typeface="Arial" pitchFamily="34" charset="0"/>
              </a:defRPr>
            </a:lvl3pPr>
            <a:lvl4pPr marL="1265238" indent="-236538" algn="l" rtl="0" eaLnBrk="0" fontAlgn="base" hangingPunct="0">
              <a:spcBef>
                <a:spcPct val="20000"/>
              </a:spcBef>
              <a:spcAft>
                <a:spcPct val="0"/>
              </a:spcAft>
              <a:buFont typeface="Verdana" pitchFamily="34" charset="0"/>
              <a:buChar char="–"/>
              <a:defRPr sz="1600">
                <a:solidFill>
                  <a:schemeClr val="tx1"/>
                </a:solidFill>
                <a:latin typeface="Arial" pitchFamily="34" charset="0"/>
              </a:defRPr>
            </a:lvl4pPr>
            <a:lvl5pPr marL="1660525" indent="-234950" algn="l" rtl="0" eaLnBrk="0" fontAlgn="base" hangingPunct="0">
              <a:spcBef>
                <a:spcPct val="20000"/>
              </a:spcBef>
              <a:spcAft>
                <a:spcPct val="0"/>
              </a:spcAft>
              <a:buFont typeface="Verdana" pitchFamily="34" charset="0"/>
              <a:buChar char="–"/>
              <a:defRPr sz="1400">
                <a:solidFill>
                  <a:schemeClr val="tx1"/>
                </a:solidFill>
                <a:latin typeface="Arial" pitchFamily="34" charset="0"/>
              </a:defRPr>
            </a:lvl5pPr>
            <a:lvl6pPr marL="2117725" indent="-234950" algn="l" rtl="0" eaLnBrk="1" fontAlgn="base" hangingPunct="1">
              <a:spcBef>
                <a:spcPct val="20000"/>
              </a:spcBef>
              <a:spcAft>
                <a:spcPct val="0"/>
              </a:spcAft>
              <a:buFont typeface="Verdana" pitchFamily="96" charset="0"/>
              <a:buChar char="–"/>
              <a:defRPr sz="1400">
                <a:solidFill>
                  <a:schemeClr val="tx1"/>
                </a:solidFill>
                <a:latin typeface="+mn-lt"/>
              </a:defRPr>
            </a:lvl6pPr>
            <a:lvl7pPr marL="2574925" indent="-234950" algn="l" rtl="0" eaLnBrk="1" fontAlgn="base" hangingPunct="1">
              <a:spcBef>
                <a:spcPct val="20000"/>
              </a:spcBef>
              <a:spcAft>
                <a:spcPct val="0"/>
              </a:spcAft>
              <a:buFont typeface="Verdana" pitchFamily="96" charset="0"/>
              <a:buChar char="–"/>
              <a:defRPr sz="1400">
                <a:solidFill>
                  <a:schemeClr val="tx1"/>
                </a:solidFill>
                <a:latin typeface="+mn-lt"/>
              </a:defRPr>
            </a:lvl7pPr>
            <a:lvl8pPr marL="3032125" indent="-234950" algn="l" rtl="0" eaLnBrk="1" fontAlgn="base" hangingPunct="1">
              <a:spcBef>
                <a:spcPct val="20000"/>
              </a:spcBef>
              <a:spcAft>
                <a:spcPct val="0"/>
              </a:spcAft>
              <a:buFont typeface="Verdana" pitchFamily="96" charset="0"/>
              <a:buChar char="–"/>
              <a:defRPr sz="1400">
                <a:solidFill>
                  <a:schemeClr val="tx1"/>
                </a:solidFill>
                <a:latin typeface="+mn-lt"/>
              </a:defRPr>
            </a:lvl8pPr>
            <a:lvl9pPr marL="3489325" indent="-234950" algn="l" rtl="0" eaLnBrk="1" fontAlgn="base" hangingPunct="1">
              <a:spcBef>
                <a:spcPct val="20000"/>
              </a:spcBef>
              <a:spcAft>
                <a:spcPct val="0"/>
              </a:spcAft>
              <a:buFont typeface="Verdana" pitchFamily="96" charset="0"/>
              <a:buChar char="–"/>
              <a:defRPr sz="1400">
                <a:solidFill>
                  <a:schemeClr val="tx1"/>
                </a:solidFill>
                <a:latin typeface="+mn-lt"/>
              </a:defRPr>
            </a:lvl9pPr>
          </a:lstStyle>
          <a:p>
            <a:pPr marL="0" marR="0" lvl="0" indent="0" algn="l" defTabSz="914400" rtl="0" eaLnBrk="0" fontAlgn="base" latinLnBrk="0" hangingPunct="0">
              <a:lnSpc>
                <a:spcPct val="100000"/>
              </a:lnSpc>
              <a:spcBef>
                <a:spcPts val="0"/>
              </a:spcBef>
              <a:spcAft>
                <a:spcPct val="0"/>
              </a:spcAft>
              <a:buClrTx/>
              <a:buSzTx/>
              <a:buFontTx/>
              <a:buNone/>
              <a:tabLst/>
              <a:defRPr/>
            </a:pPr>
            <a:r>
              <a:rPr kumimoji="0" lang="en-US" sz="1800" b="1" i="0" u="none" strike="noStrike" kern="0" cap="none" spc="0" normalizeH="0" baseline="0" noProof="0" dirty="0" err="1">
                <a:ln>
                  <a:noFill/>
                </a:ln>
                <a:solidFill>
                  <a:srgbClr val="008000"/>
                </a:solidFill>
                <a:effectLst/>
                <a:uLnTx/>
                <a:uFillTx/>
                <a:latin typeface="Courier New" panose="02070309020205020404" pitchFamily="49" charset="0"/>
                <a:ea typeface="+mn-ea"/>
                <a:cs typeface="Courier New" panose="02070309020205020404" pitchFamily="49" charset="0"/>
              </a:rPr>
              <a:t>A</a:t>
            </a:r>
            <a:r>
              <a:rPr kumimoji="0" lang="en-US" sz="1800" b="1" i="0" u="none" strike="noStrike" kern="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.mxv</a:t>
            </a:r>
            <a:r>
              <a:rPr kumimoji="0" lang="en-US" sz="18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a:t>
            </a:r>
            <a:r>
              <a:rPr kumimoji="0" lang="en-US" sz="1800" b="1" i="0" u="none" strike="noStrike" kern="0" cap="none" spc="0" normalizeH="0" baseline="0" noProof="0" dirty="0">
                <a:ln>
                  <a:noFill/>
                </a:ln>
                <a:solidFill>
                  <a:srgbClr val="008000"/>
                </a:solidFill>
                <a:effectLst/>
                <a:uLnTx/>
                <a:uFillTx/>
                <a:latin typeface="Courier New" panose="02070309020205020404" pitchFamily="49" charset="0"/>
                <a:ea typeface="+mn-ea"/>
                <a:cs typeface="Courier New" panose="02070309020205020404" pitchFamily="49" charset="0"/>
              </a:rPr>
              <a:t>u</a:t>
            </a:r>
            <a:r>
              <a:rPr kumimoji="0" lang="en-US" sz="18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out=w, </a:t>
            </a:r>
            <a:r>
              <a:rPr kumimoji="0" lang="en-US" sz="1800" b="1" i="0" u="none" strike="noStrike" kern="0" cap="none" spc="0" normalizeH="0" baseline="0" noProof="0" dirty="0">
                <a:ln>
                  <a:noFill/>
                </a:ln>
                <a:solidFill>
                  <a:srgbClr val="0000FF"/>
                </a:solidFill>
                <a:effectLst/>
                <a:uLnTx/>
                <a:uFillTx/>
                <a:latin typeface="Courier New" panose="02070309020205020404" pitchFamily="49" charset="0"/>
                <a:ea typeface="+mn-ea"/>
                <a:cs typeface="Courier New" panose="02070309020205020404" pitchFamily="49" charset="0"/>
              </a:rPr>
              <a:t>mask=m</a:t>
            </a:r>
            <a:r>
              <a:rPr kumimoji="0" lang="en-US" sz="18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sz="1800" b="1" i="0" u="none" strike="noStrike" kern="0" cap="none" spc="0" normalizeH="0" baseline="0" noProof="0" dirty="0">
                <a:ln>
                  <a:noFill/>
                </a:ln>
                <a:solidFill>
                  <a:srgbClr val="C00000"/>
                </a:solidFill>
                <a:effectLst/>
                <a:uLnTx/>
                <a:uFillTx/>
                <a:latin typeface="Courier New" panose="02070309020205020404" pitchFamily="49" charset="0"/>
                <a:ea typeface="+mn-ea"/>
                <a:cs typeface="Courier New" panose="02070309020205020404" pitchFamily="49" charset="0"/>
              </a:rPr>
              <a:t>desc=</a:t>
            </a:r>
            <a:r>
              <a:rPr kumimoji="0" lang="en-US" sz="1800" b="1" i="0" u="none" strike="noStrike" kern="0" cap="none" spc="0" normalizeH="0" baseline="0" noProof="0" dirty="0" err="1">
                <a:ln>
                  <a:noFill/>
                </a:ln>
                <a:solidFill>
                  <a:srgbClr val="C00000"/>
                </a:solidFill>
                <a:effectLst/>
                <a:uLnTx/>
                <a:uFillTx/>
                <a:latin typeface="Courier New" panose="02070309020205020404" pitchFamily="49" charset="0"/>
                <a:ea typeface="+mn-ea"/>
                <a:cs typeface="Courier New" panose="02070309020205020404" pitchFamily="49" charset="0"/>
              </a:rPr>
              <a:t>grb.descriptor.RSC</a:t>
            </a:r>
            <a:r>
              <a:rPr kumimoji="0" lang="en-US" sz="18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sz="1800" b="1" i="0" u="none" strike="noStrike" kern="0" cap="none" spc="0" normalizeH="0" baseline="0" noProof="0" dirty="0">
                <a:ln>
                  <a:noFill/>
                </a:ln>
                <a:solidFill>
                  <a:srgbClr val="008000"/>
                </a:solidFill>
                <a:effectLst/>
                <a:uLnTx/>
                <a:uFillTx/>
                <a:latin typeface="Courier New" panose="02070309020205020404" pitchFamily="49" charset="0"/>
                <a:ea typeface="+mn-ea"/>
                <a:cs typeface="Courier New" panose="02070309020205020404" pitchFamily="49" charset="0"/>
              </a:rPr>
              <a:t># REPLACE</a:t>
            </a:r>
          </a:p>
          <a:p>
            <a:pPr marL="0" marR="0" lvl="0" indent="0" algn="l" defTabSz="914400" rtl="0" eaLnBrk="0" fontAlgn="base" latinLnBrk="0" hangingPunct="0">
              <a:lnSpc>
                <a:spcPct val="100000"/>
              </a:lnSpc>
              <a:spcBef>
                <a:spcPts val="0"/>
              </a:spcBef>
              <a:spcAft>
                <a:spcPct val="0"/>
              </a:spcAft>
              <a:buClrTx/>
              <a:buSzTx/>
              <a:buFontTx/>
              <a:buNone/>
              <a:tabLst/>
              <a:defRPr/>
            </a:pPr>
            <a:r>
              <a:rPr kumimoji="0" lang="en-US" sz="1800" b="1" i="0" u="none" strike="noStrike" kern="0" cap="none" spc="0" normalizeH="0" baseline="0" noProof="0" dirty="0" err="1">
                <a:ln>
                  <a:noFill/>
                </a:ln>
                <a:solidFill>
                  <a:srgbClr val="008000"/>
                </a:solidFill>
                <a:effectLst/>
                <a:uLnTx/>
                <a:uFillTx/>
                <a:latin typeface="Courier New" panose="02070309020205020404" pitchFamily="49" charset="0"/>
                <a:ea typeface="+mn-ea"/>
                <a:cs typeface="Courier New" panose="02070309020205020404" pitchFamily="49" charset="0"/>
              </a:rPr>
              <a:t>A</a:t>
            </a:r>
            <a:r>
              <a:rPr kumimoji="0" lang="en-US" sz="1800" b="1" i="0" u="none" strike="noStrike" kern="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.mxv</a:t>
            </a:r>
            <a:r>
              <a:rPr kumimoji="0" lang="en-US" sz="18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a:t>
            </a:r>
            <a:r>
              <a:rPr kumimoji="0" lang="en-US" sz="1800" b="1" i="0" u="none" strike="noStrike" kern="0" cap="none" spc="0" normalizeH="0" baseline="0" noProof="0" dirty="0">
                <a:ln>
                  <a:noFill/>
                </a:ln>
                <a:solidFill>
                  <a:srgbClr val="008000"/>
                </a:solidFill>
                <a:effectLst/>
                <a:uLnTx/>
                <a:uFillTx/>
                <a:latin typeface="Courier New" panose="02070309020205020404" pitchFamily="49" charset="0"/>
                <a:ea typeface="+mn-ea"/>
                <a:cs typeface="Courier New" panose="02070309020205020404" pitchFamily="49" charset="0"/>
              </a:rPr>
              <a:t>u</a:t>
            </a:r>
            <a:r>
              <a:rPr kumimoji="0" lang="en-US" sz="18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out=w, </a:t>
            </a:r>
            <a:r>
              <a:rPr kumimoji="0" lang="en-US" sz="1800" b="1" i="0" u="none" strike="noStrike" kern="0" cap="none" spc="0" normalizeH="0" baseline="0" noProof="0" dirty="0">
                <a:ln>
                  <a:noFill/>
                </a:ln>
                <a:solidFill>
                  <a:srgbClr val="0000FF"/>
                </a:solidFill>
                <a:effectLst/>
                <a:uLnTx/>
                <a:uFillTx/>
                <a:latin typeface="Courier New" panose="02070309020205020404" pitchFamily="49" charset="0"/>
                <a:ea typeface="+mn-ea"/>
                <a:cs typeface="Courier New" panose="02070309020205020404" pitchFamily="49" charset="0"/>
              </a:rPr>
              <a:t>mask=m</a:t>
            </a:r>
            <a:r>
              <a:rPr kumimoji="0" lang="en-US" sz="18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sz="1800" b="1" i="0" u="none" strike="noStrike" kern="0" cap="none" spc="0" normalizeH="0" baseline="0" noProof="0" dirty="0">
                <a:ln>
                  <a:noFill/>
                </a:ln>
                <a:solidFill>
                  <a:srgbClr val="C00000"/>
                </a:solidFill>
                <a:effectLst/>
                <a:uLnTx/>
                <a:uFillTx/>
                <a:latin typeface="Courier New" panose="02070309020205020404" pitchFamily="49" charset="0"/>
                <a:ea typeface="+mn-ea"/>
                <a:cs typeface="Courier New" panose="02070309020205020404" pitchFamily="49" charset="0"/>
              </a:rPr>
              <a:t>desc=grb.descriptor.SC</a:t>
            </a:r>
            <a:r>
              <a:rPr kumimoji="0" lang="en-US" sz="18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sz="1800" b="1" i="0" u="none" strike="noStrike" kern="0" cap="none" spc="0" normalizeH="0" baseline="0" noProof="0" dirty="0">
                <a:ln>
                  <a:noFill/>
                </a:ln>
                <a:solidFill>
                  <a:srgbClr val="008000"/>
                </a:solidFill>
                <a:effectLst/>
                <a:uLnTx/>
                <a:uFillTx/>
                <a:latin typeface="Courier New" panose="02070309020205020404" pitchFamily="49" charset="0"/>
                <a:ea typeface="+mn-ea"/>
                <a:cs typeface="Courier New" panose="02070309020205020404" pitchFamily="49" charset="0"/>
              </a:rPr>
              <a:t># MERGE</a:t>
            </a:r>
          </a:p>
        </p:txBody>
      </p:sp>
      <p:sp>
        <p:nvSpPr>
          <p:cNvPr id="88" name="TextBox 87">
            <a:extLst>
              <a:ext uri="{FF2B5EF4-FFF2-40B4-BE49-F238E27FC236}">
                <a16:creationId xmlns:a16="http://schemas.microsoft.com/office/drawing/2014/main" id="{A243405C-F86A-427D-A42A-701B46F8681F}"/>
              </a:ext>
            </a:extLst>
          </p:cNvPr>
          <p:cNvSpPr txBox="1"/>
          <p:nvPr/>
        </p:nvSpPr>
        <p:spPr>
          <a:xfrm>
            <a:off x="1705979" y="2921384"/>
            <a:ext cx="700833" cy="369332"/>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err="1">
                <a:ln>
                  <a:noFill/>
                </a:ln>
                <a:solidFill>
                  <a:srgbClr val="000000"/>
                </a:solidFill>
                <a:effectLst/>
                <a:uLnTx/>
                <a:uFillTx/>
                <a:latin typeface="Tahoma" pitchFamily="34" charset="0"/>
                <a:ea typeface="+mn-ea"/>
                <a:cs typeface="Arial" pitchFamily="34" charset="0"/>
              </a:rPr>
              <a:t>A</a:t>
            </a:r>
            <a:r>
              <a:rPr kumimoji="0" lang="en-US" sz="1800" b="0" i="0" u="none" strike="noStrike" kern="1200" cap="none" spc="0" normalizeH="0" baseline="0" noProof="0" dirty="0" err="1">
                <a:ln>
                  <a:noFill/>
                </a:ln>
                <a:solidFill>
                  <a:srgbClr val="000000"/>
                </a:solidFill>
                <a:effectLst/>
                <a:uLnTx/>
                <a:uFillTx/>
                <a:latin typeface="Tahoma" pitchFamily="34" charset="0"/>
                <a:ea typeface="+mn-ea"/>
                <a:cs typeface="Arial" pitchFamily="34" charset="0"/>
              </a:rPr>
              <a:t>@</a:t>
            </a:r>
            <a:r>
              <a:rPr kumimoji="0" lang="en-US" sz="1800" b="1" i="0" u="none" strike="noStrike" kern="1200" cap="none" spc="0" normalizeH="0" baseline="0" noProof="0" dirty="0" err="1">
                <a:ln>
                  <a:noFill/>
                </a:ln>
                <a:solidFill>
                  <a:srgbClr val="000000"/>
                </a:solidFill>
                <a:effectLst/>
                <a:uLnTx/>
                <a:uFillTx/>
                <a:latin typeface="Tahoma" pitchFamily="34" charset="0"/>
                <a:ea typeface="+mn-ea"/>
                <a:cs typeface="Arial" pitchFamily="34" charset="0"/>
              </a:rPr>
              <a:t>u</a:t>
            </a:r>
            <a:endParaRPr kumimoji="0" lang="en-US" sz="1800" b="1" i="0" u="none" strike="noStrike" kern="1200" cap="none" spc="0" normalizeH="0" baseline="0" noProof="0" dirty="0">
              <a:ln>
                <a:noFill/>
              </a:ln>
              <a:solidFill>
                <a:srgbClr val="C00000"/>
              </a:solidFill>
              <a:effectLst/>
              <a:uLnTx/>
              <a:uFillTx/>
              <a:latin typeface="Tahoma" pitchFamily="34" charset="0"/>
              <a:ea typeface="+mn-ea"/>
              <a:cs typeface="Arial" pitchFamily="34" charset="0"/>
            </a:endParaRPr>
          </a:p>
        </p:txBody>
      </p:sp>
      <p:sp>
        <p:nvSpPr>
          <p:cNvPr id="89" name="TextBox 88">
            <a:extLst>
              <a:ext uri="{FF2B5EF4-FFF2-40B4-BE49-F238E27FC236}">
                <a16:creationId xmlns:a16="http://schemas.microsoft.com/office/drawing/2014/main" id="{0C6DF30B-D67F-4EC6-9FAF-437BBCDCEC9D}"/>
              </a:ext>
            </a:extLst>
          </p:cNvPr>
          <p:cNvSpPr txBox="1"/>
          <p:nvPr/>
        </p:nvSpPr>
        <p:spPr>
          <a:xfrm>
            <a:off x="2605770" y="2921384"/>
            <a:ext cx="404278" cy="369332"/>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Tahoma" pitchFamily="34" charset="0"/>
                <a:ea typeface="+mn-ea"/>
                <a:cs typeface="Arial" pitchFamily="34" charset="0"/>
              </a:rPr>
              <a:t>m</a:t>
            </a:r>
            <a:endParaRPr kumimoji="0" lang="en-US" sz="1800" b="1" i="0" u="none" strike="noStrike" kern="1200" cap="none" spc="0" normalizeH="0" baseline="0" noProof="0" dirty="0">
              <a:ln>
                <a:noFill/>
              </a:ln>
              <a:solidFill>
                <a:srgbClr val="C00000"/>
              </a:solidFill>
              <a:effectLst/>
              <a:uLnTx/>
              <a:uFillTx/>
              <a:latin typeface="Tahoma" pitchFamily="34" charset="0"/>
              <a:ea typeface="+mn-ea"/>
              <a:cs typeface="Arial" pitchFamily="34" charset="0"/>
            </a:endParaRPr>
          </a:p>
        </p:txBody>
      </p:sp>
      <p:sp>
        <p:nvSpPr>
          <p:cNvPr id="90" name="TextBox 89">
            <a:extLst>
              <a:ext uri="{FF2B5EF4-FFF2-40B4-BE49-F238E27FC236}">
                <a16:creationId xmlns:a16="http://schemas.microsoft.com/office/drawing/2014/main" id="{ED6E160E-5A46-4011-8348-AE42BAA53638}"/>
              </a:ext>
            </a:extLst>
          </p:cNvPr>
          <p:cNvSpPr txBox="1"/>
          <p:nvPr/>
        </p:nvSpPr>
        <p:spPr>
          <a:xfrm>
            <a:off x="7338635" y="2921384"/>
            <a:ext cx="611065" cy="369332"/>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err="1">
                <a:ln>
                  <a:noFill/>
                </a:ln>
                <a:solidFill>
                  <a:srgbClr val="000000"/>
                </a:solidFill>
                <a:effectLst/>
                <a:uLnTx/>
                <a:uFillTx/>
                <a:latin typeface="Tahoma" pitchFamily="34" charset="0"/>
                <a:ea typeface="+mn-ea"/>
                <a:cs typeface="Arial" pitchFamily="34" charset="0"/>
              </a:rPr>
              <a:t>w</a:t>
            </a:r>
            <a:r>
              <a:rPr kumimoji="0" lang="en-US" sz="1800" b="0" i="0" u="none" strike="noStrike" kern="1200" cap="none" spc="0" normalizeH="0" baseline="-25000" noProof="0" dirty="0" err="1">
                <a:ln>
                  <a:noFill/>
                </a:ln>
                <a:solidFill>
                  <a:srgbClr val="000000"/>
                </a:solidFill>
                <a:effectLst/>
                <a:uLnTx/>
                <a:uFillTx/>
                <a:latin typeface="Tahoma" pitchFamily="34" charset="0"/>
                <a:ea typeface="+mn-ea"/>
                <a:cs typeface="Arial" pitchFamily="34" charset="0"/>
              </a:rPr>
              <a:t>out</a:t>
            </a:r>
            <a:endParaRPr kumimoji="0" lang="en-US" sz="1800" b="0" i="0" u="none" strike="noStrike" kern="1200" cap="none" spc="0" normalizeH="0" baseline="0" noProof="0" dirty="0">
              <a:ln>
                <a:noFill/>
              </a:ln>
              <a:solidFill>
                <a:srgbClr val="C00000"/>
              </a:solidFill>
              <a:effectLst/>
              <a:uLnTx/>
              <a:uFillTx/>
              <a:latin typeface="Tahoma" pitchFamily="34" charset="0"/>
              <a:ea typeface="+mn-ea"/>
              <a:cs typeface="Arial" pitchFamily="34" charset="0"/>
            </a:endParaRPr>
          </a:p>
        </p:txBody>
      </p:sp>
      <p:sp>
        <p:nvSpPr>
          <p:cNvPr id="91" name="TextBox 90">
            <a:extLst>
              <a:ext uri="{FF2B5EF4-FFF2-40B4-BE49-F238E27FC236}">
                <a16:creationId xmlns:a16="http://schemas.microsoft.com/office/drawing/2014/main" id="{90DD7C8D-FDA6-4C75-B7F1-7B4672BF2B5B}"/>
              </a:ext>
            </a:extLst>
          </p:cNvPr>
          <p:cNvSpPr txBox="1"/>
          <p:nvPr/>
        </p:nvSpPr>
        <p:spPr>
          <a:xfrm>
            <a:off x="1194300" y="2921384"/>
            <a:ext cx="511679" cy="369332"/>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Tahoma" pitchFamily="34" charset="0"/>
                <a:ea typeface="+mn-ea"/>
                <a:cs typeface="Arial" pitchFamily="34" charset="0"/>
              </a:rPr>
              <a:t>w</a:t>
            </a:r>
            <a:r>
              <a:rPr kumimoji="0" lang="en-US" sz="1800" b="0" i="0" u="none" strike="noStrike" kern="1200" cap="none" spc="0" normalizeH="0" baseline="-25000" noProof="0" dirty="0">
                <a:ln>
                  <a:noFill/>
                </a:ln>
                <a:solidFill>
                  <a:srgbClr val="000000"/>
                </a:solidFill>
                <a:effectLst/>
                <a:uLnTx/>
                <a:uFillTx/>
                <a:latin typeface="Tahoma" pitchFamily="34" charset="0"/>
                <a:ea typeface="+mn-ea"/>
                <a:cs typeface="Arial" pitchFamily="34" charset="0"/>
              </a:rPr>
              <a:t>in</a:t>
            </a:r>
            <a:endParaRPr kumimoji="0" lang="en-US" sz="1800" b="0" i="0" u="none" strike="noStrike" kern="1200" cap="none" spc="0" normalizeH="0" baseline="-25000" noProof="0" dirty="0">
              <a:ln>
                <a:noFill/>
              </a:ln>
              <a:solidFill>
                <a:srgbClr val="C00000"/>
              </a:solidFill>
              <a:effectLst/>
              <a:uLnTx/>
              <a:uFillTx/>
              <a:latin typeface="Tahoma" pitchFamily="34" charset="0"/>
              <a:ea typeface="+mn-ea"/>
              <a:cs typeface="Arial" pitchFamily="34" charset="0"/>
            </a:endParaRPr>
          </a:p>
        </p:txBody>
      </p:sp>
      <p:sp>
        <p:nvSpPr>
          <p:cNvPr id="92" name="TextBox 91">
            <a:extLst>
              <a:ext uri="{FF2B5EF4-FFF2-40B4-BE49-F238E27FC236}">
                <a16:creationId xmlns:a16="http://schemas.microsoft.com/office/drawing/2014/main" id="{14CB74F0-8CAE-4FBE-8CD2-B8427A7230BF}"/>
              </a:ext>
            </a:extLst>
          </p:cNvPr>
          <p:cNvSpPr txBox="1"/>
          <p:nvPr/>
        </p:nvSpPr>
        <p:spPr>
          <a:xfrm>
            <a:off x="4506471" y="2921384"/>
            <a:ext cx="611065" cy="369332"/>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err="1">
                <a:ln>
                  <a:noFill/>
                </a:ln>
                <a:solidFill>
                  <a:srgbClr val="000000"/>
                </a:solidFill>
                <a:effectLst/>
                <a:uLnTx/>
                <a:uFillTx/>
                <a:latin typeface="Tahoma" pitchFamily="34" charset="0"/>
                <a:ea typeface="+mn-ea"/>
                <a:cs typeface="Arial" pitchFamily="34" charset="0"/>
              </a:rPr>
              <a:t>w</a:t>
            </a:r>
            <a:r>
              <a:rPr kumimoji="0" lang="en-US" sz="1800" b="0" i="0" u="none" strike="noStrike" kern="1200" cap="none" spc="0" normalizeH="0" baseline="-25000" noProof="0" dirty="0" err="1">
                <a:ln>
                  <a:noFill/>
                </a:ln>
                <a:solidFill>
                  <a:srgbClr val="000000"/>
                </a:solidFill>
                <a:effectLst/>
                <a:uLnTx/>
                <a:uFillTx/>
                <a:latin typeface="Tahoma" pitchFamily="34" charset="0"/>
                <a:ea typeface="+mn-ea"/>
                <a:cs typeface="Arial" pitchFamily="34" charset="0"/>
              </a:rPr>
              <a:t>out</a:t>
            </a:r>
            <a:endParaRPr kumimoji="0" lang="en-US" sz="1800" b="0" i="0" u="none" strike="noStrike" kern="1200" cap="none" spc="0" normalizeH="0" baseline="0" noProof="0" dirty="0">
              <a:ln>
                <a:noFill/>
              </a:ln>
              <a:solidFill>
                <a:srgbClr val="C00000"/>
              </a:solidFill>
              <a:effectLst/>
              <a:uLnTx/>
              <a:uFillTx/>
              <a:latin typeface="Tahoma" pitchFamily="34" charset="0"/>
              <a:ea typeface="+mn-ea"/>
              <a:cs typeface="Arial" pitchFamily="34" charset="0"/>
            </a:endParaRPr>
          </a:p>
        </p:txBody>
      </p:sp>
    </p:spTree>
    <p:extLst>
      <p:ext uri="{BB962C8B-B14F-4D97-AF65-F5344CB8AC3E}">
        <p14:creationId xmlns:p14="http://schemas.microsoft.com/office/powerpoint/2010/main" val="1820912927"/>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94D46-EFF6-D84F-A897-C1820D066025}"/>
              </a:ext>
            </a:extLst>
          </p:cNvPr>
          <p:cNvSpPr>
            <a:spLocks noGrp="1"/>
          </p:cNvSpPr>
          <p:nvPr>
            <p:ph type="title"/>
          </p:nvPr>
        </p:nvSpPr>
        <p:spPr/>
        <p:txBody>
          <a:bodyPr/>
          <a:lstStyle/>
          <a:p>
            <a:r>
              <a:rPr lang="en-US" dirty="0"/>
              <a:t>Using Descriptors (summary)</a:t>
            </a:r>
          </a:p>
        </p:txBody>
      </p:sp>
      <p:sp>
        <p:nvSpPr>
          <p:cNvPr id="3" name="Content Placeholder 2">
            <a:extLst>
              <a:ext uri="{FF2B5EF4-FFF2-40B4-BE49-F238E27FC236}">
                <a16:creationId xmlns:a16="http://schemas.microsoft.com/office/drawing/2014/main" id="{5481F6FE-DEC5-5041-BAF8-183A5F42EE3B}"/>
              </a:ext>
            </a:extLst>
          </p:cNvPr>
          <p:cNvSpPr>
            <a:spLocks noGrp="1"/>
          </p:cNvSpPr>
          <p:nvPr>
            <p:ph idx="1"/>
          </p:nvPr>
        </p:nvSpPr>
        <p:spPr>
          <a:xfrm>
            <a:off x="455613" y="1201738"/>
            <a:ext cx="8237537" cy="5349875"/>
          </a:xfrm>
        </p:spPr>
        <p:txBody>
          <a:bodyPr/>
          <a:lstStyle/>
          <a:p>
            <a:r>
              <a:rPr lang="en-US" dirty="0"/>
              <a:t>All of the possible flags for </a:t>
            </a:r>
            <a:r>
              <a:rPr lang="en-US" b="1" dirty="0" err="1">
                <a:latin typeface="Courier New" panose="02070309020205020404" pitchFamily="49" charset="0"/>
                <a:cs typeface="Courier New" panose="02070309020205020404" pitchFamily="49" charset="0"/>
              </a:rPr>
              <a:t>grb.descriptor</a:t>
            </a:r>
            <a:r>
              <a:rPr lang="en-US" dirty="0">
                <a:cs typeface="Arial" panose="020B0604020202020204" pitchFamily="34" charset="0"/>
              </a:rPr>
              <a:t>:</a:t>
            </a:r>
          </a:p>
          <a:p>
            <a:pPr lvl="1"/>
            <a:r>
              <a:rPr lang="en-US" b="1" dirty="0">
                <a:latin typeface="Courier New" panose="02070309020205020404" pitchFamily="49" charset="0"/>
                <a:cs typeface="Courier New" panose="02070309020205020404" pitchFamily="49" charset="0"/>
              </a:rPr>
              <a:t>R</a:t>
            </a:r>
            <a:r>
              <a:rPr lang="en-US" b="1" dirty="0"/>
              <a:t>:</a:t>
            </a:r>
            <a:r>
              <a:rPr lang="en-US" dirty="0"/>
              <a:t>  Replace flag (only used when masks are present)</a:t>
            </a:r>
          </a:p>
          <a:p>
            <a:pPr lvl="1"/>
            <a:r>
              <a:rPr lang="en-US" b="1" dirty="0">
                <a:latin typeface="Courier New" panose="02070309020205020404" pitchFamily="49" charset="0"/>
                <a:cs typeface="Courier New" panose="02070309020205020404" pitchFamily="49" charset="0"/>
              </a:rPr>
              <a:t>S</a:t>
            </a:r>
            <a:r>
              <a:rPr lang="en-US" b="1" dirty="0"/>
              <a:t>:</a:t>
            </a:r>
            <a:r>
              <a:rPr lang="en-US" dirty="0"/>
              <a:t>  Structure of a mask</a:t>
            </a:r>
          </a:p>
          <a:p>
            <a:pPr lvl="1"/>
            <a:r>
              <a:rPr lang="en-US" b="1" dirty="0">
                <a:latin typeface="Courier New" panose="02070309020205020404" pitchFamily="49" charset="0"/>
                <a:cs typeface="Courier New" panose="02070309020205020404" pitchFamily="49" charset="0"/>
              </a:rPr>
              <a:t>C</a:t>
            </a:r>
            <a:r>
              <a:rPr lang="en-US" b="1" dirty="0"/>
              <a:t>:</a:t>
            </a:r>
            <a:r>
              <a:rPr lang="en-US" dirty="0"/>
              <a:t>  Complement the mask (structure or otherwise)</a:t>
            </a:r>
          </a:p>
          <a:p>
            <a:pPr lvl="1"/>
            <a:r>
              <a:rPr lang="en-US" b="1" dirty="0">
                <a:latin typeface="Courier New" panose="02070309020205020404" pitchFamily="49" charset="0"/>
                <a:cs typeface="Courier New" panose="02070309020205020404" pitchFamily="49" charset="0"/>
              </a:rPr>
              <a:t>T0</a:t>
            </a:r>
            <a:r>
              <a:rPr lang="en-US" b="1" dirty="0"/>
              <a:t>:</a:t>
            </a:r>
            <a:r>
              <a:rPr lang="en-US" dirty="0"/>
              <a:t>  Transpose the first operand (only when it is a Matrix)</a:t>
            </a:r>
          </a:p>
          <a:p>
            <a:pPr lvl="1"/>
            <a:r>
              <a:rPr lang="en-US" b="1" dirty="0">
                <a:latin typeface="Courier New" panose="02070309020205020404" pitchFamily="49" charset="0"/>
                <a:cs typeface="Courier New" panose="02070309020205020404" pitchFamily="49" charset="0"/>
              </a:rPr>
              <a:t>T1</a:t>
            </a:r>
            <a:r>
              <a:rPr lang="en-US" b="1" dirty="0"/>
              <a:t>:</a:t>
            </a:r>
            <a:r>
              <a:rPr lang="en-US" dirty="0"/>
              <a:t>  Transpose the second operand (only when it is a Matrix)</a:t>
            </a:r>
          </a:p>
          <a:p>
            <a:pPr marL="0" indent="-11113">
              <a:buNone/>
            </a:pPr>
            <a:endParaRPr lang="en-US" dirty="0"/>
          </a:p>
          <a:p>
            <a:r>
              <a:rPr lang="en-US" dirty="0"/>
              <a:t>All 31 combinations of flags are predefined in a set order:</a:t>
            </a:r>
          </a:p>
          <a:p>
            <a:pPr lvl="1"/>
            <a:r>
              <a:rPr lang="en-US" b="1" dirty="0" err="1">
                <a:latin typeface="Courier New" panose="02070309020205020404" pitchFamily="49" charset="0"/>
                <a:cs typeface="Courier New" panose="02070309020205020404" pitchFamily="49" charset="0"/>
              </a:rPr>
              <a:t>grb.descriptor</a:t>
            </a:r>
            <a:r>
              <a:rPr lang="en-US" b="1" dirty="0">
                <a:latin typeface="Courier New" panose="02070309020205020404" pitchFamily="49" charset="0"/>
                <a:cs typeface="Courier New" panose="02070309020205020404" pitchFamily="49" charset="0"/>
              </a:rPr>
              <a:t>.[R][S][C][T0][T1]</a:t>
            </a:r>
            <a:endParaRPr lang="en-US" dirty="0"/>
          </a:p>
        </p:txBody>
      </p:sp>
      <p:sp>
        <p:nvSpPr>
          <p:cNvPr id="4" name="Slide Number Placeholder 3">
            <a:extLst>
              <a:ext uri="{FF2B5EF4-FFF2-40B4-BE49-F238E27FC236}">
                <a16:creationId xmlns:a16="http://schemas.microsoft.com/office/drawing/2014/main" id="{8FB17785-D88F-FC40-B3DD-4853A3DAE189}"/>
              </a:ext>
            </a:extLst>
          </p:cNvPr>
          <p:cNvSpPr>
            <a:spLocks noGrp="1"/>
          </p:cNvSpPr>
          <p:nvPr>
            <p:ph type="sldNum"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0C933AAA-F64E-4748-8A99-DCC60F15C72A}" type="slidenum">
              <a:rPr kumimoji="0" lang="en-US" sz="1200" b="0" i="0" u="none" strike="noStrike" kern="1200" cap="none" spc="0" normalizeH="0" baseline="0" noProof="0" smtClean="0">
                <a:ln>
                  <a:noFill/>
                </a:ln>
                <a:solidFill>
                  <a:srgbClr val="000000"/>
                </a:solidFill>
                <a:effectLst/>
                <a:uLnTx/>
                <a:uFillTx/>
                <a:latin typeface="Tahoma" pitchFamily="34" charset="0"/>
                <a:ea typeface="ＭＳ Ｐゴシック" pitchFamily="34" charset="-128"/>
                <a:cs typeface="Arial" pitchFamily="34" charset="0"/>
              </a:rPr>
              <a:pPr marL="0" marR="0" lvl="0" indent="0" algn="l" defTabSz="914400" rtl="0" eaLnBrk="1" fontAlgn="base" latinLnBrk="0" hangingPunct="1">
                <a:lnSpc>
                  <a:spcPct val="100000"/>
                </a:lnSpc>
                <a:spcBef>
                  <a:spcPct val="0"/>
                </a:spcBef>
                <a:spcAft>
                  <a:spcPct val="0"/>
                </a:spcAft>
                <a:buClrTx/>
                <a:buSzTx/>
                <a:buFontTx/>
                <a:buNone/>
                <a:tabLst/>
                <a:defRPr/>
              </a:pPr>
              <a:t>89</a:t>
            </a:fld>
            <a:endParaRPr kumimoji="0" lang="en-US" sz="1200" b="0" i="0" u="none" strike="noStrike" kern="1200" cap="none" spc="0" normalizeH="0" baseline="0" noProof="0" dirty="0">
              <a:ln>
                <a:noFill/>
              </a:ln>
              <a:solidFill>
                <a:srgbClr val="000000"/>
              </a:solidFill>
              <a:effectLst/>
              <a:uLnTx/>
              <a:uFillTx/>
              <a:latin typeface="Tahoma" pitchFamily="34" charset="0"/>
              <a:ea typeface="ＭＳ Ｐゴシック" pitchFamily="34" charset="-128"/>
              <a:cs typeface="Arial" pitchFamily="34" charset="0"/>
            </a:endParaRPr>
          </a:p>
        </p:txBody>
      </p:sp>
    </p:spTree>
    <p:extLst>
      <p:ext uri="{BB962C8B-B14F-4D97-AF65-F5344CB8AC3E}">
        <p14:creationId xmlns:p14="http://schemas.microsoft.com/office/powerpoint/2010/main" val="3282944283"/>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6688" y="192088"/>
            <a:ext cx="8977312" cy="889000"/>
          </a:xfrm>
        </p:spPr>
        <p:txBody>
          <a:bodyPr/>
          <a:lstStyle/>
          <a:p>
            <a:r>
              <a:rPr lang="en-US" dirty="0"/>
              <a:t>How do linear algebra people write software?</a:t>
            </a:r>
          </a:p>
        </p:txBody>
      </p:sp>
      <p:sp>
        <p:nvSpPr>
          <p:cNvPr id="3" name="Content Placeholder 2"/>
          <p:cNvSpPr>
            <a:spLocks noGrp="1"/>
          </p:cNvSpPr>
          <p:nvPr>
            <p:ph idx="1"/>
          </p:nvPr>
        </p:nvSpPr>
        <p:spPr>
          <a:xfrm>
            <a:off x="195797" y="870578"/>
            <a:ext cx="8727106" cy="1226189"/>
          </a:xfrm>
        </p:spPr>
        <p:txBody>
          <a:bodyPr/>
          <a:lstStyle/>
          <a:p>
            <a:r>
              <a:rPr lang="en-US" dirty="0"/>
              <a:t>They do so in terms of the BLAS:  </a:t>
            </a:r>
          </a:p>
          <a:p>
            <a:pPr lvl="1"/>
            <a:r>
              <a:rPr lang="en-US" dirty="0"/>
              <a:t>The </a:t>
            </a:r>
            <a:r>
              <a:rPr lang="en-US" b="1" dirty="0"/>
              <a:t>B</a:t>
            </a:r>
            <a:r>
              <a:rPr lang="en-US" dirty="0"/>
              <a:t>asic </a:t>
            </a:r>
            <a:r>
              <a:rPr lang="en-US" b="1" dirty="0"/>
              <a:t>L</a:t>
            </a:r>
            <a:r>
              <a:rPr lang="en-US" dirty="0"/>
              <a:t>inear </a:t>
            </a:r>
            <a:r>
              <a:rPr lang="en-US" b="1" dirty="0"/>
              <a:t>A</a:t>
            </a:r>
            <a:r>
              <a:rPr lang="en-US" dirty="0"/>
              <a:t>lgebra </a:t>
            </a:r>
            <a:r>
              <a:rPr lang="en-US" b="1" dirty="0"/>
              <a:t>S</a:t>
            </a:r>
            <a:r>
              <a:rPr lang="en-US" dirty="0"/>
              <a:t>ubprograms: low-level building blocks from which any linear algebra algorithm can be written</a:t>
            </a:r>
          </a:p>
        </p:txBody>
      </p:sp>
      <p:sp>
        <p:nvSpPr>
          <p:cNvPr id="4" name="Slide Number Placeholder 3"/>
          <p:cNvSpPr>
            <a:spLocks noGrp="1"/>
          </p:cNvSpPr>
          <p:nvPr>
            <p:ph type="sldNum" sz="quarter" idx="10"/>
          </p:nvPr>
        </p:nvSpPr>
        <p:spPr/>
        <p:txBody>
          <a:bodyPr/>
          <a:lstStyle/>
          <a:p>
            <a:pPr>
              <a:defRPr/>
            </a:pPr>
            <a:fld id="{0C933AAA-F64E-4748-8A99-DCC60F15C72A}" type="slidenum">
              <a:rPr lang="en-US" smtClean="0">
                <a:solidFill>
                  <a:srgbClr val="000000"/>
                </a:solidFill>
                <a:ea typeface="ＭＳ Ｐゴシック" pitchFamily="34" charset="-128"/>
              </a:rPr>
              <a:pPr>
                <a:defRPr/>
              </a:pPr>
              <a:t>9</a:t>
            </a:fld>
            <a:endParaRPr lang="en-US" dirty="0">
              <a:solidFill>
                <a:srgbClr val="000000"/>
              </a:solidFill>
              <a:ea typeface="ＭＳ Ｐゴシック" pitchFamily="34" charset="-128"/>
            </a:endParaRPr>
          </a:p>
        </p:txBody>
      </p:sp>
      <p:graphicFrame>
        <p:nvGraphicFramePr>
          <p:cNvPr id="8" name="Table 7"/>
          <p:cNvGraphicFramePr>
            <a:graphicFrameLocks noGrp="1"/>
          </p:cNvGraphicFramePr>
          <p:nvPr>
            <p:extLst>
              <p:ext uri="{D42A27DB-BD31-4B8C-83A1-F6EECF244321}">
                <p14:modId xmlns:p14="http://schemas.microsoft.com/office/powerpoint/2010/main" val="387544394"/>
              </p:ext>
            </p:extLst>
          </p:nvPr>
        </p:nvGraphicFramePr>
        <p:xfrm>
          <a:off x="195797" y="2244487"/>
          <a:ext cx="8740240" cy="1920240"/>
        </p:xfrm>
        <a:graphic>
          <a:graphicData uri="http://schemas.openxmlformats.org/drawingml/2006/table">
            <a:tbl>
              <a:tblPr firstRow="1" bandRow="1">
                <a:tableStyleId>{5940675A-B579-460E-94D1-54222C63F5DA}</a:tableStyleId>
              </a:tblPr>
              <a:tblGrid>
                <a:gridCol w="919381">
                  <a:extLst>
                    <a:ext uri="{9D8B030D-6E8A-4147-A177-3AD203B41FA5}">
                      <a16:colId xmlns:a16="http://schemas.microsoft.com/office/drawing/2014/main" val="20000"/>
                    </a:ext>
                  </a:extLst>
                </a:gridCol>
                <a:gridCol w="1838760">
                  <a:extLst>
                    <a:ext uri="{9D8B030D-6E8A-4147-A177-3AD203B41FA5}">
                      <a16:colId xmlns:a16="http://schemas.microsoft.com/office/drawing/2014/main" val="20001"/>
                    </a:ext>
                  </a:extLst>
                </a:gridCol>
                <a:gridCol w="3571408">
                  <a:extLst>
                    <a:ext uri="{9D8B030D-6E8A-4147-A177-3AD203B41FA5}">
                      <a16:colId xmlns:a16="http://schemas.microsoft.com/office/drawing/2014/main" val="20002"/>
                    </a:ext>
                  </a:extLst>
                </a:gridCol>
                <a:gridCol w="2410691">
                  <a:extLst>
                    <a:ext uri="{9D8B030D-6E8A-4147-A177-3AD203B41FA5}">
                      <a16:colId xmlns:a16="http://schemas.microsoft.com/office/drawing/2014/main" val="20003"/>
                    </a:ext>
                  </a:extLst>
                </a:gridCol>
              </a:tblGrid>
              <a:tr h="188820">
                <a:tc>
                  <a:txBody>
                    <a:bodyPr/>
                    <a:lstStyle/>
                    <a:p>
                      <a:r>
                        <a:rPr lang="en-US" sz="1600" dirty="0"/>
                        <a:t>BLAS 1</a:t>
                      </a:r>
                    </a:p>
                  </a:txBody>
                  <a:tcPr/>
                </a:tc>
                <a:tc>
                  <a:txBody>
                    <a:bodyPr/>
                    <a:lstStyle/>
                    <a:p>
                      <a:r>
                        <a:rPr lang="en-US" dirty="0"/>
                        <a:t>Vector/vector</a:t>
                      </a:r>
                    </a:p>
                  </a:txBody>
                  <a:tcPr/>
                </a:tc>
                <a:tc>
                  <a:txBody>
                    <a:bodyPr/>
                    <a:lstStyle/>
                    <a:p>
                      <a:r>
                        <a:rPr lang="en-US" sz="1600" dirty="0"/>
                        <a:t>Lawson, Hanson,</a:t>
                      </a:r>
                      <a:r>
                        <a:rPr lang="en-US" sz="1600" baseline="0" dirty="0"/>
                        <a:t> Kincaid and Krogh</a:t>
                      </a:r>
                      <a:r>
                        <a:rPr lang="en-US" baseline="0" dirty="0"/>
                        <a:t>, </a:t>
                      </a:r>
                      <a:r>
                        <a:rPr lang="en-US" dirty="0"/>
                        <a:t>1979</a:t>
                      </a:r>
                    </a:p>
                  </a:txBody>
                  <a:tcPr/>
                </a:tc>
                <a:tc>
                  <a:txBody>
                    <a:bodyPr/>
                    <a:lstStyle/>
                    <a:p>
                      <a:r>
                        <a:rPr lang="en-US" dirty="0"/>
                        <a:t>LINPACK</a:t>
                      </a:r>
                    </a:p>
                  </a:txBody>
                  <a:tcPr/>
                </a:tc>
                <a:extLst>
                  <a:ext uri="{0D108BD9-81ED-4DB2-BD59-A6C34878D82A}">
                    <a16:rowId xmlns:a16="http://schemas.microsoft.com/office/drawing/2014/main" val="10000"/>
                  </a:ext>
                </a:extLst>
              </a:tr>
              <a:tr h="370840">
                <a:tc>
                  <a:txBody>
                    <a:bodyPr/>
                    <a:lstStyle/>
                    <a:p>
                      <a:r>
                        <a:rPr lang="en-US" sz="1600" dirty="0"/>
                        <a:t>BLAS 2</a:t>
                      </a:r>
                    </a:p>
                  </a:txBody>
                  <a:tcPr/>
                </a:tc>
                <a:tc>
                  <a:txBody>
                    <a:bodyPr/>
                    <a:lstStyle/>
                    <a:p>
                      <a:r>
                        <a:rPr lang="en-US" dirty="0"/>
                        <a:t>Matrix/vector</a:t>
                      </a:r>
                    </a:p>
                  </a:txBody>
                  <a:tcPr/>
                </a:tc>
                <a:tc>
                  <a:txBody>
                    <a:bodyPr/>
                    <a:lstStyle/>
                    <a:p>
                      <a:r>
                        <a:rPr lang="en-US" sz="1600" dirty="0" err="1"/>
                        <a:t>Dongarra</a:t>
                      </a:r>
                      <a:r>
                        <a:rPr lang="en-US" sz="1600" dirty="0"/>
                        <a:t>, Du </a:t>
                      </a:r>
                      <a:r>
                        <a:rPr lang="en-US" sz="1600" dirty="0" err="1"/>
                        <a:t>Croz</a:t>
                      </a:r>
                      <a:r>
                        <a:rPr lang="en-US" sz="1600" dirty="0"/>
                        <a:t>, </a:t>
                      </a:r>
                      <a:r>
                        <a:rPr lang="en-US" sz="1600" dirty="0" err="1"/>
                        <a:t>Hammarling</a:t>
                      </a:r>
                      <a:r>
                        <a:rPr lang="en-US" sz="1600" dirty="0"/>
                        <a:t> and Hanson</a:t>
                      </a:r>
                      <a:r>
                        <a:rPr lang="en-US" dirty="0"/>
                        <a:t>,</a:t>
                      </a:r>
                      <a:r>
                        <a:rPr lang="en-US" baseline="0" dirty="0"/>
                        <a:t> 1988</a:t>
                      </a:r>
                      <a:endParaRPr lang="en-US" dirty="0"/>
                    </a:p>
                  </a:txBody>
                  <a:tcPr/>
                </a:tc>
                <a:tc>
                  <a:txBody>
                    <a:bodyPr/>
                    <a:lstStyle/>
                    <a:p>
                      <a:r>
                        <a:rPr lang="en-US" dirty="0"/>
                        <a:t>LINPACK</a:t>
                      </a:r>
                      <a:r>
                        <a:rPr lang="en-US" baseline="0" dirty="0"/>
                        <a:t> </a:t>
                      </a:r>
                      <a:r>
                        <a:rPr lang="en-US" dirty="0"/>
                        <a:t>on vector machines</a:t>
                      </a:r>
                    </a:p>
                  </a:txBody>
                  <a:tcPr/>
                </a:tc>
                <a:extLst>
                  <a:ext uri="{0D108BD9-81ED-4DB2-BD59-A6C34878D82A}">
                    <a16:rowId xmlns:a16="http://schemas.microsoft.com/office/drawing/2014/main" val="10001"/>
                  </a:ext>
                </a:extLst>
              </a:tr>
              <a:tr h="370840">
                <a:tc>
                  <a:txBody>
                    <a:bodyPr/>
                    <a:lstStyle/>
                    <a:p>
                      <a:r>
                        <a:rPr lang="en-US" sz="1600" dirty="0"/>
                        <a:t>BLAS 3</a:t>
                      </a:r>
                    </a:p>
                  </a:txBody>
                  <a:tcPr/>
                </a:tc>
                <a:tc>
                  <a:txBody>
                    <a:bodyPr/>
                    <a:lstStyle/>
                    <a:p>
                      <a:r>
                        <a:rPr lang="en-US" dirty="0"/>
                        <a:t>Matrix/matrix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err="1"/>
                        <a:t>Dongarra</a:t>
                      </a:r>
                      <a:r>
                        <a:rPr lang="en-US" sz="1600" dirty="0"/>
                        <a:t>, Du </a:t>
                      </a:r>
                      <a:r>
                        <a:rPr lang="en-US" sz="1600" dirty="0" err="1"/>
                        <a:t>Croz</a:t>
                      </a:r>
                      <a:r>
                        <a:rPr lang="en-US" sz="1600" dirty="0"/>
                        <a:t>, </a:t>
                      </a:r>
                      <a:r>
                        <a:rPr lang="en-US" sz="1600" dirty="0" err="1"/>
                        <a:t>Hammarling</a:t>
                      </a:r>
                      <a:r>
                        <a:rPr lang="en-US" sz="1600" dirty="0"/>
                        <a:t> and Hanson</a:t>
                      </a:r>
                      <a:r>
                        <a:rPr lang="en-US" dirty="0"/>
                        <a:t>,</a:t>
                      </a:r>
                      <a:r>
                        <a:rPr lang="en-US" baseline="0" dirty="0"/>
                        <a:t> 1990</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LAPACK on cache-based machines</a:t>
                      </a:r>
                    </a:p>
                  </a:txBody>
                  <a:tcPr/>
                </a:tc>
                <a:extLst>
                  <a:ext uri="{0D108BD9-81ED-4DB2-BD59-A6C34878D82A}">
                    <a16:rowId xmlns:a16="http://schemas.microsoft.com/office/drawing/2014/main" val="10002"/>
                  </a:ext>
                </a:extLst>
              </a:tr>
            </a:tbl>
          </a:graphicData>
        </a:graphic>
      </p:graphicFrame>
      <p:sp>
        <p:nvSpPr>
          <p:cNvPr id="10" name="Content Placeholder 2"/>
          <p:cNvSpPr txBox="1">
            <a:spLocks/>
          </p:cNvSpPr>
          <p:nvPr/>
        </p:nvSpPr>
        <p:spPr bwMode="auto">
          <a:xfrm>
            <a:off x="179388" y="4460167"/>
            <a:ext cx="8727106" cy="179600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225425" indent="-225425" algn="l" rtl="0" eaLnBrk="0" fontAlgn="base" hangingPunct="0">
              <a:spcBef>
                <a:spcPct val="20000"/>
              </a:spcBef>
              <a:spcAft>
                <a:spcPct val="0"/>
              </a:spcAft>
              <a:buChar char="•"/>
              <a:defRPr sz="2400">
                <a:solidFill>
                  <a:schemeClr val="tx1"/>
                </a:solidFill>
                <a:latin typeface="Arial" pitchFamily="34" charset="0"/>
                <a:ea typeface="+mn-ea"/>
                <a:cs typeface="+mn-cs"/>
              </a:defRPr>
            </a:lvl1pPr>
            <a:lvl2pPr marL="576263" indent="-236538" algn="l" rtl="0" eaLnBrk="0" fontAlgn="base" hangingPunct="0">
              <a:spcBef>
                <a:spcPct val="20000"/>
              </a:spcBef>
              <a:spcAft>
                <a:spcPct val="0"/>
              </a:spcAft>
              <a:buFont typeface="Verdana" pitchFamily="34" charset="0"/>
              <a:buChar char="–"/>
              <a:defRPr sz="2000">
                <a:solidFill>
                  <a:schemeClr val="tx1"/>
                </a:solidFill>
                <a:latin typeface="Arial" pitchFamily="34" charset="0"/>
              </a:defRPr>
            </a:lvl2pPr>
            <a:lvl3pPr marL="914400" indent="-223838" algn="l" rtl="0" eaLnBrk="0" fontAlgn="base" hangingPunct="0">
              <a:spcBef>
                <a:spcPct val="20000"/>
              </a:spcBef>
              <a:spcAft>
                <a:spcPct val="0"/>
              </a:spcAft>
              <a:buFont typeface="Verdana" pitchFamily="34" charset="0"/>
              <a:buChar char="–"/>
              <a:defRPr>
                <a:solidFill>
                  <a:schemeClr val="tx1"/>
                </a:solidFill>
                <a:latin typeface="Arial" pitchFamily="34" charset="0"/>
              </a:defRPr>
            </a:lvl3pPr>
            <a:lvl4pPr marL="1265238" indent="-236538" algn="l" rtl="0" eaLnBrk="0" fontAlgn="base" hangingPunct="0">
              <a:spcBef>
                <a:spcPct val="20000"/>
              </a:spcBef>
              <a:spcAft>
                <a:spcPct val="0"/>
              </a:spcAft>
              <a:buFont typeface="Verdana" pitchFamily="34" charset="0"/>
              <a:buChar char="–"/>
              <a:defRPr sz="1600">
                <a:solidFill>
                  <a:schemeClr val="tx1"/>
                </a:solidFill>
                <a:latin typeface="Arial" pitchFamily="34" charset="0"/>
              </a:defRPr>
            </a:lvl4pPr>
            <a:lvl5pPr marL="1660525" indent="-234950" algn="l" rtl="0" eaLnBrk="0" fontAlgn="base" hangingPunct="0">
              <a:spcBef>
                <a:spcPct val="20000"/>
              </a:spcBef>
              <a:spcAft>
                <a:spcPct val="0"/>
              </a:spcAft>
              <a:buFont typeface="Verdana" pitchFamily="34" charset="0"/>
              <a:buChar char="–"/>
              <a:defRPr sz="1400">
                <a:solidFill>
                  <a:schemeClr val="tx1"/>
                </a:solidFill>
                <a:latin typeface="Arial" pitchFamily="34" charset="0"/>
              </a:defRPr>
            </a:lvl5pPr>
            <a:lvl6pPr marL="2117725" indent="-234950" algn="l" rtl="0" eaLnBrk="1" fontAlgn="base" hangingPunct="1">
              <a:spcBef>
                <a:spcPct val="20000"/>
              </a:spcBef>
              <a:spcAft>
                <a:spcPct val="0"/>
              </a:spcAft>
              <a:buFont typeface="Verdana" pitchFamily="96" charset="0"/>
              <a:buChar char="–"/>
              <a:defRPr sz="1400">
                <a:solidFill>
                  <a:schemeClr val="tx1"/>
                </a:solidFill>
                <a:latin typeface="+mn-lt"/>
              </a:defRPr>
            </a:lvl6pPr>
            <a:lvl7pPr marL="2574925" indent="-234950" algn="l" rtl="0" eaLnBrk="1" fontAlgn="base" hangingPunct="1">
              <a:spcBef>
                <a:spcPct val="20000"/>
              </a:spcBef>
              <a:spcAft>
                <a:spcPct val="0"/>
              </a:spcAft>
              <a:buFont typeface="Verdana" pitchFamily="96" charset="0"/>
              <a:buChar char="–"/>
              <a:defRPr sz="1400">
                <a:solidFill>
                  <a:schemeClr val="tx1"/>
                </a:solidFill>
                <a:latin typeface="+mn-lt"/>
              </a:defRPr>
            </a:lvl7pPr>
            <a:lvl8pPr marL="3032125" indent="-234950" algn="l" rtl="0" eaLnBrk="1" fontAlgn="base" hangingPunct="1">
              <a:spcBef>
                <a:spcPct val="20000"/>
              </a:spcBef>
              <a:spcAft>
                <a:spcPct val="0"/>
              </a:spcAft>
              <a:buFont typeface="Verdana" pitchFamily="96" charset="0"/>
              <a:buChar char="–"/>
              <a:defRPr sz="1400">
                <a:solidFill>
                  <a:schemeClr val="tx1"/>
                </a:solidFill>
                <a:latin typeface="+mn-lt"/>
              </a:defRPr>
            </a:lvl8pPr>
            <a:lvl9pPr marL="3489325" indent="-234950" algn="l" rtl="0" eaLnBrk="1" fontAlgn="base" hangingPunct="1">
              <a:spcBef>
                <a:spcPct val="20000"/>
              </a:spcBef>
              <a:spcAft>
                <a:spcPct val="0"/>
              </a:spcAft>
              <a:buFont typeface="Verdana" pitchFamily="96" charset="0"/>
              <a:buChar char="–"/>
              <a:defRPr sz="1400">
                <a:solidFill>
                  <a:schemeClr val="tx1"/>
                </a:solidFill>
                <a:latin typeface="+mn-lt"/>
              </a:defRPr>
            </a:lvl9pPr>
          </a:lstStyle>
          <a:p>
            <a:r>
              <a:rPr lang="en-US" sz="2000" dirty="0">
                <a:solidFill>
                  <a:srgbClr val="000000"/>
                </a:solidFill>
              </a:rPr>
              <a:t>The BLAS supports a separation of concerns:</a:t>
            </a:r>
          </a:p>
          <a:p>
            <a:pPr lvl="1"/>
            <a:r>
              <a:rPr lang="en-US" sz="1600" dirty="0">
                <a:solidFill>
                  <a:srgbClr val="000000"/>
                </a:solidFill>
              </a:rPr>
              <a:t>HW/SW optimization experts tuned the BLAS for specific platforms.</a:t>
            </a:r>
          </a:p>
          <a:p>
            <a:pPr lvl="1"/>
            <a:r>
              <a:rPr lang="en-US" sz="1600" dirty="0">
                <a:solidFill>
                  <a:srgbClr val="000000"/>
                </a:solidFill>
              </a:rPr>
              <a:t>Linear algebra experts build software on top of the BLAS ... high performance “for free”.</a:t>
            </a:r>
            <a:br>
              <a:rPr lang="en-US" sz="1600" dirty="0">
                <a:solidFill>
                  <a:srgbClr val="000000"/>
                </a:solidFill>
              </a:rPr>
            </a:br>
            <a:endParaRPr lang="en-US" sz="1600" dirty="0">
              <a:solidFill>
                <a:srgbClr val="000000"/>
              </a:solidFill>
            </a:endParaRPr>
          </a:p>
          <a:p>
            <a:r>
              <a:rPr lang="en-US" sz="2000" dirty="0">
                <a:solidFill>
                  <a:srgbClr val="000000"/>
                </a:solidFill>
              </a:rPr>
              <a:t>It is difficult to over-state the impact of the BLAS … they revolutionized the practice of computational linear algebra.</a:t>
            </a:r>
          </a:p>
        </p:txBody>
      </p:sp>
    </p:spTree>
    <p:extLst>
      <p:ext uri="{BB962C8B-B14F-4D97-AF65-F5344CB8AC3E}">
        <p14:creationId xmlns:p14="http://schemas.microsoft.com/office/powerpoint/2010/main" val="1220092092"/>
      </p:ext>
    </p:extLst>
  </p:cSld>
  <p:clrMapOvr>
    <a:masterClrMapping/>
  </p:clrMapOvr>
  <p:transition>
    <p:fade/>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81E8E-DF3C-504F-8123-3D58E9C6B0ED}"/>
              </a:ext>
            </a:extLst>
          </p:cNvPr>
          <p:cNvSpPr>
            <a:spLocks noGrp="1"/>
          </p:cNvSpPr>
          <p:nvPr>
            <p:ph type="title"/>
          </p:nvPr>
        </p:nvSpPr>
        <p:spPr>
          <a:xfrm>
            <a:off x="166688" y="192088"/>
            <a:ext cx="8977312" cy="889000"/>
          </a:xfrm>
        </p:spPr>
        <p:txBody>
          <a:bodyPr/>
          <a:lstStyle/>
          <a:p>
            <a:r>
              <a:rPr lang="en-US" dirty="0"/>
              <a:t>Exercise 10: Avoid revisiting</a:t>
            </a:r>
          </a:p>
        </p:txBody>
      </p:sp>
      <p:sp>
        <p:nvSpPr>
          <p:cNvPr id="3" name="Content Placeholder 2">
            <a:extLst>
              <a:ext uri="{FF2B5EF4-FFF2-40B4-BE49-F238E27FC236}">
                <a16:creationId xmlns:a16="http://schemas.microsoft.com/office/drawing/2014/main" id="{B0CD3C32-FCDD-8D49-ADB6-7427AEC5CFD4}"/>
              </a:ext>
            </a:extLst>
          </p:cNvPr>
          <p:cNvSpPr>
            <a:spLocks noGrp="1"/>
          </p:cNvSpPr>
          <p:nvPr>
            <p:ph idx="1"/>
          </p:nvPr>
        </p:nvSpPr>
        <p:spPr>
          <a:xfrm>
            <a:off x="377032" y="866273"/>
            <a:ext cx="8351044" cy="1364179"/>
          </a:xfrm>
        </p:spPr>
        <p:txBody>
          <a:bodyPr/>
          <a:lstStyle/>
          <a:p>
            <a:r>
              <a:rPr lang="en-US" sz="2000" dirty="0"/>
              <a:t>Use the visited list as a mask prevent revisiting previous nodes</a:t>
            </a:r>
          </a:p>
          <a:p>
            <a:pPr lvl="0"/>
            <a:r>
              <a:rPr lang="en-US" sz="2000" dirty="0">
                <a:solidFill>
                  <a:srgbClr val="000000"/>
                </a:solidFill>
              </a:rPr>
              <a:t>Exit the loop when there is no more ‘work’ to be done</a:t>
            </a:r>
          </a:p>
          <a:p>
            <a:pPr lvl="0"/>
            <a:r>
              <a:rPr lang="en-US" sz="2000" dirty="0">
                <a:solidFill>
                  <a:srgbClr val="000000"/>
                </a:solidFill>
              </a:rPr>
              <a:t>You will need the following statements, objects and methods from pygraphblas:</a:t>
            </a:r>
          </a:p>
          <a:p>
            <a:pPr marL="0" indent="0">
              <a:buNone/>
            </a:pPr>
            <a:endParaRPr lang="en-US" sz="1800" dirty="0"/>
          </a:p>
        </p:txBody>
      </p:sp>
      <p:sp>
        <p:nvSpPr>
          <p:cNvPr id="4" name="Slide Number Placeholder 3">
            <a:extLst>
              <a:ext uri="{FF2B5EF4-FFF2-40B4-BE49-F238E27FC236}">
                <a16:creationId xmlns:a16="http://schemas.microsoft.com/office/drawing/2014/main" id="{AEDE09F1-FEA6-CA4A-A8C0-6E0A8002FAB7}"/>
              </a:ext>
            </a:extLst>
          </p:cNvPr>
          <p:cNvSpPr>
            <a:spLocks noGrp="1"/>
          </p:cNvSpPr>
          <p:nvPr>
            <p:ph type="sldNum"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0C933AAA-F64E-4748-8A99-DCC60F15C72A}" type="slidenum">
              <a:rPr kumimoji="0" lang="en-US" sz="1200" b="0" i="0" u="none" strike="noStrike" kern="1200" cap="none" spc="0" normalizeH="0" baseline="0" noProof="0" smtClean="0">
                <a:ln>
                  <a:noFill/>
                </a:ln>
                <a:solidFill>
                  <a:srgbClr val="000000"/>
                </a:solidFill>
                <a:effectLst/>
                <a:uLnTx/>
                <a:uFillTx/>
                <a:latin typeface="Tahoma" pitchFamily="34" charset="0"/>
                <a:ea typeface="ＭＳ Ｐゴシック" pitchFamily="34" charset="-128"/>
                <a:cs typeface="Arial" pitchFamily="34" charset="0"/>
              </a:rPr>
              <a:pPr marL="0" marR="0" lvl="0" indent="0" algn="l" defTabSz="914400" rtl="0" eaLnBrk="1" fontAlgn="base" latinLnBrk="0" hangingPunct="1">
                <a:lnSpc>
                  <a:spcPct val="100000"/>
                </a:lnSpc>
                <a:spcBef>
                  <a:spcPct val="0"/>
                </a:spcBef>
                <a:spcAft>
                  <a:spcPct val="0"/>
                </a:spcAft>
                <a:buClrTx/>
                <a:buSzTx/>
                <a:buFontTx/>
                <a:buNone/>
                <a:tabLst/>
                <a:defRPr/>
              </a:pPr>
              <a:t>90</a:t>
            </a:fld>
            <a:endParaRPr kumimoji="0" lang="en-US" sz="1200" b="0" i="0" u="none" strike="noStrike" kern="1200" cap="none" spc="0" normalizeH="0" baseline="0" noProof="0" dirty="0">
              <a:ln>
                <a:noFill/>
              </a:ln>
              <a:solidFill>
                <a:srgbClr val="000000"/>
              </a:solidFill>
              <a:effectLst/>
              <a:uLnTx/>
              <a:uFillTx/>
              <a:latin typeface="Tahoma" pitchFamily="34" charset="0"/>
              <a:ea typeface="ＭＳ Ｐゴシック" pitchFamily="34" charset="-128"/>
              <a:cs typeface="Arial" pitchFamily="34" charset="0"/>
            </a:endParaRPr>
          </a:p>
        </p:txBody>
      </p:sp>
      <p:sp>
        <p:nvSpPr>
          <p:cNvPr id="6" name="Content Placeholder 2">
            <a:extLst>
              <a:ext uri="{FF2B5EF4-FFF2-40B4-BE49-F238E27FC236}">
                <a16:creationId xmlns:a16="http://schemas.microsoft.com/office/drawing/2014/main" id="{5088CC1D-2E2B-4693-80C4-8A450A11FCF4}"/>
              </a:ext>
            </a:extLst>
          </p:cNvPr>
          <p:cNvSpPr txBox="1">
            <a:spLocks/>
          </p:cNvSpPr>
          <p:nvPr/>
        </p:nvSpPr>
        <p:spPr bwMode="auto">
          <a:xfrm>
            <a:off x="1324392" y="2348846"/>
            <a:ext cx="6902300" cy="403361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225425" indent="-225425" algn="l" rtl="0" eaLnBrk="0" fontAlgn="base" hangingPunct="0">
              <a:spcBef>
                <a:spcPct val="20000"/>
              </a:spcBef>
              <a:spcAft>
                <a:spcPct val="0"/>
              </a:spcAft>
              <a:buChar char="•"/>
              <a:defRPr sz="2400">
                <a:solidFill>
                  <a:schemeClr val="tx1"/>
                </a:solidFill>
                <a:latin typeface="Arial" pitchFamily="34" charset="0"/>
                <a:ea typeface="+mn-ea"/>
                <a:cs typeface="+mn-cs"/>
              </a:defRPr>
            </a:lvl1pPr>
            <a:lvl2pPr marL="576263" indent="-236538" algn="l" rtl="0" eaLnBrk="0" fontAlgn="base" hangingPunct="0">
              <a:spcBef>
                <a:spcPct val="20000"/>
              </a:spcBef>
              <a:spcAft>
                <a:spcPct val="0"/>
              </a:spcAft>
              <a:buFont typeface="Verdana" pitchFamily="34" charset="0"/>
              <a:buChar char="–"/>
              <a:defRPr sz="2000">
                <a:solidFill>
                  <a:schemeClr val="tx1"/>
                </a:solidFill>
                <a:latin typeface="Arial" pitchFamily="34" charset="0"/>
              </a:defRPr>
            </a:lvl2pPr>
            <a:lvl3pPr marL="914400" indent="-223838" algn="l" rtl="0" eaLnBrk="0" fontAlgn="base" hangingPunct="0">
              <a:spcBef>
                <a:spcPct val="20000"/>
              </a:spcBef>
              <a:spcAft>
                <a:spcPct val="0"/>
              </a:spcAft>
              <a:buFont typeface="Verdana" pitchFamily="34" charset="0"/>
              <a:buChar char="–"/>
              <a:defRPr>
                <a:solidFill>
                  <a:schemeClr val="tx1"/>
                </a:solidFill>
                <a:latin typeface="Arial" pitchFamily="34" charset="0"/>
              </a:defRPr>
            </a:lvl3pPr>
            <a:lvl4pPr marL="1265238" indent="-236538" algn="l" rtl="0" eaLnBrk="0" fontAlgn="base" hangingPunct="0">
              <a:spcBef>
                <a:spcPct val="20000"/>
              </a:spcBef>
              <a:spcAft>
                <a:spcPct val="0"/>
              </a:spcAft>
              <a:buFont typeface="Verdana" pitchFamily="34" charset="0"/>
              <a:buChar char="–"/>
              <a:defRPr sz="1600">
                <a:solidFill>
                  <a:schemeClr val="tx1"/>
                </a:solidFill>
                <a:latin typeface="Arial" pitchFamily="34" charset="0"/>
              </a:defRPr>
            </a:lvl4pPr>
            <a:lvl5pPr marL="1660525" indent="-234950" algn="l" rtl="0" eaLnBrk="0" fontAlgn="base" hangingPunct="0">
              <a:spcBef>
                <a:spcPct val="20000"/>
              </a:spcBef>
              <a:spcAft>
                <a:spcPct val="0"/>
              </a:spcAft>
              <a:buFont typeface="Verdana" pitchFamily="34" charset="0"/>
              <a:buChar char="–"/>
              <a:defRPr sz="1400">
                <a:solidFill>
                  <a:schemeClr val="tx1"/>
                </a:solidFill>
                <a:latin typeface="Arial" pitchFamily="34" charset="0"/>
              </a:defRPr>
            </a:lvl5pPr>
            <a:lvl6pPr marL="2117725" indent="-234950" algn="l" rtl="0" eaLnBrk="1" fontAlgn="base" hangingPunct="1">
              <a:spcBef>
                <a:spcPct val="20000"/>
              </a:spcBef>
              <a:spcAft>
                <a:spcPct val="0"/>
              </a:spcAft>
              <a:buFont typeface="Verdana" pitchFamily="96" charset="0"/>
              <a:buChar char="–"/>
              <a:defRPr sz="1400">
                <a:solidFill>
                  <a:schemeClr val="tx1"/>
                </a:solidFill>
                <a:latin typeface="+mn-lt"/>
              </a:defRPr>
            </a:lvl6pPr>
            <a:lvl7pPr marL="2574925" indent="-234950" algn="l" rtl="0" eaLnBrk="1" fontAlgn="base" hangingPunct="1">
              <a:spcBef>
                <a:spcPct val="20000"/>
              </a:spcBef>
              <a:spcAft>
                <a:spcPct val="0"/>
              </a:spcAft>
              <a:buFont typeface="Verdana" pitchFamily="96" charset="0"/>
              <a:buChar char="–"/>
              <a:defRPr sz="1400">
                <a:solidFill>
                  <a:schemeClr val="tx1"/>
                </a:solidFill>
                <a:latin typeface="+mn-lt"/>
              </a:defRPr>
            </a:lvl7pPr>
            <a:lvl8pPr marL="3032125" indent="-234950" algn="l" rtl="0" eaLnBrk="1" fontAlgn="base" hangingPunct="1">
              <a:spcBef>
                <a:spcPct val="20000"/>
              </a:spcBef>
              <a:spcAft>
                <a:spcPct val="0"/>
              </a:spcAft>
              <a:buFont typeface="Verdana" pitchFamily="96" charset="0"/>
              <a:buChar char="–"/>
              <a:defRPr sz="1400">
                <a:solidFill>
                  <a:schemeClr val="tx1"/>
                </a:solidFill>
                <a:latin typeface="+mn-lt"/>
              </a:defRPr>
            </a:lvl8pPr>
            <a:lvl9pPr marL="3489325" indent="-234950" algn="l" rtl="0" eaLnBrk="1" fontAlgn="base" hangingPunct="1">
              <a:spcBef>
                <a:spcPct val="20000"/>
              </a:spcBef>
              <a:spcAft>
                <a:spcPct val="0"/>
              </a:spcAft>
              <a:buFont typeface="Verdana" pitchFamily="96" charset="0"/>
              <a:buChar char="–"/>
              <a:defRPr sz="1400">
                <a:solidFill>
                  <a:schemeClr val="tx1"/>
                </a:solidFill>
                <a:latin typeface="+mn-lt"/>
              </a:defRPr>
            </a:lvl9pPr>
          </a:lstStyle>
          <a:p>
            <a:pPr marL="0" marR="0" lvl="0" indent="-11113" algn="l" defTabSz="914400" rtl="0" eaLnBrk="0" fontAlgn="base" latinLnBrk="0" hangingPunct="0">
              <a:lnSpc>
                <a:spcPct val="100000"/>
              </a:lnSpc>
              <a:spcBef>
                <a:spcPct val="20000"/>
              </a:spcBef>
              <a:spcAft>
                <a:spcPct val="0"/>
              </a:spcAft>
              <a:buClrTx/>
              <a:buSzTx/>
              <a:buFontTx/>
              <a:buNone/>
              <a:tabLst/>
              <a:defRPr/>
            </a:pP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import pygraphblas as grb</a:t>
            </a:r>
          </a:p>
          <a:p>
            <a:pPr marL="0" marR="0" lvl="0" indent="-11113" algn="l" defTabSz="914400" rtl="0" eaLnBrk="0" fontAlgn="base" latinLnBrk="0" hangingPunct="0">
              <a:lnSpc>
                <a:spcPct val="100000"/>
              </a:lnSpc>
              <a:spcBef>
                <a:spcPct val="20000"/>
              </a:spcBef>
              <a:spcAft>
                <a:spcPct val="0"/>
              </a:spcAft>
              <a:buClrTx/>
              <a:buSzTx/>
              <a:buFontTx/>
              <a:buNone/>
              <a:tabLst/>
              <a:defRPr/>
            </a:pP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from </a:t>
            </a:r>
            <a:r>
              <a:rPr kumimoji="0" lang="en-US" sz="1600" b="1" i="0" u="none" strike="noStrike" kern="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pygraphblas.gviz</a:t>
            </a: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import </a:t>
            </a:r>
            <a:r>
              <a:rPr kumimoji="0" lang="en-US" sz="1600" b="1" i="0" u="none" strike="noStrike" kern="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draw_graph</a:t>
            </a: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as draw</a:t>
            </a:r>
          </a:p>
          <a:p>
            <a:pPr marL="0" marR="0" lvl="0" indent="-11113" algn="l" defTabSz="914400" rtl="0" eaLnBrk="0" fontAlgn="base" latinLnBrk="0" hangingPunct="0">
              <a:lnSpc>
                <a:spcPct val="100000"/>
              </a:lnSpc>
              <a:spcBef>
                <a:spcPct val="20000"/>
              </a:spcBef>
              <a:spcAft>
                <a:spcPct val="0"/>
              </a:spcAft>
              <a:buClrTx/>
              <a:buSzTx/>
              <a:buFontTx/>
              <a:buNone/>
              <a:tabLst/>
              <a:defRPr/>
            </a:pP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A = </a:t>
            </a:r>
            <a:r>
              <a:rPr kumimoji="0" lang="en-US" sz="1600" b="1" i="0" u="none" strike="noStrike" kern="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grb.Matrix.from_lists</a:t>
            </a: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a:t>
            </a:r>
            <a:r>
              <a:rPr kumimoji="0" lang="en-US" sz="1600" b="1" i="0" u="none" strike="noStrike" kern="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rowList</a:t>
            </a: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sz="1600" b="1" i="0" u="none" strike="noStrike" kern="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columnList</a:t>
            </a: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values)</a:t>
            </a:r>
          </a:p>
          <a:p>
            <a:pPr marL="0" marR="0" lvl="0" indent="-11113" algn="l" defTabSz="914400" rtl="0" eaLnBrk="0" fontAlgn="base" latinLnBrk="0" hangingPunct="0">
              <a:lnSpc>
                <a:spcPct val="100000"/>
              </a:lnSpc>
              <a:spcBef>
                <a:spcPct val="20000"/>
              </a:spcBef>
              <a:spcAft>
                <a:spcPct val="0"/>
              </a:spcAft>
              <a:buClrTx/>
              <a:buSzTx/>
              <a:buFontTx/>
              <a:buNone/>
              <a:tabLst/>
              <a:defRPr/>
            </a:pP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v = </a:t>
            </a:r>
            <a:r>
              <a:rPr kumimoji="0" lang="en-US" sz="1600" b="1" i="0" u="none" strike="noStrike" kern="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grb.Vector.sparse</a:t>
            </a: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a:t>
            </a:r>
            <a:r>
              <a:rPr kumimoji="0" lang="en-US" sz="1600" b="1" i="0" u="none" strike="noStrike" kern="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grb.BOOL</a:t>
            </a: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N)</a:t>
            </a:r>
          </a:p>
          <a:p>
            <a:pPr marL="0" marR="0" lvl="0" indent="-11113" algn="l" defTabSz="914400" rtl="0" eaLnBrk="0" fontAlgn="base" latinLnBrk="0" hangingPunct="0">
              <a:lnSpc>
                <a:spcPct val="100000"/>
              </a:lnSpc>
              <a:spcBef>
                <a:spcPct val="20000"/>
              </a:spcBef>
              <a:spcAft>
                <a:spcPct val="0"/>
              </a:spcAft>
              <a:buClrTx/>
              <a:buSzTx/>
              <a:buFontTx/>
              <a:buNone/>
              <a:tabLst/>
              <a:defRPr/>
            </a:pPr>
            <a:r>
              <a:rPr kumimoji="0" lang="en-US" sz="1600" b="1" i="0" u="none" strike="noStrike" kern="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Atrans</a:t>
            </a: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 A.T</a:t>
            </a:r>
          </a:p>
          <a:p>
            <a:pPr marL="0" marR="0" lvl="0" indent="0" algn="l" defTabSz="914400" rtl="0" eaLnBrk="0" fontAlgn="base" latinLnBrk="0" hangingPunct="0">
              <a:lnSpc>
                <a:spcPct val="100000"/>
              </a:lnSpc>
              <a:spcBef>
                <a:spcPct val="20000"/>
              </a:spcBef>
              <a:spcAft>
                <a:spcPct val="0"/>
              </a:spcAft>
              <a:buClrTx/>
              <a:buSzTx/>
              <a:buFontTx/>
              <a:buNone/>
              <a:tabLst/>
              <a:defRPr/>
            </a:pP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with grb.&lt;type&gt;.&lt;semiring&gt;:</a:t>
            </a:r>
          </a:p>
          <a:p>
            <a:pPr marL="0" marR="0" lvl="0" indent="0" algn="l" defTabSz="914400" rtl="0" eaLnBrk="0" fontAlgn="base" latinLnBrk="0" hangingPunct="0">
              <a:lnSpc>
                <a:spcPct val="100000"/>
              </a:lnSpc>
              <a:spcBef>
                <a:spcPct val="20000"/>
              </a:spcBef>
              <a:spcAft>
                <a:spcPct val="0"/>
              </a:spcAft>
              <a:buClrTx/>
              <a:buSzTx/>
              <a:buFontTx/>
              <a:buNone/>
              <a:tabLst/>
              <a:defRPr/>
            </a:pP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w = </a:t>
            </a:r>
            <a:r>
              <a:rPr kumimoji="0" lang="en-US" sz="1600" b="1" i="0" u="none" strike="noStrike" kern="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A.mxv</a:t>
            </a: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(u, desc=??)</a:t>
            </a:r>
          </a:p>
          <a:p>
            <a:pPr marL="0" marR="0" lvl="0" indent="0" algn="l" defTabSz="914400" rtl="0" eaLnBrk="0" fontAlgn="base" latinLnBrk="0" hangingPunct="0">
              <a:lnSpc>
                <a:spcPct val="100000"/>
              </a:lnSpc>
              <a:spcBef>
                <a:spcPct val="20000"/>
              </a:spcBef>
              <a:spcAft>
                <a:spcPct val="0"/>
              </a:spcAft>
              <a:buClrTx/>
              <a:buSzTx/>
              <a:buFontTx/>
              <a:buNone/>
              <a:tabLst/>
              <a:defRPr/>
            </a:pP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v = </a:t>
            </a:r>
            <a:r>
              <a:rPr kumimoji="0" lang="en-US" sz="1600" b="1" i="0" u="none" strike="noStrike" kern="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w.eadd</a:t>
            </a: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(v)</a:t>
            </a:r>
          </a:p>
          <a:p>
            <a:pPr marL="0" marR="0" lvl="0" indent="0" algn="l" defTabSz="914400" rtl="0" eaLnBrk="0" fontAlgn="base" latinLnBrk="0" hangingPunct="0">
              <a:lnSpc>
                <a:spcPct val="100000"/>
              </a:lnSpc>
              <a:spcBef>
                <a:spcPct val="20000"/>
              </a:spcBef>
              <a:spcAft>
                <a:spcPct val="0"/>
              </a:spcAft>
              <a:buClrTx/>
              <a:buSzTx/>
              <a:buFontTx/>
              <a:buNone/>
              <a:tabLst/>
              <a:defRPr/>
            </a:pP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v += w</a:t>
            </a:r>
          </a:p>
          <a:p>
            <a:pPr marL="0" marR="0" lvl="0" indent="0" algn="l" defTabSz="914400" rtl="0" eaLnBrk="0" fontAlgn="base" latinLnBrk="0" hangingPunct="0">
              <a:lnSpc>
                <a:spcPct val="100000"/>
              </a:lnSpc>
              <a:spcBef>
                <a:spcPct val="20000"/>
              </a:spcBef>
              <a:spcAft>
                <a:spcPct val="0"/>
              </a:spcAft>
              <a:buClrTx/>
              <a:buSzTx/>
              <a:buFontTx/>
              <a:buNone/>
              <a:tabLst/>
              <a:defRPr/>
            </a:pPr>
            <a:r>
              <a:rPr kumimoji="0" lang="en-US" sz="1600" b="1" i="0" u="none" strike="noStrike" kern="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v.nvals</a:t>
            </a:r>
            <a:endPar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0" fontAlgn="base" latinLnBrk="0" hangingPunct="0">
              <a:lnSpc>
                <a:spcPct val="100000"/>
              </a:lnSpc>
              <a:spcBef>
                <a:spcPct val="20000"/>
              </a:spcBef>
              <a:spcAft>
                <a:spcPct val="0"/>
              </a:spcAft>
              <a:buClrTx/>
              <a:buSzTx/>
              <a:buFontTx/>
              <a:buNone/>
              <a:tabLst/>
              <a:defRPr/>
            </a:pPr>
            <a:r>
              <a:rPr kumimoji="0" lang="en-US" sz="1600" b="1" i="0" u="none" strike="noStrike" kern="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v.size</a:t>
            </a: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p>
          <a:p>
            <a:pPr marL="0" marR="0" lvl="0" indent="0" algn="l" defTabSz="914400" rtl="0" eaLnBrk="0" fontAlgn="base" latinLnBrk="0" hangingPunct="0">
              <a:lnSpc>
                <a:spcPct val="100000"/>
              </a:lnSpc>
              <a:spcBef>
                <a:spcPct val="20000"/>
              </a:spcBef>
              <a:spcAft>
                <a:spcPct val="0"/>
              </a:spcAft>
              <a:buClrTx/>
              <a:buSzTx/>
              <a:buFontTx/>
              <a:buNone/>
              <a:tabLst/>
              <a:defRPr/>
            </a:pPr>
            <a:r>
              <a:rPr kumimoji="0" lang="en-US" sz="1600" b="1" i="0" u="none" strike="noStrike" kern="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A.mxv</a:t>
            </a: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(u, out=w, desc = ??)</a:t>
            </a:r>
          </a:p>
          <a:p>
            <a:pPr marL="0" marR="0" lvl="0" indent="0" algn="l" defTabSz="914400" rtl="0" eaLnBrk="0" fontAlgn="base" latinLnBrk="0" hangingPunct="0">
              <a:lnSpc>
                <a:spcPct val="100000"/>
              </a:lnSpc>
              <a:spcBef>
                <a:spcPct val="20000"/>
              </a:spcBef>
              <a:spcAft>
                <a:spcPct val="0"/>
              </a:spcAft>
              <a:buClrTx/>
              <a:buSzTx/>
              <a:buFontTx/>
              <a:buNone/>
              <a:tabLst/>
              <a:defRPr/>
            </a:pPr>
            <a:r>
              <a:rPr kumimoji="0" lang="en-US" sz="1600" b="1" i="0" u="none" strike="noStrike" kern="1200" cap="none" spc="0" normalizeH="0" baseline="0" noProof="0" dirty="0" err="1">
                <a:ln>
                  <a:noFill/>
                </a:ln>
                <a:solidFill>
                  <a:srgbClr val="C00000"/>
                </a:solidFill>
                <a:effectLst/>
                <a:uLnTx/>
                <a:uFillTx/>
                <a:latin typeface="Courier New" panose="02070309020205020404" pitchFamily="49" charset="0"/>
                <a:ea typeface="+mn-ea"/>
                <a:cs typeface="Courier New" panose="02070309020205020404" pitchFamily="49" charset="0"/>
              </a:rPr>
              <a:t>grb.descriptor</a:t>
            </a:r>
            <a:r>
              <a:rPr kumimoji="0" lang="en-US" sz="1600" b="1" i="0" u="none" strike="noStrike" kern="1200" cap="none" spc="0" normalizeH="0" baseline="0" noProof="0" dirty="0">
                <a:ln>
                  <a:noFill/>
                </a:ln>
                <a:solidFill>
                  <a:srgbClr val="C00000"/>
                </a:solidFill>
                <a:effectLst/>
                <a:uLnTx/>
                <a:uFillTx/>
                <a:latin typeface="Courier New" panose="02070309020205020404" pitchFamily="49" charset="0"/>
                <a:ea typeface="+mn-ea"/>
                <a:cs typeface="Courier New" panose="02070309020205020404" pitchFamily="49" charset="0"/>
              </a:rPr>
              <a:t>.[R][S][C][T0][T1]</a:t>
            </a:r>
            <a:endParaRPr kumimoji="0" lang="en-US" sz="1600" b="1" i="0" u="none" strike="noStrike" kern="0" cap="none" spc="0" normalizeH="0" baseline="0" noProof="0" dirty="0">
              <a:ln>
                <a:noFill/>
              </a:ln>
              <a:solidFill>
                <a:srgbClr val="C00000"/>
              </a:solidFill>
              <a:effectLst/>
              <a:uLnTx/>
              <a:uFillTx/>
              <a:latin typeface="Courier New" panose="02070309020205020404" pitchFamily="49" charset="0"/>
              <a:ea typeface="+mn-ea"/>
              <a:cs typeface="Courier New" panose="02070309020205020404" pitchFamily="49" charset="0"/>
            </a:endParaRPr>
          </a:p>
          <a:p>
            <a:pPr marL="0" marR="0" lvl="0" indent="-11113" algn="l" defTabSz="914400" rtl="0" eaLnBrk="0" fontAlgn="base" latinLnBrk="0" hangingPunct="0">
              <a:lnSpc>
                <a:spcPct val="100000"/>
              </a:lnSpc>
              <a:spcBef>
                <a:spcPct val="20000"/>
              </a:spcBef>
              <a:spcAft>
                <a:spcPct val="0"/>
              </a:spcAft>
              <a:buClrTx/>
              <a:buSzTx/>
              <a:buFontTx/>
              <a:buNone/>
              <a:tabLst/>
              <a:defRPr/>
            </a:pP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print(A)</a:t>
            </a:r>
          </a:p>
          <a:p>
            <a:pPr marL="0" marR="0" lvl="0" indent="-11113" algn="l" defTabSz="914400" rtl="0" eaLnBrk="0" fontAlgn="base" latinLnBrk="0" hangingPunct="0">
              <a:lnSpc>
                <a:spcPct val="100000"/>
              </a:lnSpc>
              <a:spcBef>
                <a:spcPct val="20000"/>
              </a:spcBef>
              <a:spcAft>
                <a:spcPct val="0"/>
              </a:spcAft>
              <a:buClrTx/>
              <a:buSzTx/>
              <a:buFontTx/>
              <a:buNone/>
              <a:tabLst/>
              <a:defRPr/>
            </a:pP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draw(A)</a:t>
            </a:r>
            <a:endParaRPr kumimoji="0" lang="en-US" sz="24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endParaRPr>
          </a:p>
        </p:txBody>
      </p:sp>
    </p:spTree>
    <p:extLst>
      <p:ext uri="{BB962C8B-B14F-4D97-AF65-F5344CB8AC3E}">
        <p14:creationId xmlns:p14="http://schemas.microsoft.com/office/powerpoint/2010/main" val="2130551647"/>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TextBox 69">
            <a:extLst>
              <a:ext uri="{FF2B5EF4-FFF2-40B4-BE49-F238E27FC236}">
                <a16:creationId xmlns:a16="http://schemas.microsoft.com/office/drawing/2014/main" id="{F000AF7C-98D7-42D4-8FF5-EDE82990E28E}"/>
              </a:ext>
            </a:extLst>
          </p:cNvPr>
          <p:cNvSpPr txBox="1"/>
          <p:nvPr/>
        </p:nvSpPr>
        <p:spPr>
          <a:xfrm>
            <a:off x="1646184" y="3411784"/>
            <a:ext cx="742753" cy="1938992"/>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lang="en-US" sz="1200" b="1" dirty="0">
              <a:solidFill>
                <a:srgbClr val="000000"/>
              </a:solidFill>
              <a:latin typeface="Courier New" panose="02070309020205020404" pitchFamily="49" charset="0"/>
              <a:cs typeface="Courier New" panose="020703090202050204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0|</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1|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2|</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3|</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4|</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5|</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6|</a:t>
            </a:r>
          </a:p>
        </p:txBody>
      </p:sp>
      <p:sp>
        <p:nvSpPr>
          <p:cNvPr id="2" name="Title 1">
            <a:extLst>
              <a:ext uri="{FF2B5EF4-FFF2-40B4-BE49-F238E27FC236}">
                <a16:creationId xmlns:a16="http://schemas.microsoft.com/office/drawing/2014/main" id="{D0348D73-6D27-6141-B3FC-73BB5C86AF7F}"/>
              </a:ext>
            </a:extLst>
          </p:cNvPr>
          <p:cNvSpPr>
            <a:spLocks noGrp="1"/>
          </p:cNvSpPr>
          <p:nvPr>
            <p:ph type="title"/>
          </p:nvPr>
        </p:nvSpPr>
        <p:spPr>
          <a:xfrm>
            <a:off x="164432" y="95120"/>
            <a:ext cx="8237537" cy="889000"/>
          </a:xfrm>
        </p:spPr>
        <p:txBody>
          <a:bodyPr/>
          <a:lstStyle/>
          <a:p>
            <a:r>
              <a:rPr lang="en-US" dirty="0"/>
              <a:t>Solution to exercise 10</a:t>
            </a:r>
          </a:p>
        </p:txBody>
      </p:sp>
      <p:sp>
        <p:nvSpPr>
          <p:cNvPr id="3" name="Content Placeholder 2">
            <a:extLst>
              <a:ext uri="{FF2B5EF4-FFF2-40B4-BE49-F238E27FC236}">
                <a16:creationId xmlns:a16="http://schemas.microsoft.com/office/drawing/2014/main" id="{D0EF4AC2-76CA-5342-8885-9916A5AEF109}"/>
              </a:ext>
            </a:extLst>
          </p:cNvPr>
          <p:cNvSpPr>
            <a:spLocks noGrp="1"/>
          </p:cNvSpPr>
          <p:nvPr>
            <p:ph idx="1"/>
          </p:nvPr>
        </p:nvSpPr>
        <p:spPr>
          <a:xfrm>
            <a:off x="164432" y="563043"/>
            <a:ext cx="8815136" cy="3205652"/>
          </a:xfrm>
        </p:spPr>
        <p:txBody>
          <a:bodyPr/>
          <a:lstStyle/>
          <a:p>
            <a:pPr marL="0" indent="0">
              <a:spcBef>
                <a:spcPts val="0"/>
              </a:spcBef>
              <a:buNone/>
            </a:pPr>
            <a:r>
              <a:rPr lang="en-US" sz="1600" b="1" dirty="0">
                <a:latin typeface="Courier New" panose="02070309020205020404" pitchFamily="49" charset="0"/>
                <a:cs typeface="Courier New" panose="02070309020205020404" pitchFamily="49" charset="0"/>
              </a:rPr>
              <a:t>NODES = 7;</a:t>
            </a:r>
          </a:p>
          <a:p>
            <a:pPr marL="0" indent="0">
              <a:spcBef>
                <a:spcPts val="0"/>
              </a:spcBef>
              <a:buNone/>
            </a:pPr>
            <a:r>
              <a:rPr lang="en-US" sz="1600" b="1" dirty="0">
                <a:latin typeface="Courier New" panose="02070309020205020404" pitchFamily="49" charset="0"/>
                <a:cs typeface="Courier New" panose="02070309020205020404" pitchFamily="49" charset="0"/>
              </a:rPr>
              <a:t>v = </a:t>
            </a:r>
            <a:r>
              <a:rPr lang="en-US" sz="1600" b="1" dirty="0" err="1">
                <a:latin typeface="Courier New" panose="02070309020205020404" pitchFamily="49" charset="0"/>
                <a:cs typeface="Courier New" panose="02070309020205020404" pitchFamily="49" charset="0"/>
              </a:rPr>
              <a:t>grb.Vector.sparse</a:t>
            </a:r>
            <a:r>
              <a:rPr lang="en-US" sz="1600" b="1" dirty="0">
                <a:latin typeface="Courier New" panose="02070309020205020404" pitchFamily="49" charset="0"/>
                <a:cs typeface="Courier New" panose="02070309020205020404" pitchFamily="49" charset="0"/>
              </a:rPr>
              <a:t>(</a:t>
            </a:r>
            <a:r>
              <a:rPr lang="en-US" sz="1600" b="1" dirty="0" err="1">
                <a:latin typeface="Courier New" panose="02070309020205020404" pitchFamily="49" charset="0"/>
                <a:cs typeface="Courier New" panose="02070309020205020404" pitchFamily="49" charset="0"/>
              </a:rPr>
              <a:t>grb.BOOL</a:t>
            </a:r>
            <a:r>
              <a:rPr lang="en-US" sz="1600" b="1" dirty="0">
                <a:latin typeface="Courier New" panose="02070309020205020404" pitchFamily="49" charset="0"/>
                <a:cs typeface="Courier New" panose="02070309020205020404" pitchFamily="49" charset="0"/>
              </a:rPr>
              <a:t>, NODES);</a:t>
            </a:r>
          </a:p>
          <a:p>
            <a:pPr marL="0" indent="0">
              <a:spcBef>
                <a:spcPts val="0"/>
              </a:spcBef>
              <a:buNone/>
            </a:pPr>
            <a:r>
              <a:rPr lang="en-US" sz="1600" b="1" dirty="0">
                <a:latin typeface="Courier New" panose="02070309020205020404" pitchFamily="49" charset="0"/>
                <a:cs typeface="Courier New" panose="02070309020205020404" pitchFamily="49" charset="0"/>
              </a:rPr>
              <a:t>w = </a:t>
            </a:r>
            <a:r>
              <a:rPr lang="en-US" sz="1600" b="1" dirty="0" err="1">
                <a:latin typeface="Courier New" panose="02070309020205020404" pitchFamily="49" charset="0"/>
                <a:cs typeface="Courier New" panose="02070309020205020404" pitchFamily="49" charset="0"/>
              </a:rPr>
              <a:t>grb.Vector.sparse</a:t>
            </a:r>
            <a:r>
              <a:rPr lang="en-US" sz="1600" b="1" dirty="0">
                <a:latin typeface="Courier New" panose="02070309020205020404" pitchFamily="49" charset="0"/>
                <a:cs typeface="Courier New" panose="02070309020205020404" pitchFamily="49" charset="0"/>
              </a:rPr>
              <a:t>(</a:t>
            </a:r>
            <a:r>
              <a:rPr lang="en-US" sz="1600" b="1" dirty="0" err="1">
                <a:latin typeface="Courier New" panose="02070309020205020404" pitchFamily="49" charset="0"/>
                <a:cs typeface="Courier New" panose="02070309020205020404" pitchFamily="49" charset="0"/>
              </a:rPr>
              <a:t>grb.BOOL</a:t>
            </a:r>
            <a:r>
              <a:rPr lang="en-US" sz="1600" b="1" dirty="0">
                <a:latin typeface="Courier New" panose="02070309020205020404" pitchFamily="49" charset="0"/>
                <a:cs typeface="Courier New" panose="02070309020205020404" pitchFamily="49" charset="0"/>
              </a:rPr>
              <a:t>, NODES);</a:t>
            </a:r>
          </a:p>
          <a:p>
            <a:pPr marL="0" indent="0">
              <a:spcBef>
                <a:spcPts val="0"/>
              </a:spcBef>
              <a:buNone/>
            </a:pPr>
            <a:r>
              <a:rPr lang="en-US" sz="1600" b="1" dirty="0">
                <a:latin typeface="Courier New" panose="02070309020205020404" pitchFamily="49" charset="0"/>
                <a:cs typeface="Courier New" panose="02070309020205020404" pitchFamily="49" charset="0"/>
              </a:rPr>
              <a:t>w[0] = True  </a:t>
            </a:r>
            <a:r>
              <a:rPr lang="en-US" sz="1600" b="1" dirty="0">
                <a:solidFill>
                  <a:srgbClr val="008000"/>
                </a:solidFill>
                <a:latin typeface="Courier New" panose="02070309020205020404" pitchFamily="49" charset="0"/>
                <a:cs typeface="Courier New" panose="02070309020205020404" pitchFamily="49" charset="0"/>
              </a:rPr>
              <a:t># 1st wavefront has one node set.</a:t>
            </a:r>
          </a:p>
          <a:p>
            <a:pPr marL="0" indent="0">
              <a:spcBef>
                <a:spcPts val="0"/>
              </a:spcBef>
              <a:buNone/>
            </a:pPr>
            <a:endParaRPr lang="en-US" sz="1600" b="1" dirty="0">
              <a:latin typeface="Courier New" panose="02070309020205020404" pitchFamily="49" charset="0"/>
              <a:cs typeface="Courier New" panose="02070309020205020404" pitchFamily="49" charset="0"/>
            </a:endParaRPr>
          </a:p>
          <a:p>
            <a:pPr marL="0" indent="0">
              <a:spcBef>
                <a:spcPts val="0"/>
              </a:spcBef>
              <a:buNone/>
            </a:pPr>
            <a:r>
              <a:rPr lang="en-US" sz="1600" b="1" dirty="0">
                <a:latin typeface="Courier New" panose="02070309020205020404" pitchFamily="49" charset="0"/>
                <a:cs typeface="Courier New" panose="02070309020205020404" pitchFamily="49" charset="0"/>
              </a:rPr>
              <a:t>with </a:t>
            </a:r>
            <a:r>
              <a:rPr lang="en-US" sz="1600" b="1" dirty="0" err="1">
                <a:latin typeface="Courier New" panose="02070309020205020404" pitchFamily="49" charset="0"/>
                <a:cs typeface="Courier New" panose="02070309020205020404" pitchFamily="49" charset="0"/>
              </a:rPr>
              <a:t>grb.BOOL.LOR_LAND</a:t>
            </a:r>
            <a:r>
              <a:rPr lang="en-US" sz="1600" b="1" dirty="0">
                <a:latin typeface="Courier New" panose="02070309020205020404" pitchFamily="49" charset="0"/>
                <a:cs typeface="Courier New" panose="02070309020205020404" pitchFamily="49" charset="0"/>
              </a:rPr>
              <a:t>:</a:t>
            </a:r>
          </a:p>
          <a:p>
            <a:pPr marL="0" indent="0">
              <a:spcBef>
                <a:spcPts val="0"/>
              </a:spcBef>
              <a:buNone/>
            </a:pPr>
            <a:r>
              <a:rPr lang="en-US" sz="1600" b="1" dirty="0">
                <a:solidFill>
                  <a:srgbClr val="C00000"/>
                </a:solidFill>
                <a:latin typeface="Courier New" panose="02070309020205020404" pitchFamily="49" charset="0"/>
                <a:cs typeface="Courier New" panose="02070309020205020404" pitchFamily="49" charset="0"/>
              </a:rPr>
              <a:t>    </a:t>
            </a:r>
            <a:r>
              <a:rPr lang="en-US" sz="1600" b="1" dirty="0">
                <a:latin typeface="Courier New" panose="02070309020205020404" pitchFamily="49" charset="0"/>
                <a:cs typeface="Courier New" panose="02070309020205020404" pitchFamily="49" charset="0"/>
              </a:rPr>
              <a:t>while </a:t>
            </a:r>
            <a:r>
              <a:rPr lang="en-US" sz="1600" b="1" dirty="0" err="1">
                <a:latin typeface="Courier New" panose="02070309020205020404" pitchFamily="49" charset="0"/>
                <a:cs typeface="Courier New" panose="02070309020205020404" pitchFamily="49" charset="0"/>
              </a:rPr>
              <a:t>w.nvals</a:t>
            </a:r>
            <a:r>
              <a:rPr lang="en-US" sz="1600" b="1" dirty="0">
                <a:latin typeface="Courier New" panose="02070309020205020404" pitchFamily="49" charset="0"/>
                <a:cs typeface="Courier New" panose="02070309020205020404" pitchFamily="49" charset="0"/>
              </a:rPr>
              <a:t> &gt; 0:</a:t>
            </a:r>
          </a:p>
          <a:p>
            <a:pPr marL="0" indent="0">
              <a:spcBef>
                <a:spcPts val="0"/>
              </a:spcBef>
              <a:buNone/>
            </a:pPr>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v.eadd</a:t>
            </a:r>
            <a:r>
              <a:rPr lang="en-US" sz="1600" b="1" dirty="0">
                <a:latin typeface="Courier New" panose="02070309020205020404" pitchFamily="49" charset="0"/>
                <a:cs typeface="Courier New" panose="02070309020205020404" pitchFamily="49" charset="0"/>
              </a:rPr>
              <a:t>(w, out=v, </a:t>
            </a:r>
            <a:r>
              <a:rPr lang="en-US" sz="1600" b="1" dirty="0" err="1">
                <a:latin typeface="Courier New" panose="02070309020205020404" pitchFamily="49" charset="0"/>
                <a:cs typeface="Courier New" panose="02070309020205020404" pitchFamily="49" charset="0"/>
              </a:rPr>
              <a:t>add_op</a:t>
            </a:r>
            <a:r>
              <a:rPr lang="en-US" sz="1600" b="1" dirty="0">
                <a:latin typeface="Courier New" panose="02070309020205020404" pitchFamily="49" charset="0"/>
                <a:cs typeface="Courier New" panose="02070309020205020404" pitchFamily="49" charset="0"/>
              </a:rPr>
              <a:t>=</a:t>
            </a:r>
            <a:r>
              <a:rPr lang="en-US" sz="1600" b="1" dirty="0" err="1">
                <a:latin typeface="Courier New" panose="02070309020205020404" pitchFamily="49" charset="0"/>
                <a:cs typeface="Courier New" panose="02070309020205020404" pitchFamily="49" charset="0"/>
              </a:rPr>
              <a:t>grb.BOOL.LOR</a:t>
            </a:r>
            <a:r>
              <a:rPr lang="en-US" sz="1600" b="1" dirty="0">
                <a:latin typeface="Courier New" panose="02070309020205020404" pitchFamily="49" charset="0"/>
                <a:cs typeface="Courier New" panose="02070309020205020404" pitchFamily="49" charset="0"/>
              </a:rPr>
              <a:t>)  </a:t>
            </a:r>
            <a:r>
              <a:rPr lang="en-US" sz="1600" b="1" dirty="0">
                <a:solidFill>
                  <a:srgbClr val="008000"/>
                </a:solidFill>
                <a:latin typeface="Courier New" panose="02070309020205020404" pitchFamily="49" charset="0"/>
                <a:cs typeface="Courier New" panose="02070309020205020404" pitchFamily="49" charset="0"/>
              </a:rPr>
              <a:t># v += w</a:t>
            </a:r>
          </a:p>
          <a:p>
            <a:pPr marL="0" indent="0">
              <a:spcBef>
                <a:spcPts val="0"/>
              </a:spcBef>
              <a:buNone/>
            </a:pPr>
            <a:r>
              <a:rPr lang="en-US" sz="1600" b="1" dirty="0">
                <a:latin typeface="Courier New" panose="02070309020205020404" pitchFamily="49" charset="0"/>
                <a:cs typeface="Courier New" panose="02070309020205020404" pitchFamily="49" charset="0"/>
              </a:rPr>
              <a:t>        print(v)</a:t>
            </a:r>
          </a:p>
          <a:p>
            <a:pPr marL="0" indent="0">
              <a:spcBef>
                <a:spcPts val="0"/>
              </a:spcBef>
              <a:buNone/>
            </a:pPr>
            <a:r>
              <a:rPr lang="en-US" sz="1600" b="1" dirty="0">
                <a:latin typeface="Courier New" panose="02070309020205020404" pitchFamily="49" charset="0"/>
                <a:cs typeface="Courier New" panose="02070309020205020404" pitchFamily="49" charset="0"/>
              </a:rPr>
              <a:t>        </a:t>
            </a:r>
            <a:r>
              <a:rPr lang="pl-PL" sz="1600" b="1" dirty="0">
                <a:solidFill>
                  <a:srgbClr val="008000"/>
                </a:solidFill>
                <a:latin typeface="Courier New" panose="02070309020205020404" pitchFamily="49" charset="0"/>
                <a:cs typeface="Courier New" panose="02070309020205020404" pitchFamily="49" charset="0"/>
              </a:rPr>
              <a:t># w&lt;!v, r&gt; = graph.T @ w</a:t>
            </a:r>
            <a:endParaRPr lang="en-US" sz="1600" b="1" dirty="0">
              <a:solidFill>
                <a:srgbClr val="008000"/>
              </a:solidFill>
              <a:latin typeface="Courier New" panose="02070309020205020404" pitchFamily="49" charset="0"/>
              <a:cs typeface="Courier New" panose="02070309020205020404" pitchFamily="49" charset="0"/>
            </a:endParaRPr>
          </a:p>
          <a:p>
            <a:pPr marL="0" indent="0">
              <a:spcBef>
                <a:spcPts val="0"/>
              </a:spcBef>
              <a:buNone/>
            </a:pPr>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graph.mxv</a:t>
            </a:r>
            <a:r>
              <a:rPr lang="en-US" sz="1600" b="1" dirty="0">
                <a:latin typeface="Courier New" panose="02070309020205020404" pitchFamily="49" charset="0"/>
                <a:cs typeface="Courier New" panose="02070309020205020404" pitchFamily="49" charset="0"/>
              </a:rPr>
              <a:t>(w, mask=v, out=w, desc=grb.descriptor.RCT0) </a:t>
            </a:r>
          </a:p>
          <a:p>
            <a:pPr marL="0" indent="0">
              <a:spcBef>
                <a:spcPts val="0"/>
              </a:spcBef>
              <a:buNone/>
            </a:pPr>
            <a:r>
              <a:rPr lang="en-US" sz="1600" b="1" dirty="0">
                <a:latin typeface="Courier New" panose="02070309020205020404" pitchFamily="49" charset="0"/>
                <a:cs typeface="Courier New" panose="02070309020205020404" pitchFamily="49" charset="0"/>
              </a:rPr>
              <a:t>        print(w)</a:t>
            </a:r>
          </a:p>
          <a:p>
            <a:pPr marL="0" indent="0">
              <a:buNone/>
            </a:pPr>
            <a:endParaRPr lang="en-US" sz="1600" b="1" dirty="0">
              <a:latin typeface="Courier New" panose="02070309020205020404" pitchFamily="49" charset="0"/>
              <a:cs typeface="Courier New" panose="02070309020205020404" pitchFamily="49" charset="0"/>
            </a:endParaRPr>
          </a:p>
        </p:txBody>
      </p:sp>
      <p:sp>
        <p:nvSpPr>
          <p:cNvPr id="4" name="Slide Number Placeholder 3">
            <a:extLst>
              <a:ext uri="{FF2B5EF4-FFF2-40B4-BE49-F238E27FC236}">
                <a16:creationId xmlns:a16="http://schemas.microsoft.com/office/drawing/2014/main" id="{96099601-BE5A-7146-9621-688B65E28564}"/>
              </a:ext>
            </a:extLst>
          </p:cNvPr>
          <p:cNvSpPr>
            <a:spLocks noGrp="1"/>
          </p:cNvSpPr>
          <p:nvPr>
            <p:ph type="sldNum"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0C933AAA-F64E-4748-8A99-DCC60F15C72A}" type="slidenum">
              <a:rPr kumimoji="0" lang="en-US" sz="1200" b="0" i="0" u="none" strike="noStrike" kern="1200" cap="none" spc="0" normalizeH="0" baseline="0" noProof="0" smtClean="0">
                <a:ln>
                  <a:noFill/>
                </a:ln>
                <a:solidFill>
                  <a:srgbClr val="000000"/>
                </a:solidFill>
                <a:effectLst/>
                <a:uLnTx/>
                <a:uFillTx/>
                <a:latin typeface="Tahoma" pitchFamily="34" charset="0"/>
                <a:ea typeface="ＭＳ Ｐゴシック" pitchFamily="34" charset="-128"/>
                <a:cs typeface="Arial" pitchFamily="34" charset="0"/>
              </a:rPr>
              <a:pPr marL="0" marR="0" lvl="0" indent="0" algn="l" defTabSz="914400" rtl="0" eaLnBrk="1" fontAlgn="base" latinLnBrk="0" hangingPunct="1">
                <a:lnSpc>
                  <a:spcPct val="100000"/>
                </a:lnSpc>
                <a:spcBef>
                  <a:spcPct val="0"/>
                </a:spcBef>
                <a:spcAft>
                  <a:spcPct val="0"/>
                </a:spcAft>
                <a:buClrTx/>
                <a:buSzTx/>
                <a:buFontTx/>
                <a:buNone/>
                <a:tabLst/>
                <a:defRPr/>
              </a:pPr>
              <a:t>91</a:t>
            </a:fld>
            <a:endParaRPr kumimoji="0" lang="en-US" sz="1200" b="0" i="0" u="none" strike="noStrike" kern="1200" cap="none" spc="0" normalizeH="0" baseline="0" noProof="0" dirty="0">
              <a:ln>
                <a:noFill/>
              </a:ln>
              <a:solidFill>
                <a:srgbClr val="000000"/>
              </a:solidFill>
              <a:effectLst/>
              <a:uLnTx/>
              <a:uFillTx/>
              <a:latin typeface="Tahoma" pitchFamily="34" charset="0"/>
              <a:ea typeface="ＭＳ Ｐゴシック" pitchFamily="34" charset="-128"/>
              <a:cs typeface="Arial" pitchFamily="34" charset="0"/>
            </a:endParaRPr>
          </a:p>
        </p:txBody>
      </p:sp>
      <p:grpSp>
        <p:nvGrpSpPr>
          <p:cNvPr id="8" name="Group 7"/>
          <p:cNvGrpSpPr/>
          <p:nvPr/>
        </p:nvGrpSpPr>
        <p:grpSpPr>
          <a:xfrm>
            <a:off x="6365702" y="25638"/>
            <a:ext cx="2746993" cy="2126272"/>
            <a:chOff x="1223785" y="3766524"/>
            <a:chExt cx="2833253" cy="2193040"/>
          </a:xfrm>
        </p:grpSpPr>
        <p:grpSp>
          <p:nvGrpSpPr>
            <p:cNvPr id="9" name="Group 8"/>
            <p:cNvGrpSpPr/>
            <p:nvPr/>
          </p:nvGrpSpPr>
          <p:grpSpPr>
            <a:xfrm>
              <a:off x="1335803" y="4157242"/>
              <a:ext cx="219364" cy="718577"/>
              <a:chOff x="1335803" y="4157242"/>
              <a:chExt cx="219364" cy="718577"/>
            </a:xfrm>
          </p:grpSpPr>
          <p:sp>
            <p:nvSpPr>
              <p:cNvPr id="56" name="Line 24"/>
              <p:cNvSpPr>
                <a:spLocks noChangeAspect="1" noChangeShapeType="1"/>
              </p:cNvSpPr>
              <p:nvPr/>
            </p:nvSpPr>
            <p:spPr bwMode="auto">
              <a:xfrm rot="1855532" flipH="1" flipV="1">
                <a:off x="1410849" y="4293113"/>
                <a:ext cx="1443" cy="123265"/>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57" name="Freeform 25"/>
              <p:cNvSpPr>
                <a:spLocks/>
              </p:cNvSpPr>
              <p:nvPr/>
            </p:nvSpPr>
            <p:spPr bwMode="auto">
              <a:xfrm>
                <a:off x="1335803" y="4157242"/>
                <a:ext cx="219364" cy="718577"/>
              </a:xfrm>
              <a:custGeom>
                <a:avLst/>
                <a:gdLst>
                  <a:gd name="T0" fmla="*/ 152 w 152"/>
                  <a:gd name="T1" fmla="*/ 513 h 513"/>
                  <a:gd name="T2" fmla="*/ 38 w 152"/>
                  <a:gd name="T3" fmla="*/ 371 h 513"/>
                  <a:gd name="T4" fmla="*/ 19 w 152"/>
                  <a:gd name="T5" fmla="*/ 212 h 513"/>
                  <a:gd name="T6" fmla="*/ 152 w 152"/>
                  <a:gd name="T7" fmla="*/ 0 h 513"/>
                </a:gdLst>
                <a:ahLst/>
                <a:cxnLst>
                  <a:cxn ang="0">
                    <a:pos x="T0" y="T1"/>
                  </a:cxn>
                  <a:cxn ang="0">
                    <a:pos x="T2" y="T3"/>
                  </a:cxn>
                  <a:cxn ang="0">
                    <a:pos x="T4" y="T5"/>
                  </a:cxn>
                  <a:cxn ang="0">
                    <a:pos x="T6" y="T7"/>
                  </a:cxn>
                </a:cxnLst>
                <a:rect l="0" t="0" r="r" b="b"/>
                <a:pathLst>
                  <a:path w="152" h="513">
                    <a:moveTo>
                      <a:pt x="152" y="513"/>
                    </a:moveTo>
                    <a:cubicBezTo>
                      <a:pt x="106" y="467"/>
                      <a:pt x="60" y="421"/>
                      <a:pt x="38" y="371"/>
                    </a:cubicBezTo>
                    <a:cubicBezTo>
                      <a:pt x="16" y="321"/>
                      <a:pt x="0" y="274"/>
                      <a:pt x="19" y="212"/>
                    </a:cubicBezTo>
                    <a:cubicBezTo>
                      <a:pt x="38" y="150"/>
                      <a:pt x="95" y="75"/>
                      <a:pt x="152"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grpSp>
          <p:nvGrpSpPr>
            <p:cNvPr id="11" name="Group 10"/>
            <p:cNvGrpSpPr/>
            <p:nvPr/>
          </p:nvGrpSpPr>
          <p:grpSpPr>
            <a:xfrm>
              <a:off x="1589803" y="4157242"/>
              <a:ext cx="219364" cy="718577"/>
              <a:chOff x="1589803" y="4157242"/>
              <a:chExt cx="219364" cy="718577"/>
            </a:xfrm>
          </p:grpSpPr>
          <p:sp>
            <p:nvSpPr>
              <p:cNvPr id="54" name="Line 27"/>
              <p:cNvSpPr>
                <a:spLocks noChangeAspect="1" noChangeShapeType="1"/>
              </p:cNvSpPr>
              <p:nvPr/>
            </p:nvSpPr>
            <p:spPr bwMode="auto">
              <a:xfrm rot="1855532">
                <a:off x="1732678" y="4616683"/>
                <a:ext cx="1443" cy="123265"/>
              </a:xfrm>
              <a:prstGeom prst="line">
                <a:avLst/>
              </a:prstGeom>
              <a:noFill/>
              <a:ln w="22225">
                <a:solidFill>
                  <a:srgbClr val="00B050"/>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55" name="Freeform 28"/>
              <p:cNvSpPr>
                <a:spLocks/>
              </p:cNvSpPr>
              <p:nvPr/>
            </p:nvSpPr>
            <p:spPr bwMode="auto">
              <a:xfrm flipH="1" flipV="1">
                <a:off x="1589803" y="4157242"/>
                <a:ext cx="219364" cy="718577"/>
              </a:xfrm>
              <a:custGeom>
                <a:avLst/>
                <a:gdLst>
                  <a:gd name="T0" fmla="*/ 152 w 152"/>
                  <a:gd name="T1" fmla="*/ 513 h 513"/>
                  <a:gd name="T2" fmla="*/ 38 w 152"/>
                  <a:gd name="T3" fmla="*/ 371 h 513"/>
                  <a:gd name="T4" fmla="*/ 19 w 152"/>
                  <a:gd name="T5" fmla="*/ 212 h 513"/>
                  <a:gd name="T6" fmla="*/ 152 w 152"/>
                  <a:gd name="T7" fmla="*/ 0 h 513"/>
                </a:gdLst>
                <a:ahLst/>
                <a:cxnLst>
                  <a:cxn ang="0">
                    <a:pos x="T0" y="T1"/>
                  </a:cxn>
                  <a:cxn ang="0">
                    <a:pos x="T2" y="T3"/>
                  </a:cxn>
                  <a:cxn ang="0">
                    <a:pos x="T4" y="T5"/>
                  </a:cxn>
                  <a:cxn ang="0">
                    <a:pos x="T6" y="T7"/>
                  </a:cxn>
                </a:cxnLst>
                <a:rect l="0" t="0" r="r" b="b"/>
                <a:pathLst>
                  <a:path w="152" h="513">
                    <a:moveTo>
                      <a:pt x="152" y="513"/>
                    </a:moveTo>
                    <a:cubicBezTo>
                      <a:pt x="106" y="467"/>
                      <a:pt x="60" y="421"/>
                      <a:pt x="38" y="371"/>
                    </a:cubicBezTo>
                    <a:cubicBezTo>
                      <a:pt x="16" y="321"/>
                      <a:pt x="0" y="274"/>
                      <a:pt x="19" y="212"/>
                    </a:cubicBezTo>
                    <a:cubicBezTo>
                      <a:pt x="38" y="150"/>
                      <a:pt x="95" y="75"/>
                      <a:pt x="152" y="0"/>
                    </a:cubicBezTo>
                  </a:path>
                </a:pathLst>
              </a:custGeom>
              <a:noFill/>
              <a:ln w="28575" cap="flat" cmpd="sng">
                <a:solidFill>
                  <a:srgbClr val="00B050"/>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grpSp>
          <p:nvGrpSpPr>
            <p:cNvPr id="12" name="Group 11"/>
            <p:cNvGrpSpPr/>
            <p:nvPr/>
          </p:nvGrpSpPr>
          <p:grpSpPr>
            <a:xfrm>
              <a:off x="1555166" y="3962540"/>
              <a:ext cx="1121352" cy="186298"/>
              <a:chOff x="1555166" y="3962540"/>
              <a:chExt cx="1121352" cy="186298"/>
            </a:xfrm>
          </p:grpSpPr>
          <p:sp>
            <p:nvSpPr>
              <p:cNvPr id="52" name="Line 30"/>
              <p:cNvSpPr>
                <a:spLocks noChangeAspect="1" noChangeShapeType="1"/>
              </p:cNvSpPr>
              <p:nvPr/>
            </p:nvSpPr>
            <p:spPr bwMode="auto">
              <a:xfrm rot="17163330" flipH="1">
                <a:off x="2309971" y="3939661"/>
                <a:ext cx="1401" cy="127000"/>
              </a:xfrm>
              <a:prstGeom prst="line">
                <a:avLst/>
              </a:prstGeom>
              <a:noFill/>
              <a:ln w="22225">
                <a:solidFill>
                  <a:srgbClr val="00B050"/>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53" name="Freeform 31"/>
              <p:cNvSpPr>
                <a:spLocks/>
              </p:cNvSpPr>
              <p:nvPr/>
            </p:nvSpPr>
            <p:spPr bwMode="auto">
              <a:xfrm>
                <a:off x="1555166" y="3962540"/>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rgbClr val="00B050"/>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grpSp>
          <p:nvGrpSpPr>
            <p:cNvPr id="13" name="Group 12"/>
            <p:cNvGrpSpPr/>
            <p:nvPr/>
          </p:nvGrpSpPr>
          <p:grpSpPr>
            <a:xfrm>
              <a:off x="1563825" y="4891227"/>
              <a:ext cx="1121352" cy="732585"/>
              <a:chOff x="1563825" y="4891227"/>
              <a:chExt cx="1121352" cy="732585"/>
            </a:xfrm>
          </p:grpSpPr>
          <p:sp>
            <p:nvSpPr>
              <p:cNvPr id="50" name="Line 34"/>
              <p:cNvSpPr>
                <a:spLocks noChangeAspect="1" noChangeShapeType="1"/>
              </p:cNvSpPr>
              <p:nvPr/>
            </p:nvSpPr>
            <p:spPr bwMode="auto">
              <a:xfrm rot="3635357">
                <a:off x="1779303" y="5328258"/>
                <a:ext cx="1401" cy="127000"/>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51" name="Freeform 35"/>
              <p:cNvSpPr>
                <a:spLocks/>
              </p:cNvSpPr>
              <p:nvPr/>
            </p:nvSpPr>
            <p:spPr bwMode="auto">
              <a:xfrm>
                <a:off x="1563825" y="4891227"/>
                <a:ext cx="1121352" cy="732585"/>
              </a:xfrm>
              <a:custGeom>
                <a:avLst/>
                <a:gdLst>
                  <a:gd name="T0" fmla="*/ 0 w 777"/>
                  <a:gd name="T1" fmla="*/ 514 h 523"/>
                  <a:gd name="T2" fmla="*/ 6 w 777"/>
                  <a:gd name="T3" fmla="*/ 523 h 523"/>
                  <a:gd name="T4" fmla="*/ 176 w 777"/>
                  <a:gd name="T5" fmla="*/ 343 h 523"/>
                  <a:gd name="T6" fmla="*/ 615 w 777"/>
                  <a:gd name="T7" fmla="*/ 247 h 523"/>
                  <a:gd name="T8" fmla="*/ 777 w 777"/>
                  <a:gd name="T9" fmla="*/ 0 h 523"/>
                </a:gdLst>
                <a:ahLst/>
                <a:cxnLst>
                  <a:cxn ang="0">
                    <a:pos x="T0" y="T1"/>
                  </a:cxn>
                  <a:cxn ang="0">
                    <a:pos x="T2" y="T3"/>
                  </a:cxn>
                  <a:cxn ang="0">
                    <a:pos x="T4" y="T5"/>
                  </a:cxn>
                  <a:cxn ang="0">
                    <a:pos x="T6" y="T7"/>
                  </a:cxn>
                  <a:cxn ang="0">
                    <a:pos x="T8" y="T9"/>
                  </a:cxn>
                </a:cxnLst>
                <a:rect l="0" t="0" r="r" b="b"/>
                <a:pathLst>
                  <a:path w="777" h="523">
                    <a:moveTo>
                      <a:pt x="0" y="514"/>
                    </a:moveTo>
                    <a:lnTo>
                      <a:pt x="6" y="523"/>
                    </a:lnTo>
                    <a:cubicBezTo>
                      <a:pt x="35" y="495"/>
                      <a:pt x="74" y="389"/>
                      <a:pt x="176" y="343"/>
                    </a:cubicBezTo>
                    <a:cubicBezTo>
                      <a:pt x="278" y="297"/>
                      <a:pt x="515" y="304"/>
                      <a:pt x="615" y="247"/>
                    </a:cubicBezTo>
                    <a:cubicBezTo>
                      <a:pt x="715" y="190"/>
                      <a:pt x="746" y="95"/>
                      <a:pt x="777"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sp>
          <p:nvSpPr>
            <p:cNvPr id="14" name="Line 46"/>
            <p:cNvSpPr>
              <a:spLocks noChangeAspect="1" noChangeShapeType="1"/>
            </p:cNvSpPr>
            <p:nvPr/>
          </p:nvSpPr>
          <p:spPr bwMode="auto">
            <a:xfrm rot="17163330" flipH="1">
              <a:off x="3452972" y="4690455"/>
              <a:ext cx="1401" cy="127000"/>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15" name="Freeform 47"/>
            <p:cNvSpPr>
              <a:spLocks/>
            </p:cNvSpPr>
            <p:nvPr/>
          </p:nvSpPr>
          <p:spPr bwMode="auto">
            <a:xfrm>
              <a:off x="2698167" y="4713334"/>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nvGrpSpPr>
            <p:cNvPr id="16" name="Group 15"/>
            <p:cNvGrpSpPr/>
            <p:nvPr/>
          </p:nvGrpSpPr>
          <p:grpSpPr>
            <a:xfrm>
              <a:off x="1566712" y="5458525"/>
              <a:ext cx="1121352" cy="186298"/>
              <a:chOff x="1566712" y="5458525"/>
              <a:chExt cx="1121352" cy="186298"/>
            </a:xfrm>
          </p:grpSpPr>
          <p:sp>
            <p:nvSpPr>
              <p:cNvPr id="48" name="Line 49"/>
              <p:cNvSpPr>
                <a:spLocks noChangeAspect="1" noChangeShapeType="1"/>
              </p:cNvSpPr>
              <p:nvPr/>
            </p:nvSpPr>
            <p:spPr bwMode="auto">
              <a:xfrm rot="17163330" flipH="1">
                <a:off x="2321517" y="5435646"/>
                <a:ext cx="1401" cy="127000"/>
              </a:xfrm>
              <a:prstGeom prst="line">
                <a:avLst/>
              </a:prstGeom>
              <a:noFill/>
              <a:ln w="22225">
                <a:solidFill>
                  <a:srgbClr val="00B050"/>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49" name="Freeform 48"/>
              <p:cNvSpPr>
                <a:spLocks/>
              </p:cNvSpPr>
              <p:nvPr/>
            </p:nvSpPr>
            <p:spPr bwMode="auto">
              <a:xfrm>
                <a:off x="1566712" y="5458525"/>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rgbClr val="00B050"/>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grpSp>
          <p:nvGrpSpPr>
            <p:cNvPr id="17" name="Group 16"/>
            <p:cNvGrpSpPr/>
            <p:nvPr/>
          </p:nvGrpSpPr>
          <p:grpSpPr>
            <a:xfrm>
              <a:off x="1549394" y="5643422"/>
              <a:ext cx="1121352" cy="186298"/>
              <a:chOff x="1549394" y="5643422"/>
              <a:chExt cx="1121352" cy="186298"/>
            </a:xfrm>
          </p:grpSpPr>
          <p:sp>
            <p:nvSpPr>
              <p:cNvPr id="46" name="Line 52"/>
              <p:cNvSpPr>
                <a:spLocks noChangeAspect="1" noChangeShapeType="1"/>
              </p:cNvSpPr>
              <p:nvPr/>
            </p:nvSpPr>
            <p:spPr bwMode="auto">
              <a:xfrm rot="17163330" flipV="1">
                <a:off x="1913097" y="5725599"/>
                <a:ext cx="1401" cy="127000"/>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47" name="Freeform 53"/>
              <p:cNvSpPr>
                <a:spLocks/>
              </p:cNvSpPr>
              <p:nvPr/>
            </p:nvSpPr>
            <p:spPr bwMode="auto">
              <a:xfrm flipH="1" flipV="1">
                <a:off x="1549394" y="5643422"/>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grpSp>
          <p:nvGrpSpPr>
            <p:cNvPr id="18" name="Group 17"/>
            <p:cNvGrpSpPr/>
            <p:nvPr/>
          </p:nvGrpSpPr>
          <p:grpSpPr>
            <a:xfrm>
              <a:off x="1572485" y="4892628"/>
              <a:ext cx="1121352" cy="186298"/>
              <a:chOff x="1572485" y="4892628"/>
              <a:chExt cx="1121352" cy="186298"/>
            </a:xfrm>
          </p:grpSpPr>
          <p:sp>
            <p:nvSpPr>
              <p:cNvPr id="44" name="Line 55"/>
              <p:cNvSpPr>
                <a:spLocks noChangeAspect="1" noChangeShapeType="1"/>
              </p:cNvSpPr>
              <p:nvPr/>
            </p:nvSpPr>
            <p:spPr bwMode="auto">
              <a:xfrm rot="17163330" flipV="1">
                <a:off x="1936188" y="4974805"/>
                <a:ext cx="1401" cy="127000"/>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45" name="Freeform 56"/>
              <p:cNvSpPr>
                <a:spLocks/>
              </p:cNvSpPr>
              <p:nvPr/>
            </p:nvSpPr>
            <p:spPr bwMode="auto">
              <a:xfrm flipH="1" flipV="1">
                <a:off x="1572485" y="4892628"/>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grpSp>
          <p:nvGrpSpPr>
            <p:cNvPr id="19" name="Group 18"/>
            <p:cNvGrpSpPr/>
            <p:nvPr/>
          </p:nvGrpSpPr>
          <p:grpSpPr>
            <a:xfrm>
              <a:off x="1330030" y="4919242"/>
              <a:ext cx="219364" cy="718577"/>
              <a:chOff x="1330030" y="4919242"/>
              <a:chExt cx="219364" cy="718577"/>
            </a:xfrm>
          </p:grpSpPr>
          <p:sp>
            <p:nvSpPr>
              <p:cNvPr id="42" name="Line 58"/>
              <p:cNvSpPr>
                <a:spLocks noChangeAspect="1" noChangeShapeType="1"/>
              </p:cNvSpPr>
              <p:nvPr/>
            </p:nvSpPr>
            <p:spPr bwMode="auto">
              <a:xfrm rot="19744468" flipH="1">
                <a:off x="1410848" y="5404742"/>
                <a:ext cx="1443" cy="123265"/>
              </a:xfrm>
              <a:prstGeom prst="line">
                <a:avLst/>
              </a:prstGeom>
              <a:noFill/>
              <a:ln w="22225">
                <a:solidFill>
                  <a:srgbClr val="00B050"/>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43" name="Freeform 59"/>
              <p:cNvSpPr>
                <a:spLocks/>
              </p:cNvSpPr>
              <p:nvPr/>
            </p:nvSpPr>
            <p:spPr bwMode="auto">
              <a:xfrm flipV="1">
                <a:off x="1330030" y="4919242"/>
                <a:ext cx="219364" cy="718577"/>
              </a:xfrm>
              <a:custGeom>
                <a:avLst/>
                <a:gdLst>
                  <a:gd name="T0" fmla="*/ 152 w 152"/>
                  <a:gd name="T1" fmla="*/ 513 h 513"/>
                  <a:gd name="T2" fmla="*/ 38 w 152"/>
                  <a:gd name="T3" fmla="*/ 371 h 513"/>
                  <a:gd name="T4" fmla="*/ 19 w 152"/>
                  <a:gd name="T5" fmla="*/ 212 h 513"/>
                  <a:gd name="T6" fmla="*/ 152 w 152"/>
                  <a:gd name="T7" fmla="*/ 0 h 513"/>
                </a:gdLst>
                <a:ahLst/>
                <a:cxnLst>
                  <a:cxn ang="0">
                    <a:pos x="T0" y="T1"/>
                  </a:cxn>
                  <a:cxn ang="0">
                    <a:pos x="T2" y="T3"/>
                  </a:cxn>
                  <a:cxn ang="0">
                    <a:pos x="T4" y="T5"/>
                  </a:cxn>
                  <a:cxn ang="0">
                    <a:pos x="T6" y="T7"/>
                  </a:cxn>
                </a:cxnLst>
                <a:rect l="0" t="0" r="r" b="b"/>
                <a:pathLst>
                  <a:path w="152" h="513">
                    <a:moveTo>
                      <a:pt x="152" y="513"/>
                    </a:moveTo>
                    <a:cubicBezTo>
                      <a:pt x="106" y="467"/>
                      <a:pt x="60" y="421"/>
                      <a:pt x="38" y="371"/>
                    </a:cubicBezTo>
                    <a:cubicBezTo>
                      <a:pt x="16" y="321"/>
                      <a:pt x="0" y="274"/>
                      <a:pt x="19" y="212"/>
                    </a:cubicBezTo>
                    <a:cubicBezTo>
                      <a:pt x="38" y="150"/>
                      <a:pt x="95" y="75"/>
                      <a:pt x="152" y="0"/>
                    </a:cubicBezTo>
                  </a:path>
                </a:pathLst>
              </a:custGeom>
              <a:noFill/>
              <a:ln w="28575" cap="flat" cmpd="sng">
                <a:solidFill>
                  <a:srgbClr val="00B050"/>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sp>
          <p:nvSpPr>
            <p:cNvPr id="20" name="Line 61"/>
            <p:cNvSpPr>
              <a:spLocks noChangeAspect="1" noChangeShapeType="1"/>
            </p:cNvSpPr>
            <p:nvPr/>
          </p:nvSpPr>
          <p:spPr bwMode="auto">
            <a:xfrm rot="1855532">
              <a:off x="2829496" y="4616683"/>
              <a:ext cx="1443" cy="123265"/>
            </a:xfrm>
            <a:prstGeom prst="line">
              <a:avLst/>
            </a:prstGeom>
            <a:noFill/>
            <a:ln w="22225">
              <a:solidFill>
                <a:srgbClr val="00B050"/>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21" name="Freeform 20"/>
            <p:cNvSpPr>
              <a:spLocks/>
            </p:cNvSpPr>
            <p:nvPr/>
          </p:nvSpPr>
          <p:spPr bwMode="auto">
            <a:xfrm flipH="1" flipV="1">
              <a:off x="2686621" y="4157242"/>
              <a:ext cx="219364" cy="718577"/>
            </a:xfrm>
            <a:custGeom>
              <a:avLst/>
              <a:gdLst>
                <a:gd name="T0" fmla="*/ 152 w 152"/>
                <a:gd name="T1" fmla="*/ 513 h 513"/>
                <a:gd name="T2" fmla="*/ 38 w 152"/>
                <a:gd name="T3" fmla="*/ 371 h 513"/>
                <a:gd name="T4" fmla="*/ 19 w 152"/>
                <a:gd name="T5" fmla="*/ 212 h 513"/>
                <a:gd name="T6" fmla="*/ 152 w 152"/>
                <a:gd name="T7" fmla="*/ 0 h 513"/>
              </a:gdLst>
              <a:ahLst/>
              <a:cxnLst>
                <a:cxn ang="0">
                  <a:pos x="T0" y="T1"/>
                </a:cxn>
                <a:cxn ang="0">
                  <a:pos x="T2" y="T3"/>
                </a:cxn>
                <a:cxn ang="0">
                  <a:pos x="T4" y="T5"/>
                </a:cxn>
                <a:cxn ang="0">
                  <a:pos x="T6" y="T7"/>
                </a:cxn>
              </a:cxnLst>
              <a:rect l="0" t="0" r="r" b="b"/>
              <a:pathLst>
                <a:path w="152" h="513">
                  <a:moveTo>
                    <a:pt x="152" y="513"/>
                  </a:moveTo>
                  <a:cubicBezTo>
                    <a:pt x="106" y="467"/>
                    <a:pt x="60" y="421"/>
                    <a:pt x="38" y="371"/>
                  </a:cubicBezTo>
                  <a:cubicBezTo>
                    <a:pt x="16" y="321"/>
                    <a:pt x="0" y="274"/>
                    <a:pt x="19" y="212"/>
                  </a:cubicBezTo>
                  <a:cubicBezTo>
                    <a:pt x="38" y="150"/>
                    <a:pt x="95" y="75"/>
                    <a:pt x="152" y="0"/>
                  </a:cubicBezTo>
                </a:path>
              </a:pathLst>
            </a:custGeom>
            <a:noFill/>
            <a:ln w="28575" cap="flat" cmpd="sng">
              <a:solidFill>
                <a:srgbClr val="00B050"/>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nvGrpSpPr>
            <p:cNvPr id="22" name="Group 21"/>
            <p:cNvGrpSpPr/>
            <p:nvPr/>
          </p:nvGrpSpPr>
          <p:grpSpPr>
            <a:xfrm>
              <a:off x="2676519" y="4882823"/>
              <a:ext cx="1102591" cy="760599"/>
              <a:chOff x="2676519" y="4882823"/>
              <a:chExt cx="1102591" cy="760599"/>
            </a:xfrm>
          </p:grpSpPr>
          <p:sp>
            <p:nvSpPr>
              <p:cNvPr id="40" name="Line 64"/>
              <p:cNvSpPr>
                <a:spLocks noChangeAspect="1" noChangeShapeType="1"/>
              </p:cNvSpPr>
              <p:nvPr/>
            </p:nvSpPr>
            <p:spPr bwMode="auto">
              <a:xfrm rot="4334049">
                <a:off x="3099393" y="5477202"/>
                <a:ext cx="1401" cy="127000"/>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41" name="Freeform 65"/>
              <p:cNvSpPr>
                <a:spLocks/>
              </p:cNvSpPr>
              <p:nvPr/>
            </p:nvSpPr>
            <p:spPr bwMode="auto">
              <a:xfrm>
                <a:off x="2676519" y="4882823"/>
                <a:ext cx="1102591" cy="760599"/>
              </a:xfrm>
              <a:custGeom>
                <a:avLst/>
                <a:gdLst>
                  <a:gd name="T0" fmla="*/ 753 w 764"/>
                  <a:gd name="T1" fmla="*/ 0 h 543"/>
                  <a:gd name="T2" fmla="*/ 764 w 764"/>
                  <a:gd name="T3" fmla="*/ 14 h 543"/>
                  <a:gd name="T4" fmla="*/ 485 w 764"/>
                  <a:gd name="T5" fmla="*/ 380 h 543"/>
                  <a:gd name="T6" fmla="*/ 0 w 764"/>
                  <a:gd name="T7" fmla="*/ 543 h 543"/>
                </a:gdLst>
                <a:ahLst/>
                <a:cxnLst>
                  <a:cxn ang="0">
                    <a:pos x="T0" y="T1"/>
                  </a:cxn>
                  <a:cxn ang="0">
                    <a:pos x="T2" y="T3"/>
                  </a:cxn>
                  <a:cxn ang="0">
                    <a:pos x="T4" y="T5"/>
                  </a:cxn>
                  <a:cxn ang="0">
                    <a:pos x="T6" y="T7"/>
                  </a:cxn>
                </a:cxnLst>
                <a:rect l="0" t="0" r="r" b="b"/>
                <a:pathLst>
                  <a:path w="764" h="543">
                    <a:moveTo>
                      <a:pt x="753" y="0"/>
                    </a:moveTo>
                    <a:lnTo>
                      <a:pt x="764" y="14"/>
                    </a:lnTo>
                    <a:cubicBezTo>
                      <a:pt x="719" y="77"/>
                      <a:pt x="612" y="292"/>
                      <a:pt x="485" y="380"/>
                    </a:cubicBezTo>
                    <a:cubicBezTo>
                      <a:pt x="358" y="468"/>
                      <a:pt x="179" y="505"/>
                      <a:pt x="0" y="54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grpSp>
          <p:nvGrpSpPr>
            <p:cNvPr id="23" name="Group 22"/>
            <p:cNvGrpSpPr/>
            <p:nvPr/>
          </p:nvGrpSpPr>
          <p:grpSpPr>
            <a:xfrm>
              <a:off x="2706826" y="4161444"/>
              <a:ext cx="1102591" cy="760599"/>
              <a:chOff x="2706826" y="4161444"/>
              <a:chExt cx="1102591" cy="760599"/>
            </a:xfrm>
          </p:grpSpPr>
          <p:sp>
            <p:nvSpPr>
              <p:cNvPr id="38" name="Line 67"/>
              <p:cNvSpPr>
                <a:spLocks noChangeAspect="1" noChangeShapeType="1"/>
              </p:cNvSpPr>
              <p:nvPr/>
            </p:nvSpPr>
            <p:spPr bwMode="auto">
              <a:xfrm rot="19202490" flipH="1">
                <a:off x="3540985" y="4454198"/>
                <a:ext cx="1443" cy="123265"/>
              </a:xfrm>
              <a:prstGeom prst="line">
                <a:avLst/>
              </a:prstGeom>
              <a:noFill/>
              <a:ln w="22225">
                <a:solidFill>
                  <a:srgbClr val="00B050"/>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39" name="Freeform 68"/>
              <p:cNvSpPr>
                <a:spLocks/>
              </p:cNvSpPr>
              <p:nvPr/>
            </p:nvSpPr>
            <p:spPr bwMode="auto">
              <a:xfrm rot="10800000" flipH="1">
                <a:off x="2706826" y="4161444"/>
                <a:ext cx="1102591" cy="760599"/>
              </a:xfrm>
              <a:custGeom>
                <a:avLst/>
                <a:gdLst>
                  <a:gd name="T0" fmla="*/ 753 w 764"/>
                  <a:gd name="T1" fmla="*/ 0 h 543"/>
                  <a:gd name="T2" fmla="*/ 764 w 764"/>
                  <a:gd name="T3" fmla="*/ 14 h 543"/>
                  <a:gd name="T4" fmla="*/ 485 w 764"/>
                  <a:gd name="T5" fmla="*/ 380 h 543"/>
                  <a:gd name="T6" fmla="*/ 0 w 764"/>
                  <a:gd name="T7" fmla="*/ 543 h 543"/>
                </a:gdLst>
                <a:ahLst/>
                <a:cxnLst>
                  <a:cxn ang="0">
                    <a:pos x="T0" y="T1"/>
                  </a:cxn>
                  <a:cxn ang="0">
                    <a:pos x="T2" y="T3"/>
                  </a:cxn>
                  <a:cxn ang="0">
                    <a:pos x="T4" y="T5"/>
                  </a:cxn>
                  <a:cxn ang="0">
                    <a:pos x="T6" y="T7"/>
                  </a:cxn>
                </a:cxnLst>
                <a:rect l="0" t="0" r="r" b="b"/>
                <a:pathLst>
                  <a:path w="764" h="543">
                    <a:moveTo>
                      <a:pt x="753" y="0"/>
                    </a:moveTo>
                    <a:lnTo>
                      <a:pt x="764" y="14"/>
                    </a:lnTo>
                    <a:cubicBezTo>
                      <a:pt x="719" y="77"/>
                      <a:pt x="612" y="292"/>
                      <a:pt x="485" y="380"/>
                    </a:cubicBezTo>
                    <a:cubicBezTo>
                      <a:pt x="358" y="468"/>
                      <a:pt x="179" y="505"/>
                      <a:pt x="0" y="543"/>
                    </a:cubicBezTo>
                  </a:path>
                </a:pathLst>
              </a:custGeom>
              <a:noFill/>
              <a:ln w="28575" cap="flat" cmpd="sng">
                <a:solidFill>
                  <a:srgbClr val="00B050"/>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sp>
          <p:nvSpPr>
            <p:cNvPr id="24" name="Rectangle 23"/>
            <p:cNvSpPr>
              <a:spLocks noChangeArrowheads="1"/>
            </p:cNvSpPr>
            <p:nvPr/>
          </p:nvSpPr>
          <p:spPr bwMode="auto">
            <a:xfrm>
              <a:off x="2647633" y="5634101"/>
              <a:ext cx="275717" cy="3254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Helvetica"/>
                  <a:ea typeface="+mn-ea"/>
                  <a:cs typeface="Helvetica"/>
                </a:rPr>
                <a:t>5</a:t>
              </a:r>
            </a:p>
          </p:txBody>
        </p:sp>
        <p:sp>
          <p:nvSpPr>
            <p:cNvPr id="25" name="Rectangle 104"/>
            <p:cNvSpPr>
              <a:spLocks noChangeArrowheads="1"/>
            </p:cNvSpPr>
            <p:nvPr/>
          </p:nvSpPr>
          <p:spPr bwMode="auto">
            <a:xfrm>
              <a:off x="1223785" y="4692170"/>
              <a:ext cx="275717" cy="3254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FF"/>
                  </a:solidFill>
                  <a:effectLst/>
                  <a:uLnTx/>
                  <a:uFillTx/>
                  <a:latin typeface="Helvetica"/>
                  <a:ea typeface="+mn-ea"/>
                  <a:cs typeface="Helvetica"/>
                </a:rPr>
                <a:t>3</a:t>
              </a:r>
            </a:p>
          </p:txBody>
        </p:sp>
        <p:sp>
          <p:nvSpPr>
            <p:cNvPr id="26" name="Rectangle 105"/>
            <p:cNvSpPr>
              <a:spLocks noChangeArrowheads="1"/>
            </p:cNvSpPr>
            <p:nvPr/>
          </p:nvSpPr>
          <p:spPr bwMode="auto">
            <a:xfrm>
              <a:off x="1269289" y="5561284"/>
              <a:ext cx="275717" cy="3254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Helvetica"/>
                  <a:ea typeface="+mn-ea"/>
                  <a:cs typeface="Helvetica"/>
                </a:rPr>
                <a:t>2</a:t>
              </a:r>
            </a:p>
          </p:txBody>
        </p:sp>
        <p:sp>
          <p:nvSpPr>
            <p:cNvPr id="27" name="Rectangle 26"/>
            <p:cNvSpPr>
              <a:spLocks noChangeArrowheads="1"/>
            </p:cNvSpPr>
            <p:nvPr/>
          </p:nvSpPr>
          <p:spPr bwMode="auto">
            <a:xfrm>
              <a:off x="2671447" y="3766524"/>
              <a:ext cx="275717" cy="3254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FF"/>
                  </a:solidFill>
                  <a:effectLst/>
                  <a:uLnTx/>
                  <a:uFillTx/>
                  <a:latin typeface="Helvetica"/>
                  <a:ea typeface="+mn-ea"/>
                  <a:cs typeface="Helvetica"/>
                </a:rPr>
                <a:t>1</a:t>
              </a:r>
            </a:p>
          </p:txBody>
        </p:sp>
        <p:sp>
          <p:nvSpPr>
            <p:cNvPr id="28" name="Oval 27"/>
            <p:cNvSpPr>
              <a:spLocks noChangeArrowheads="1"/>
            </p:cNvSpPr>
            <p:nvPr/>
          </p:nvSpPr>
          <p:spPr bwMode="auto">
            <a:xfrm>
              <a:off x="1485894" y="4068996"/>
              <a:ext cx="164592" cy="168088"/>
            </a:xfrm>
            <a:prstGeom prst="ellipse">
              <a:avLst/>
            </a:prstGeom>
            <a:solidFill>
              <a:srgbClr val="FF0000"/>
            </a:solidFill>
            <a:ln w="12700">
              <a:solidFill>
                <a:schemeClr val="tx1"/>
              </a:solidFill>
              <a:round/>
              <a:headEnd/>
              <a:tailEnd/>
            </a:ln>
            <a:effectLst/>
          </p:spPr>
          <p:txBody>
            <a:bodyPr wrap="none" anchor="ctr"/>
            <a:lstStyle/>
            <a:p>
              <a:pPr marL="0" marR="0" lvl="0" indent="0" algn="l" defTabSz="914400" rtl="0" eaLnBrk="1" fontAlgn="base" latinLnBrk="0" hangingPunct="1">
                <a:lnSpc>
                  <a:spcPct val="100000"/>
                </a:lnSpc>
                <a:spcBef>
                  <a:spcPct val="45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Verdana" charset="0"/>
                <a:ea typeface="+mn-ea"/>
                <a:cs typeface="Arial" pitchFamily="34" charset="0"/>
              </a:endParaRPr>
            </a:p>
          </p:txBody>
        </p:sp>
        <p:sp>
          <p:nvSpPr>
            <p:cNvPr id="29" name="Oval 28"/>
            <p:cNvSpPr>
              <a:spLocks noChangeArrowheads="1"/>
            </p:cNvSpPr>
            <p:nvPr/>
          </p:nvSpPr>
          <p:spPr bwMode="auto">
            <a:xfrm>
              <a:off x="2594257" y="5548172"/>
              <a:ext cx="164592" cy="168088"/>
            </a:xfrm>
            <a:prstGeom prst="ellipse">
              <a:avLst/>
            </a:prstGeom>
            <a:solidFill>
              <a:schemeClr val="tx1"/>
            </a:solidFill>
            <a:ln w="12700">
              <a:solidFill>
                <a:srgbClr val="0000FF"/>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30" name="Oval 29"/>
            <p:cNvSpPr>
              <a:spLocks noChangeArrowheads="1"/>
            </p:cNvSpPr>
            <p:nvPr/>
          </p:nvSpPr>
          <p:spPr bwMode="auto">
            <a:xfrm>
              <a:off x="2594257" y="4068996"/>
              <a:ext cx="164592" cy="168088"/>
            </a:xfrm>
            <a:prstGeom prst="ellipse">
              <a:avLst/>
            </a:prstGeom>
            <a:solidFill>
              <a:srgbClr val="0000FF"/>
            </a:solidFill>
            <a:ln w="12700">
              <a:solidFill>
                <a:srgbClr val="0000FF"/>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31" name="Oval 30"/>
            <p:cNvSpPr>
              <a:spLocks noChangeArrowheads="1"/>
            </p:cNvSpPr>
            <p:nvPr/>
          </p:nvSpPr>
          <p:spPr bwMode="auto">
            <a:xfrm>
              <a:off x="2594257" y="4808584"/>
              <a:ext cx="164592" cy="168088"/>
            </a:xfrm>
            <a:prstGeom prst="ellipse">
              <a:avLst/>
            </a:prstGeom>
            <a:solidFill>
              <a:schemeClr val="tx1"/>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32" name="Oval 31"/>
            <p:cNvSpPr>
              <a:spLocks noChangeArrowheads="1"/>
            </p:cNvSpPr>
            <p:nvPr/>
          </p:nvSpPr>
          <p:spPr bwMode="auto">
            <a:xfrm>
              <a:off x="3672737" y="4801113"/>
              <a:ext cx="164592" cy="168088"/>
            </a:xfrm>
            <a:prstGeom prst="ellipse">
              <a:avLst/>
            </a:prstGeom>
            <a:solidFill>
              <a:schemeClr val="tx1"/>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33" name="Oval 71"/>
            <p:cNvSpPr>
              <a:spLocks noChangeArrowheads="1"/>
            </p:cNvSpPr>
            <p:nvPr/>
          </p:nvSpPr>
          <p:spPr bwMode="auto">
            <a:xfrm>
              <a:off x="1485894" y="4808584"/>
              <a:ext cx="164592" cy="168088"/>
            </a:xfrm>
            <a:prstGeom prst="ellipse">
              <a:avLst/>
            </a:prstGeom>
            <a:solidFill>
              <a:srgbClr val="0000FF"/>
            </a:solidFill>
            <a:ln>
              <a:solidFill>
                <a:srgbClr val="0000FF"/>
              </a:solidFill>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34" name="Oval 72"/>
            <p:cNvSpPr>
              <a:spLocks noChangeArrowheads="1"/>
            </p:cNvSpPr>
            <p:nvPr/>
          </p:nvSpPr>
          <p:spPr bwMode="auto">
            <a:xfrm>
              <a:off x="1485894" y="5548172"/>
              <a:ext cx="164592" cy="168088"/>
            </a:xfrm>
            <a:prstGeom prst="ellipse">
              <a:avLst/>
            </a:prstGeom>
            <a:solidFill>
              <a:schemeClr val="tx1"/>
            </a:solidFill>
            <a:ln w="12700">
              <a:solidFill>
                <a:schemeClr val="tx1"/>
              </a:solidFill>
              <a:round/>
              <a:headEnd/>
              <a:tailE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35" name="Rectangle 34"/>
            <p:cNvSpPr>
              <a:spLocks noChangeArrowheads="1"/>
            </p:cNvSpPr>
            <p:nvPr/>
          </p:nvSpPr>
          <p:spPr bwMode="auto">
            <a:xfrm>
              <a:off x="1299850" y="3774221"/>
              <a:ext cx="275717" cy="3254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Helvetica"/>
                  <a:ea typeface="+mn-ea"/>
                  <a:cs typeface="Helvetica"/>
                </a:rPr>
                <a:t>0</a:t>
              </a:r>
            </a:p>
          </p:txBody>
        </p:sp>
        <p:sp>
          <p:nvSpPr>
            <p:cNvPr id="36" name="Rectangle 35"/>
            <p:cNvSpPr>
              <a:spLocks noChangeArrowheads="1"/>
            </p:cNvSpPr>
            <p:nvPr/>
          </p:nvSpPr>
          <p:spPr bwMode="auto">
            <a:xfrm>
              <a:off x="3781321" y="4654363"/>
              <a:ext cx="275717" cy="3254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Helvetica"/>
                  <a:ea typeface="+mn-ea"/>
                  <a:cs typeface="Helvetica"/>
                </a:rPr>
                <a:t>4</a:t>
              </a:r>
            </a:p>
          </p:txBody>
        </p:sp>
        <p:sp>
          <p:nvSpPr>
            <p:cNvPr id="37" name="Rectangle 36"/>
            <p:cNvSpPr>
              <a:spLocks noChangeArrowheads="1"/>
            </p:cNvSpPr>
            <p:nvPr/>
          </p:nvSpPr>
          <p:spPr bwMode="auto">
            <a:xfrm>
              <a:off x="2457576" y="4531163"/>
              <a:ext cx="275717" cy="3254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Helvetica"/>
                  <a:ea typeface="+mn-ea"/>
                  <a:cs typeface="Helvetica"/>
                </a:rPr>
                <a:t>6</a:t>
              </a:r>
            </a:p>
          </p:txBody>
        </p:sp>
      </p:grpSp>
      <p:sp>
        <p:nvSpPr>
          <p:cNvPr id="58" name="TextBox 57">
            <a:extLst>
              <a:ext uri="{FF2B5EF4-FFF2-40B4-BE49-F238E27FC236}">
                <a16:creationId xmlns:a16="http://schemas.microsoft.com/office/drawing/2014/main" id="{5D3092BF-9849-4003-B9DF-12A6C9F6B578}"/>
              </a:ext>
            </a:extLst>
          </p:cNvPr>
          <p:cNvSpPr txBox="1"/>
          <p:nvPr/>
        </p:nvSpPr>
        <p:spPr>
          <a:xfrm>
            <a:off x="2680687" y="3411784"/>
            <a:ext cx="742753" cy="1938992"/>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i</a:t>
            </a: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=0</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0| 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1|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2|</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3|</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4|</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5|</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6|</a:t>
            </a:r>
          </a:p>
        </p:txBody>
      </p:sp>
      <p:sp>
        <p:nvSpPr>
          <p:cNvPr id="59" name="TextBox 58">
            <a:extLst>
              <a:ext uri="{FF2B5EF4-FFF2-40B4-BE49-F238E27FC236}">
                <a16:creationId xmlns:a16="http://schemas.microsoft.com/office/drawing/2014/main" id="{C27E60B9-48DE-4365-A9F9-9ECA860B5E26}"/>
              </a:ext>
            </a:extLst>
          </p:cNvPr>
          <p:cNvSpPr txBox="1"/>
          <p:nvPr/>
        </p:nvSpPr>
        <p:spPr>
          <a:xfrm>
            <a:off x="3806757" y="3411784"/>
            <a:ext cx="742753" cy="1938992"/>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i</a:t>
            </a: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=1</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0| 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1| 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2|</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3| 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4|</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5|</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6|</a:t>
            </a:r>
          </a:p>
        </p:txBody>
      </p:sp>
      <p:sp>
        <p:nvSpPr>
          <p:cNvPr id="60" name="TextBox 59">
            <a:extLst>
              <a:ext uri="{FF2B5EF4-FFF2-40B4-BE49-F238E27FC236}">
                <a16:creationId xmlns:a16="http://schemas.microsoft.com/office/drawing/2014/main" id="{3476B9E5-7B95-48F2-B3A8-15C0FF4BCB93}"/>
              </a:ext>
            </a:extLst>
          </p:cNvPr>
          <p:cNvSpPr txBox="1"/>
          <p:nvPr/>
        </p:nvSpPr>
        <p:spPr>
          <a:xfrm>
            <a:off x="4932827" y="3411784"/>
            <a:ext cx="742753" cy="1938992"/>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i</a:t>
            </a: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=2</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0| 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1| 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2| t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3| 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4| t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5|</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6| t</a:t>
            </a:r>
          </a:p>
        </p:txBody>
      </p:sp>
      <p:sp>
        <p:nvSpPr>
          <p:cNvPr id="61" name="TextBox 60">
            <a:extLst>
              <a:ext uri="{FF2B5EF4-FFF2-40B4-BE49-F238E27FC236}">
                <a16:creationId xmlns:a16="http://schemas.microsoft.com/office/drawing/2014/main" id="{5375D78D-2BB9-4D38-9133-0DCC313C82ED}"/>
              </a:ext>
            </a:extLst>
          </p:cNvPr>
          <p:cNvSpPr txBox="1"/>
          <p:nvPr/>
        </p:nvSpPr>
        <p:spPr>
          <a:xfrm>
            <a:off x="6058897" y="3411784"/>
            <a:ext cx="742753" cy="1938992"/>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i</a:t>
            </a: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=3</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0| 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1| 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2| t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3| 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4| t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5| 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6| t</a:t>
            </a:r>
          </a:p>
        </p:txBody>
      </p:sp>
      <p:sp>
        <p:nvSpPr>
          <p:cNvPr id="65" name="TextBox 64">
            <a:extLst>
              <a:ext uri="{FF2B5EF4-FFF2-40B4-BE49-F238E27FC236}">
                <a16:creationId xmlns:a16="http://schemas.microsoft.com/office/drawing/2014/main" id="{A3104275-BC21-4304-B6B9-56E6FF14D265}"/>
              </a:ext>
            </a:extLst>
          </p:cNvPr>
          <p:cNvSpPr txBox="1"/>
          <p:nvPr/>
        </p:nvSpPr>
        <p:spPr>
          <a:xfrm>
            <a:off x="2680687" y="5268456"/>
            <a:ext cx="742753" cy="1569660"/>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0|</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1| 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2|</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3| 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4|</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5|</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6|</a:t>
            </a:r>
          </a:p>
        </p:txBody>
      </p:sp>
      <p:sp>
        <p:nvSpPr>
          <p:cNvPr id="66" name="TextBox 65">
            <a:extLst>
              <a:ext uri="{FF2B5EF4-FFF2-40B4-BE49-F238E27FC236}">
                <a16:creationId xmlns:a16="http://schemas.microsoft.com/office/drawing/2014/main" id="{CC40DC84-3954-41B5-815F-64ABB716F86E}"/>
              </a:ext>
            </a:extLst>
          </p:cNvPr>
          <p:cNvSpPr txBox="1"/>
          <p:nvPr/>
        </p:nvSpPr>
        <p:spPr>
          <a:xfrm>
            <a:off x="3806757" y="5268456"/>
            <a:ext cx="742753" cy="1569660"/>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0|</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1|</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2| 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3|</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4| 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5|</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6| t</a:t>
            </a:r>
          </a:p>
        </p:txBody>
      </p:sp>
      <p:sp>
        <p:nvSpPr>
          <p:cNvPr id="67" name="TextBox 66">
            <a:extLst>
              <a:ext uri="{FF2B5EF4-FFF2-40B4-BE49-F238E27FC236}">
                <a16:creationId xmlns:a16="http://schemas.microsoft.com/office/drawing/2014/main" id="{674FA8A8-309B-426F-A00C-511AFE4F6370}"/>
              </a:ext>
            </a:extLst>
          </p:cNvPr>
          <p:cNvSpPr txBox="1"/>
          <p:nvPr/>
        </p:nvSpPr>
        <p:spPr>
          <a:xfrm>
            <a:off x="4932827" y="5268456"/>
            <a:ext cx="742753" cy="1569660"/>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0|</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1|</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2|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3|</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4|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5| 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6|</a:t>
            </a:r>
          </a:p>
        </p:txBody>
      </p:sp>
      <p:sp>
        <p:nvSpPr>
          <p:cNvPr id="68" name="TextBox 67">
            <a:extLst>
              <a:ext uri="{FF2B5EF4-FFF2-40B4-BE49-F238E27FC236}">
                <a16:creationId xmlns:a16="http://schemas.microsoft.com/office/drawing/2014/main" id="{15FBCEB7-F678-412D-9850-A317119D01F2}"/>
              </a:ext>
            </a:extLst>
          </p:cNvPr>
          <p:cNvSpPr txBox="1"/>
          <p:nvPr/>
        </p:nvSpPr>
        <p:spPr>
          <a:xfrm>
            <a:off x="6058897" y="5268456"/>
            <a:ext cx="742753" cy="1569660"/>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0|</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1|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2|</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3|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4|</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5|</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6|</a:t>
            </a:r>
          </a:p>
        </p:txBody>
      </p:sp>
      <p:sp>
        <p:nvSpPr>
          <p:cNvPr id="72" name="TextBox 71">
            <a:extLst>
              <a:ext uri="{FF2B5EF4-FFF2-40B4-BE49-F238E27FC236}">
                <a16:creationId xmlns:a16="http://schemas.microsoft.com/office/drawing/2014/main" id="{7C649BA9-4323-4890-BE4E-B472CF3DB0A2}"/>
              </a:ext>
            </a:extLst>
          </p:cNvPr>
          <p:cNvSpPr txBox="1"/>
          <p:nvPr/>
        </p:nvSpPr>
        <p:spPr>
          <a:xfrm>
            <a:off x="1094250" y="4521552"/>
            <a:ext cx="360276" cy="276999"/>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v</a:t>
            </a:r>
          </a:p>
        </p:txBody>
      </p:sp>
      <p:sp>
        <p:nvSpPr>
          <p:cNvPr id="73" name="TextBox 72">
            <a:extLst>
              <a:ext uri="{FF2B5EF4-FFF2-40B4-BE49-F238E27FC236}">
                <a16:creationId xmlns:a16="http://schemas.microsoft.com/office/drawing/2014/main" id="{2F6ED135-C84C-4A50-B0A7-1DF6638A98CF}"/>
              </a:ext>
            </a:extLst>
          </p:cNvPr>
          <p:cNvSpPr txBox="1"/>
          <p:nvPr/>
        </p:nvSpPr>
        <p:spPr>
          <a:xfrm>
            <a:off x="1092518" y="5952712"/>
            <a:ext cx="360276" cy="276999"/>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w</a:t>
            </a:r>
          </a:p>
        </p:txBody>
      </p:sp>
      <p:cxnSp>
        <p:nvCxnSpPr>
          <p:cNvPr id="74" name="Straight Arrow Connector 73">
            <a:extLst>
              <a:ext uri="{FF2B5EF4-FFF2-40B4-BE49-F238E27FC236}">
                <a16:creationId xmlns:a16="http://schemas.microsoft.com/office/drawing/2014/main" id="{45B3870A-682B-42EB-BDE2-FAADE021B70F}"/>
              </a:ext>
            </a:extLst>
          </p:cNvPr>
          <p:cNvCxnSpPr>
            <a:cxnSpLocks/>
          </p:cNvCxnSpPr>
          <p:nvPr/>
        </p:nvCxnSpPr>
        <p:spPr bwMode="auto">
          <a:xfrm>
            <a:off x="3221768" y="4631820"/>
            <a:ext cx="521293" cy="0"/>
          </a:xfrm>
          <a:prstGeom prst="straightConnector1">
            <a:avLst/>
          </a:prstGeom>
          <a:noFill/>
          <a:ln w="28575" cap="flat" cmpd="sng" algn="ctr">
            <a:solidFill>
              <a:srgbClr val="C00000"/>
            </a:solidFill>
            <a:prstDash val="solid"/>
            <a:round/>
            <a:headEnd type="none" w="med" len="med"/>
            <a:tailEnd type="arrow" w="med" len="med"/>
          </a:ln>
          <a:effectLst/>
        </p:spPr>
      </p:cxnSp>
      <p:cxnSp>
        <p:nvCxnSpPr>
          <p:cNvPr id="75" name="Straight Arrow Connector 74">
            <a:extLst>
              <a:ext uri="{FF2B5EF4-FFF2-40B4-BE49-F238E27FC236}">
                <a16:creationId xmlns:a16="http://schemas.microsoft.com/office/drawing/2014/main" id="{418DFC35-5E46-4AC2-8900-AB921E1544CF}"/>
              </a:ext>
            </a:extLst>
          </p:cNvPr>
          <p:cNvCxnSpPr>
            <a:cxnSpLocks/>
          </p:cNvCxnSpPr>
          <p:nvPr/>
        </p:nvCxnSpPr>
        <p:spPr bwMode="auto">
          <a:xfrm flipV="1">
            <a:off x="3162793" y="4798552"/>
            <a:ext cx="580268" cy="1154161"/>
          </a:xfrm>
          <a:prstGeom prst="straightConnector1">
            <a:avLst/>
          </a:prstGeom>
          <a:noFill/>
          <a:ln w="28575" cap="flat" cmpd="sng" algn="ctr">
            <a:solidFill>
              <a:srgbClr val="C00000"/>
            </a:solidFill>
            <a:prstDash val="solid"/>
            <a:round/>
            <a:headEnd type="none" w="med" len="med"/>
            <a:tailEnd type="arrow" w="med" len="med"/>
          </a:ln>
          <a:effectLst/>
        </p:spPr>
      </p:cxnSp>
      <p:cxnSp>
        <p:nvCxnSpPr>
          <p:cNvPr id="76" name="Straight Arrow Connector 75">
            <a:extLst>
              <a:ext uri="{FF2B5EF4-FFF2-40B4-BE49-F238E27FC236}">
                <a16:creationId xmlns:a16="http://schemas.microsoft.com/office/drawing/2014/main" id="{39A49896-2CD9-427D-A89F-2E1CEE8018D1}"/>
              </a:ext>
            </a:extLst>
          </p:cNvPr>
          <p:cNvCxnSpPr>
            <a:cxnSpLocks/>
          </p:cNvCxnSpPr>
          <p:nvPr/>
        </p:nvCxnSpPr>
        <p:spPr bwMode="auto">
          <a:xfrm>
            <a:off x="4335417" y="4632930"/>
            <a:ext cx="521293" cy="0"/>
          </a:xfrm>
          <a:prstGeom prst="straightConnector1">
            <a:avLst/>
          </a:prstGeom>
          <a:noFill/>
          <a:ln w="28575" cap="flat" cmpd="sng" algn="ctr">
            <a:solidFill>
              <a:srgbClr val="C00000"/>
            </a:solidFill>
            <a:prstDash val="solid"/>
            <a:round/>
            <a:headEnd type="none" w="med" len="med"/>
            <a:tailEnd type="arrow" w="med" len="med"/>
          </a:ln>
          <a:effectLst/>
        </p:spPr>
      </p:cxnSp>
      <p:cxnSp>
        <p:nvCxnSpPr>
          <p:cNvPr id="77" name="Straight Arrow Connector 76">
            <a:extLst>
              <a:ext uri="{FF2B5EF4-FFF2-40B4-BE49-F238E27FC236}">
                <a16:creationId xmlns:a16="http://schemas.microsoft.com/office/drawing/2014/main" id="{1F3D8C4B-1BB4-4312-A8DA-D2B629439992}"/>
              </a:ext>
            </a:extLst>
          </p:cNvPr>
          <p:cNvCxnSpPr>
            <a:cxnSpLocks/>
          </p:cNvCxnSpPr>
          <p:nvPr/>
        </p:nvCxnSpPr>
        <p:spPr bwMode="auto">
          <a:xfrm flipV="1">
            <a:off x="4276442" y="4799662"/>
            <a:ext cx="580268" cy="1154161"/>
          </a:xfrm>
          <a:prstGeom prst="straightConnector1">
            <a:avLst/>
          </a:prstGeom>
          <a:noFill/>
          <a:ln w="28575" cap="flat" cmpd="sng" algn="ctr">
            <a:solidFill>
              <a:srgbClr val="C00000"/>
            </a:solidFill>
            <a:prstDash val="solid"/>
            <a:round/>
            <a:headEnd type="none" w="med" len="med"/>
            <a:tailEnd type="arrow" w="med" len="med"/>
          </a:ln>
          <a:effectLst/>
        </p:spPr>
      </p:cxnSp>
      <p:sp>
        <p:nvSpPr>
          <p:cNvPr id="78" name="TextBox 77">
            <a:extLst>
              <a:ext uri="{FF2B5EF4-FFF2-40B4-BE49-F238E27FC236}">
                <a16:creationId xmlns:a16="http://schemas.microsoft.com/office/drawing/2014/main" id="{CE5F50E0-979A-44B7-957B-C8A214A47A77}"/>
              </a:ext>
            </a:extLst>
          </p:cNvPr>
          <p:cNvSpPr txBox="1"/>
          <p:nvPr/>
        </p:nvSpPr>
        <p:spPr>
          <a:xfrm>
            <a:off x="1643625" y="5268456"/>
            <a:ext cx="742753" cy="1569660"/>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0| 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1|</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2|</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3|</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4|</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5|</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6|</a:t>
            </a:r>
          </a:p>
        </p:txBody>
      </p:sp>
      <p:cxnSp>
        <p:nvCxnSpPr>
          <p:cNvPr id="79" name="Straight Arrow Connector 78">
            <a:extLst>
              <a:ext uri="{FF2B5EF4-FFF2-40B4-BE49-F238E27FC236}">
                <a16:creationId xmlns:a16="http://schemas.microsoft.com/office/drawing/2014/main" id="{849953FB-93FC-4A71-9106-3DC01FDD536A}"/>
              </a:ext>
            </a:extLst>
          </p:cNvPr>
          <p:cNvCxnSpPr>
            <a:cxnSpLocks/>
          </p:cNvCxnSpPr>
          <p:nvPr/>
        </p:nvCxnSpPr>
        <p:spPr bwMode="auto">
          <a:xfrm flipV="1">
            <a:off x="2128092" y="4798551"/>
            <a:ext cx="580268" cy="1154161"/>
          </a:xfrm>
          <a:prstGeom prst="straightConnector1">
            <a:avLst/>
          </a:prstGeom>
          <a:noFill/>
          <a:ln w="28575" cap="flat" cmpd="sng" algn="ctr">
            <a:solidFill>
              <a:srgbClr val="C00000"/>
            </a:solidFill>
            <a:prstDash val="solid"/>
            <a:round/>
            <a:headEnd type="none" w="med" len="med"/>
            <a:tailEnd type="arrow" w="med" len="med"/>
          </a:ln>
          <a:effectLst/>
        </p:spPr>
      </p:cxnSp>
      <p:cxnSp>
        <p:nvCxnSpPr>
          <p:cNvPr id="71" name="Straight Arrow Connector 70">
            <a:extLst>
              <a:ext uri="{FF2B5EF4-FFF2-40B4-BE49-F238E27FC236}">
                <a16:creationId xmlns:a16="http://schemas.microsoft.com/office/drawing/2014/main" id="{0A82DE2D-C7B3-47BB-AA8E-03D69248AC49}"/>
              </a:ext>
            </a:extLst>
          </p:cNvPr>
          <p:cNvCxnSpPr>
            <a:cxnSpLocks/>
          </p:cNvCxnSpPr>
          <p:nvPr/>
        </p:nvCxnSpPr>
        <p:spPr bwMode="auto">
          <a:xfrm>
            <a:off x="2187265" y="4631820"/>
            <a:ext cx="521293" cy="0"/>
          </a:xfrm>
          <a:prstGeom prst="straightConnector1">
            <a:avLst/>
          </a:prstGeom>
          <a:noFill/>
          <a:ln w="28575" cap="flat" cmpd="sng" algn="ctr">
            <a:solidFill>
              <a:srgbClr val="C00000"/>
            </a:solidFill>
            <a:prstDash val="solid"/>
            <a:round/>
            <a:headEnd type="none" w="med" len="med"/>
            <a:tailEnd type="arrow" w="med" len="med"/>
          </a:ln>
          <a:effectLst/>
        </p:spPr>
      </p:cxnSp>
    </p:spTree>
    <p:extLst>
      <p:ext uri="{BB962C8B-B14F-4D97-AF65-F5344CB8AC3E}">
        <p14:creationId xmlns:p14="http://schemas.microsoft.com/office/powerpoint/2010/main" val="3948362046"/>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Breadth-First Traversal</a:t>
            </a:r>
          </a:p>
        </p:txBody>
      </p:sp>
      <p:sp>
        <p:nvSpPr>
          <p:cNvPr id="4" name="Slide Number Placeholder 3"/>
          <p:cNvSpPr>
            <a:spLocks noGrp="1"/>
          </p:cNvSpPr>
          <p:nvPr>
            <p:ph type="sldNum"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0C933AAA-F64E-4748-8A99-DCC60F15C72A}" type="slidenum">
              <a:rPr kumimoji="0" lang="en-US" sz="1200" b="0" i="0" u="none" strike="noStrike" kern="1200" cap="none" spc="0" normalizeH="0" baseline="0" noProof="0" smtClean="0">
                <a:ln>
                  <a:noFill/>
                </a:ln>
                <a:solidFill>
                  <a:srgbClr val="000000"/>
                </a:solidFill>
                <a:effectLst/>
                <a:uLnTx/>
                <a:uFillTx/>
                <a:latin typeface="Tahoma" pitchFamily="34" charset="0"/>
                <a:ea typeface="ＭＳ Ｐゴシック" pitchFamily="34" charset="-128"/>
                <a:cs typeface="Arial" pitchFamily="34" charset="0"/>
              </a:rPr>
              <a:pPr marL="0" marR="0" lvl="0" indent="0" algn="l" defTabSz="914400" rtl="0" eaLnBrk="1" fontAlgn="base" latinLnBrk="0" hangingPunct="1">
                <a:lnSpc>
                  <a:spcPct val="100000"/>
                </a:lnSpc>
                <a:spcBef>
                  <a:spcPct val="0"/>
                </a:spcBef>
                <a:spcAft>
                  <a:spcPct val="0"/>
                </a:spcAft>
                <a:buClrTx/>
                <a:buSzTx/>
                <a:buFontTx/>
                <a:buNone/>
                <a:tabLst/>
                <a:defRPr/>
              </a:pPr>
              <a:t>92</a:t>
            </a:fld>
            <a:endParaRPr kumimoji="0" lang="en-US" sz="1200" b="0" i="0" u="none" strike="noStrike" kern="1200" cap="none" spc="0" normalizeH="0" baseline="0" noProof="0" dirty="0">
              <a:ln>
                <a:noFill/>
              </a:ln>
              <a:solidFill>
                <a:srgbClr val="000000"/>
              </a:solidFill>
              <a:effectLst/>
              <a:uLnTx/>
              <a:uFillTx/>
              <a:latin typeface="Tahoma" pitchFamily="34" charset="0"/>
              <a:ea typeface="ＭＳ Ｐゴシック" pitchFamily="34" charset="-128"/>
              <a:cs typeface="Arial" pitchFamily="34" charset="0"/>
            </a:endParaRPr>
          </a:p>
        </p:txBody>
      </p:sp>
      <p:grpSp>
        <p:nvGrpSpPr>
          <p:cNvPr id="5" name="Group 4"/>
          <p:cNvGrpSpPr/>
          <p:nvPr/>
        </p:nvGrpSpPr>
        <p:grpSpPr>
          <a:xfrm>
            <a:off x="809866" y="825561"/>
            <a:ext cx="3214954" cy="2488491"/>
            <a:chOff x="1223785" y="3766524"/>
            <a:chExt cx="2833253" cy="2193040"/>
          </a:xfrm>
        </p:grpSpPr>
        <p:grpSp>
          <p:nvGrpSpPr>
            <p:cNvPr id="6" name="Group 5"/>
            <p:cNvGrpSpPr/>
            <p:nvPr/>
          </p:nvGrpSpPr>
          <p:grpSpPr>
            <a:xfrm>
              <a:off x="1335803" y="4157242"/>
              <a:ext cx="219364" cy="718577"/>
              <a:chOff x="1335803" y="4157242"/>
              <a:chExt cx="219364" cy="718577"/>
            </a:xfrm>
          </p:grpSpPr>
          <p:sp>
            <p:nvSpPr>
              <p:cNvPr id="52" name="Line 24"/>
              <p:cNvSpPr>
                <a:spLocks noChangeAspect="1" noChangeShapeType="1"/>
              </p:cNvSpPr>
              <p:nvPr/>
            </p:nvSpPr>
            <p:spPr bwMode="auto">
              <a:xfrm rot="1855532" flipH="1" flipV="1">
                <a:off x="1410849" y="4293113"/>
                <a:ext cx="1443" cy="123265"/>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53" name="Freeform 25"/>
              <p:cNvSpPr>
                <a:spLocks/>
              </p:cNvSpPr>
              <p:nvPr/>
            </p:nvSpPr>
            <p:spPr bwMode="auto">
              <a:xfrm>
                <a:off x="1335803" y="4157242"/>
                <a:ext cx="219364" cy="718577"/>
              </a:xfrm>
              <a:custGeom>
                <a:avLst/>
                <a:gdLst>
                  <a:gd name="T0" fmla="*/ 152 w 152"/>
                  <a:gd name="T1" fmla="*/ 513 h 513"/>
                  <a:gd name="T2" fmla="*/ 38 w 152"/>
                  <a:gd name="T3" fmla="*/ 371 h 513"/>
                  <a:gd name="T4" fmla="*/ 19 w 152"/>
                  <a:gd name="T5" fmla="*/ 212 h 513"/>
                  <a:gd name="T6" fmla="*/ 152 w 152"/>
                  <a:gd name="T7" fmla="*/ 0 h 513"/>
                </a:gdLst>
                <a:ahLst/>
                <a:cxnLst>
                  <a:cxn ang="0">
                    <a:pos x="T0" y="T1"/>
                  </a:cxn>
                  <a:cxn ang="0">
                    <a:pos x="T2" y="T3"/>
                  </a:cxn>
                  <a:cxn ang="0">
                    <a:pos x="T4" y="T5"/>
                  </a:cxn>
                  <a:cxn ang="0">
                    <a:pos x="T6" y="T7"/>
                  </a:cxn>
                </a:cxnLst>
                <a:rect l="0" t="0" r="r" b="b"/>
                <a:pathLst>
                  <a:path w="152" h="513">
                    <a:moveTo>
                      <a:pt x="152" y="513"/>
                    </a:moveTo>
                    <a:cubicBezTo>
                      <a:pt x="106" y="467"/>
                      <a:pt x="60" y="421"/>
                      <a:pt x="38" y="371"/>
                    </a:cubicBezTo>
                    <a:cubicBezTo>
                      <a:pt x="16" y="321"/>
                      <a:pt x="0" y="274"/>
                      <a:pt x="19" y="212"/>
                    </a:cubicBezTo>
                    <a:cubicBezTo>
                      <a:pt x="38" y="150"/>
                      <a:pt x="95" y="75"/>
                      <a:pt x="152"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grpSp>
          <p:nvGrpSpPr>
            <p:cNvPr id="7" name="Group 6"/>
            <p:cNvGrpSpPr/>
            <p:nvPr/>
          </p:nvGrpSpPr>
          <p:grpSpPr>
            <a:xfrm>
              <a:off x="1589803" y="4157242"/>
              <a:ext cx="219364" cy="718577"/>
              <a:chOff x="1589803" y="4157242"/>
              <a:chExt cx="219364" cy="718577"/>
            </a:xfrm>
          </p:grpSpPr>
          <p:sp>
            <p:nvSpPr>
              <p:cNvPr id="50" name="Line 27"/>
              <p:cNvSpPr>
                <a:spLocks noChangeAspect="1" noChangeShapeType="1"/>
              </p:cNvSpPr>
              <p:nvPr/>
            </p:nvSpPr>
            <p:spPr bwMode="auto">
              <a:xfrm rot="1855532">
                <a:off x="1732678" y="4616683"/>
                <a:ext cx="1443" cy="123265"/>
              </a:xfrm>
              <a:prstGeom prst="line">
                <a:avLst/>
              </a:prstGeom>
              <a:noFill/>
              <a:ln w="22225">
                <a:solidFill>
                  <a:srgbClr val="00B050"/>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51" name="Freeform 28"/>
              <p:cNvSpPr>
                <a:spLocks/>
              </p:cNvSpPr>
              <p:nvPr/>
            </p:nvSpPr>
            <p:spPr bwMode="auto">
              <a:xfrm flipH="1" flipV="1">
                <a:off x="1589803" y="4157242"/>
                <a:ext cx="219364" cy="718577"/>
              </a:xfrm>
              <a:custGeom>
                <a:avLst/>
                <a:gdLst>
                  <a:gd name="T0" fmla="*/ 152 w 152"/>
                  <a:gd name="T1" fmla="*/ 513 h 513"/>
                  <a:gd name="T2" fmla="*/ 38 w 152"/>
                  <a:gd name="T3" fmla="*/ 371 h 513"/>
                  <a:gd name="T4" fmla="*/ 19 w 152"/>
                  <a:gd name="T5" fmla="*/ 212 h 513"/>
                  <a:gd name="T6" fmla="*/ 152 w 152"/>
                  <a:gd name="T7" fmla="*/ 0 h 513"/>
                </a:gdLst>
                <a:ahLst/>
                <a:cxnLst>
                  <a:cxn ang="0">
                    <a:pos x="T0" y="T1"/>
                  </a:cxn>
                  <a:cxn ang="0">
                    <a:pos x="T2" y="T3"/>
                  </a:cxn>
                  <a:cxn ang="0">
                    <a:pos x="T4" y="T5"/>
                  </a:cxn>
                  <a:cxn ang="0">
                    <a:pos x="T6" y="T7"/>
                  </a:cxn>
                </a:cxnLst>
                <a:rect l="0" t="0" r="r" b="b"/>
                <a:pathLst>
                  <a:path w="152" h="513">
                    <a:moveTo>
                      <a:pt x="152" y="513"/>
                    </a:moveTo>
                    <a:cubicBezTo>
                      <a:pt x="106" y="467"/>
                      <a:pt x="60" y="421"/>
                      <a:pt x="38" y="371"/>
                    </a:cubicBezTo>
                    <a:cubicBezTo>
                      <a:pt x="16" y="321"/>
                      <a:pt x="0" y="274"/>
                      <a:pt x="19" y="212"/>
                    </a:cubicBezTo>
                    <a:cubicBezTo>
                      <a:pt x="38" y="150"/>
                      <a:pt x="95" y="75"/>
                      <a:pt x="152" y="0"/>
                    </a:cubicBezTo>
                  </a:path>
                </a:pathLst>
              </a:custGeom>
              <a:noFill/>
              <a:ln w="28575" cap="flat" cmpd="sng">
                <a:solidFill>
                  <a:srgbClr val="00B050"/>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grpSp>
          <p:nvGrpSpPr>
            <p:cNvPr id="8" name="Group 7"/>
            <p:cNvGrpSpPr/>
            <p:nvPr/>
          </p:nvGrpSpPr>
          <p:grpSpPr>
            <a:xfrm>
              <a:off x="1555166" y="3962540"/>
              <a:ext cx="1121352" cy="186298"/>
              <a:chOff x="1555166" y="3962540"/>
              <a:chExt cx="1121352" cy="186298"/>
            </a:xfrm>
          </p:grpSpPr>
          <p:sp>
            <p:nvSpPr>
              <p:cNvPr id="48" name="Line 30"/>
              <p:cNvSpPr>
                <a:spLocks noChangeAspect="1" noChangeShapeType="1"/>
              </p:cNvSpPr>
              <p:nvPr/>
            </p:nvSpPr>
            <p:spPr bwMode="auto">
              <a:xfrm rot="17163330" flipH="1">
                <a:off x="2309971" y="3939661"/>
                <a:ext cx="1401" cy="127000"/>
              </a:xfrm>
              <a:prstGeom prst="line">
                <a:avLst/>
              </a:prstGeom>
              <a:noFill/>
              <a:ln w="22225">
                <a:solidFill>
                  <a:srgbClr val="00B050"/>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49" name="Freeform 31"/>
              <p:cNvSpPr>
                <a:spLocks/>
              </p:cNvSpPr>
              <p:nvPr/>
            </p:nvSpPr>
            <p:spPr bwMode="auto">
              <a:xfrm>
                <a:off x="1555166" y="3962540"/>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rgbClr val="00B050"/>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grpSp>
          <p:nvGrpSpPr>
            <p:cNvPr id="9" name="Group 8"/>
            <p:cNvGrpSpPr/>
            <p:nvPr/>
          </p:nvGrpSpPr>
          <p:grpSpPr>
            <a:xfrm>
              <a:off x="1563825" y="4891227"/>
              <a:ext cx="1121352" cy="732585"/>
              <a:chOff x="1563825" y="4891227"/>
              <a:chExt cx="1121352" cy="732585"/>
            </a:xfrm>
          </p:grpSpPr>
          <p:sp>
            <p:nvSpPr>
              <p:cNvPr id="46" name="Line 34"/>
              <p:cNvSpPr>
                <a:spLocks noChangeAspect="1" noChangeShapeType="1"/>
              </p:cNvSpPr>
              <p:nvPr/>
            </p:nvSpPr>
            <p:spPr bwMode="auto">
              <a:xfrm rot="3635357">
                <a:off x="1779303" y="5328258"/>
                <a:ext cx="1401" cy="127000"/>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47" name="Freeform 35"/>
              <p:cNvSpPr>
                <a:spLocks/>
              </p:cNvSpPr>
              <p:nvPr/>
            </p:nvSpPr>
            <p:spPr bwMode="auto">
              <a:xfrm>
                <a:off x="1563825" y="4891227"/>
                <a:ext cx="1121352" cy="732585"/>
              </a:xfrm>
              <a:custGeom>
                <a:avLst/>
                <a:gdLst>
                  <a:gd name="T0" fmla="*/ 0 w 777"/>
                  <a:gd name="T1" fmla="*/ 514 h 523"/>
                  <a:gd name="T2" fmla="*/ 6 w 777"/>
                  <a:gd name="T3" fmla="*/ 523 h 523"/>
                  <a:gd name="T4" fmla="*/ 176 w 777"/>
                  <a:gd name="T5" fmla="*/ 343 h 523"/>
                  <a:gd name="T6" fmla="*/ 615 w 777"/>
                  <a:gd name="T7" fmla="*/ 247 h 523"/>
                  <a:gd name="T8" fmla="*/ 777 w 777"/>
                  <a:gd name="T9" fmla="*/ 0 h 523"/>
                </a:gdLst>
                <a:ahLst/>
                <a:cxnLst>
                  <a:cxn ang="0">
                    <a:pos x="T0" y="T1"/>
                  </a:cxn>
                  <a:cxn ang="0">
                    <a:pos x="T2" y="T3"/>
                  </a:cxn>
                  <a:cxn ang="0">
                    <a:pos x="T4" y="T5"/>
                  </a:cxn>
                  <a:cxn ang="0">
                    <a:pos x="T6" y="T7"/>
                  </a:cxn>
                  <a:cxn ang="0">
                    <a:pos x="T8" y="T9"/>
                  </a:cxn>
                </a:cxnLst>
                <a:rect l="0" t="0" r="r" b="b"/>
                <a:pathLst>
                  <a:path w="777" h="523">
                    <a:moveTo>
                      <a:pt x="0" y="514"/>
                    </a:moveTo>
                    <a:lnTo>
                      <a:pt x="6" y="523"/>
                    </a:lnTo>
                    <a:cubicBezTo>
                      <a:pt x="35" y="495"/>
                      <a:pt x="74" y="389"/>
                      <a:pt x="176" y="343"/>
                    </a:cubicBezTo>
                    <a:cubicBezTo>
                      <a:pt x="278" y="297"/>
                      <a:pt x="515" y="304"/>
                      <a:pt x="615" y="247"/>
                    </a:cubicBezTo>
                    <a:cubicBezTo>
                      <a:pt x="715" y="190"/>
                      <a:pt x="746" y="95"/>
                      <a:pt x="777"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sp>
          <p:nvSpPr>
            <p:cNvPr id="10" name="Line 46"/>
            <p:cNvSpPr>
              <a:spLocks noChangeAspect="1" noChangeShapeType="1"/>
            </p:cNvSpPr>
            <p:nvPr/>
          </p:nvSpPr>
          <p:spPr bwMode="auto">
            <a:xfrm rot="17163330" flipH="1">
              <a:off x="3452972" y="4690455"/>
              <a:ext cx="1401" cy="127000"/>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11" name="Freeform 47"/>
            <p:cNvSpPr>
              <a:spLocks/>
            </p:cNvSpPr>
            <p:nvPr/>
          </p:nvSpPr>
          <p:spPr bwMode="auto">
            <a:xfrm>
              <a:off x="2698167" y="4713334"/>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nvGrpSpPr>
            <p:cNvPr id="12" name="Group 11"/>
            <p:cNvGrpSpPr/>
            <p:nvPr/>
          </p:nvGrpSpPr>
          <p:grpSpPr>
            <a:xfrm>
              <a:off x="1566712" y="5458525"/>
              <a:ext cx="1121352" cy="186298"/>
              <a:chOff x="1566712" y="5458525"/>
              <a:chExt cx="1121352" cy="186298"/>
            </a:xfrm>
          </p:grpSpPr>
          <p:sp>
            <p:nvSpPr>
              <p:cNvPr id="44" name="Line 49"/>
              <p:cNvSpPr>
                <a:spLocks noChangeAspect="1" noChangeShapeType="1"/>
              </p:cNvSpPr>
              <p:nvPr/>
            </p:nvSpPr>
            <p:spPr bwMode="auto">
              <a:xfrm rot="17163330" flipH="1">
                <a:off x="2321517" y="5435646"/>
                <a:ext cx="1401" cy="127000"/>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45" name="Freeform 50"/>
              <p:cNvSpPr>
                <a:spLocks/>
              </p:cNvSpPr>
              <p:nvPr/>
            </p:nvSpPr>
            <p:spPr bwMode="auto">
              <a:xfrm>
                <a:off x="1566712" y="5458525"/>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grpSp>
          <p:nvGrpSpPr>
            <p:cNvPr id="13" name="Group 12"/>
            <p:cNvGrpSpPr/>
            <p:nvPr/>
          </p:nvGrpSpPr>
          <p:grpSpPr>
            <a:xfrm>
              <a:off x="1549394" y="5643422"/>
              <a:ext cx="1121352" cy="186298"/>
              <a:chOff x="1549394" y="5643422"/>
              <a:chExt cx="1121352" cy="186298"/>
            </a:xfrm>
          </p:grpSpPr>
          <p:sp>
            <p:nvSpPr>
              <p:cNvPr id="42" name="Line 52"/>
              <p:cNvSpPr>
                <a:spLocks noChangeAspect="1" noChangeShapeType="1"/>
              </p:cNvSpPr>
              <p:nvPr/>
            </p:nvSpPr>
            <p:spPr bwMode="auto">
              <a:xfrm rot="17163330" flipV="1">
                <a:off x="1913097" y="5725599"/>
                <a:ext cx="1401" cy="127000"/>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43" name="Freeform 53"/>
              <p:cNvSpPr>
                <a:spLocks/>
              </p:cNvSpPr>
              <p:nvPr/>
            </p:nvSpPr>
            <p:spPr bwMode="auto">
              <a:xfrm flipH="1" flipV="1">
                <a:off x="1549394" y="5643422"/>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grpSp>
          <p:nvGrpSpPr>
            <p:cNvPr id="14" name="Group 13"/>
            <p:cNvGrpSpPr/>
            <p:nvPr/>
          </p:nvGrpSpPr>
          <p:grpSpPr>
            <a:xfrm>
              <a:off x="1572485" y="4892628"/>
              <a:ext cx="1121352" cy="186298"/>
              <a:chOff x="1572485" y="4892628"/>
              <a:chExt cx="1121352" cy="186298"/>
            </a:xfrm>
          </p:grpSpPr>
          <p:sp>
            <p:nvSpPr>
              <p:cNvPr id="40" name="Line 55"/>
              <p:cNvSpPr>
                <a:spLocks noChangeAspect="1" noChangeShapeType="1"/>
              </p:cNvSpPr>
              <p:nvPr/>
            </p:nvSpPr>
            <p:spPr bwMode="auto">
              <a:xfrm rot="17163330" flipV="1">
                <a:off x="1936188" y="4974805"/>
                <a:ext cx="1401" cy="127000"/>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41" name="Freeform 56"/>
              <p:cNvSpPr>
                <a:spLocks/>
              </p:cNvSpPr>
              <p:nvPr/>
            </p:nvSpPr>
            <p:spPr bwMode="auto">
              <a:xfrm flipH="1" flipV="1">
                <a:off x="1572485" y="4892628"/>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grpSp>
          <p:nvGrpSpPr>
            <p:cNvPr id="15" name="Group 14"/>
            <p:cNvGrpSpPr/>
            <p:nvPr/>
          </p:nvGrpSpPr>
          <p:grpSpPr>
            <a:xfrm>
              <a:off x="1330030" y="4919242"/>
              <a:ext cx="219364" cy="718577"/>
              <a:chOff x="1330030" y="4919242"/>
              <a:chExt cx="219364" cy="718577"/>
            </a:xfrm>
          </p:grpSpPr>
          <p:sp>
            <p:nvSpPr>
              <p:cNvPr id="38" name="Line 58"/>
              <p:cNvSpPr>
                <a:spLocks noChangeAspect="1" noChangeShapeType="1"/>
              </p:cNvSpPr>
              <p:nvPr/>
            </p:nvSpPr>
            <p:spPr bwMode="auto">
              <a:xfrm rot="19744468" flipH="1">
                <a:off x="1410848" y="5404742"/>
                <a:ext cx="1443" cy="123265"/>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39" name="Freeform 59"/>
              <p:cNvSpPr>
                <a:spLocks/>
              </p:cNvSpPr>
              <p:nvPr/>
            </p:nvSpPr>
            <p:spPr bwMode="auto">
              <a:xfrm flipV="1">
                <a:off x="1330030" y="4919242"/>
                <a:ext cx="219364" cy="718577"/>
              </a:xfrm>
              <a:custGeom>
                <a:avLst/>
                <a:gdLst>
                  <a:gd name="T0" fmla="*/ 152 w 152"/>
                  <a:gd name="T1" fmla="*/ 513 h 513"/>
                  <a:gd name="T2" fmla="*/ 38 w 152"/>
                  <a:gd name="T3" fmla="*/ 371 h 513"/>
                  <a:gd name="T4" fmla="*/ 19 w 152"/>
                  <a:gd name="T5" fmla="*/ 212 h 513"/>
                  <a:gd name="T6" fmla="*/ 152 w 152"/>
                  <a:gd name="T7" fmla="*/ 0 h 513"/>
                </a:gdLst>
                <a:ahLst/>
                <a:cxnLst>
                  <a:cxn ang="0">
                    <a:pos x="T0" y="T1"/>
                  </a:cxn>
                  <a:cxn ang="0">
                    <a:pos x="T2" y="T3"/>
                  </a:cxn>
                  <a:cxn ang="0">
                    <a:pos x="T4" y="T5"/>
                  </a:cxn>
                  <a:cxn ang="0">
                    <a:pos x="T6" y="T7"/>
                  </a:cxn>
                </a:cxnLst>
                <a:rect l="0" t="0" r="r" b="b"/>
                <a:pathLst>
                  <a:path w="152" h="513">
                    <a:moveTo>
                      <a:pt x="152" y="513"/>
                    </a:moveTo>
                    <a:cubicBezTo>
                      <a:pt x="106" y="467"/>
                      <a:pt x="60" y="421"/>
                      <a:pt x="38" y="371"/>
                    </a:cubicBezTo>
                    <a:cubicBezTo>
                      <a:pt x="16" y="321"/>
                      <a:pt x="0" y="274"/>
                      <a:pt x="19" y="212"/>
                    </a:cubicBezTo>
                    <a:cubicBezTo>
                      <a:pt x="38" y="150"/>
                      <a:pt x="95" y="75"/>
                      <a:pt x="152"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sp>
          <p:nvSpPr>
            <p:cNvPr id="16" name="Line 61"/>
            <p:cNvSpPr>
              <a:spLocks noChangeAspect="1" noChangeShapeType="1"/>
            </p:cNvSpPr>
            <p:nvPr/>
          </p:nvSpPr>
          <p:spPr bwMode="auto">
            <a:xfrm rot="1855532">
              <a:off x="2829496" y="4616683"/>
              <a:ext cx="1443" cy="123265"/>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17" name="Freeform 16"/>
            <p:cNvSpPr>
              <a:spLocks/>
            </p:cNvSpPr>
            <p:nvPr/>
          </p:nvSpPr>
          <p:spPr bwMode="auto">
            <a:xfrm flipH="1" flipV="1">
              <a:off x="2686621" y="4157242"/>
              <a:ext cx="219364" cy="718577"/>
            </a:xfrm>
            <a:custGeom>
              <a:avLst/>
              <a:gdLst>
                <a:gd name="T0" fmla="*/ 152 w 152"/>
                <a:gd name="T1" fmla="*/ 513 h 513"/>
                <a:gd name="T2" fmla="*/ 38 w 152"/>
                <a:gd name="T3" fmla="*/ 371 h 513"/>
                <a:gd name="T4" fmla="*/ 19 w 152"/>
                <a:gd name="T5" fmla="*/ 212 h 513"/>
                <a:gd name="T6" fmla="*/ 152 w 152"/>
                <a:gd name="T7" fmla="*/ 0 h 513"/>
              </a:gdLst>
              <a:ahLst/>
              <a:cxnLst>
                <a:cxn ang="0">
                  <a:pos x="T0" y="T1"/>
                </a:cxn>
                <a:cxn ang="0">
                  <a:pos x="T2" y="T3"/>
                </a:cxn>
                <a:cxn ang="0">
                  <a:pos x="T4" y="T5"/>
                </a:cxn>
                <a:cxn ang="0">
                  <a:pos x="T6" y="T7"/>
                </a:cxn>
              </a:cxnLst>
              <a:rect l="0" t="0" r="r" b="b"/>
              <a:pathLst>
                <a:path w="152" h="513">
                  <a:moveTo>
                    <a:pt x="152" y="513"/>
                  </a:moveTo>
                  <a:cubicBezTo>
                    <a:pt x="106" y="467"/>
                    <a:pt x="60" y="421"/>
                    <a:pt x="38" y="371"/>
                  </a:cubicBezTo>
                  <a:cubicBezTo>
                    <a:pt x="16" y="321"/>
                    <a:pt x="0" y="274"/>
                    <a:pt x="19" y="212"/>
                  </a:cubicBezTo>
                  <a:cubicBezTo>
                    <a:pt x="38" y="150"/>
                    <a:pt x="95" y="75"/>
                    <a:pt x="152"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nvGrpSpPr>
            <p:cNvPr id="18" name="Group 17"/>
            <p:cNvGrpSpPr/>
            <p:nvPr/>
          </p:nvGrpSpPr>
          <p:grpSpPr>
            <a:xfrm>
              <a:off x="2676519" y="4882823"/>
              <a:ext cx="1102591" cy="760599"/>
              <a:chOff x="2676519" y="4882823"/>
              <a:chExt cx="1102591" cy="760599"/>
            </a:xfrm>
          </p:grpSpPr>
          <p:sp>
            <p:nvSpPr>
              <p:cNvPr id="36" name="Line 64"/>
              <p:cNvSpPr>
                <a:spLocks noChangeAspect="1" noChangeShapeType="1"/>
              </p:cNvSpPr>
              <p:nvPr/>
            </p:nvSpPr>
            <p:spPr bwMode="auto">
              <a:xfrm rot="4334049">
                <a:off x="3099393" y="5477202"/>
                <a:ext cx="1401" cy="127000"/>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37" name="Freeform 65"/>
              <p:cNvSpPr>
                <a:spLocks/>
              </p:cNvSpPr>
              <p:nvPr/>
            </p:nvSpPr>
            <p:spPr bwMode="auto">
              <a:xfrm>
                <a:off x="2676519" y="4882823"/>
                <a:ext cx="1102591" cy="760599"/>
              </a:xfrm>
              <a:custGeom>
                <a:avLst/>
                <a:gdLst>
                  <a:gd name="T0" fmla="*/ 753 w 764"/>
                  <a:gd name="T1" fmla="*/ 0 h 543"/>
                  <a:gd name="T2" fmla="*/ 764 w 764"/>
                  <a:gd name="T3" fmla="*/ 14 h 543"/>
                  <a:gd name="T4" fmla="*/ 485 w 764"/>
                  <a:gd name="T5" fmla="*/ 380 h 543"/>
                  <a:gd name="T6" fmla="*/ 0 w 764"/>
                  <a:gd name="T7" fmla="*/ 543 h 543"/>
                </a:gdLst>
                <a:ahLst/>
                <a:cxnLst>
                  <a:cxn ang="0">
                    <a:pos x="T0" y="T1"/>
                  </a:cxn>
                  <a:cxn ang="0">
                    <a:pos x="T2" y="T3"/>
                  </a:cxn>
                  <a:cxn ang="0">
                    <a:pos x="T4" y="T5"/>
                  </a:cxn>
                  <a:cxn ang="0">
                    <a:pos x="T6" y="T7"/>
                  </a:cxn>
                </a:cxnLst>
                <a:rect l="0" t="0" r="r" b="b"/>
                <a:pathLst>
                  <a:path w="764" h="543">
                    <a:moveTo>
                      <a:pt x="753" y="0"/>
                    </a:moveTo>
                    <a:lnTo>
                      <a:pt x="764" y="14"/>
                    </a:lnTo>
                    <a:cubicBezTo>
                      <a:pt x="719" y="77"/>
                      <a:pt x="612" y="292"/>
                      <a:pt x="485" y="380"/>
                    </a:cubicBezTo>
                    <a:cubicBezTo>
                      <a:pt x="358" y="468"/>
                      <a:pt x="179" y="505"/>
                      <a:pt x="0" y="54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grpSp>
          <p:nvGrpSpPr>
            <p:cNvPr id="19" name="Group 18"/>
            <p:cNvGrpSpPr/>
            <p:nvPr/>
          </p:nvGrpSpPr>
          <p:grpSpPr>
            <a:xfrm>
              <a:off x="2706826" y="4161444"/>
              <a:ext cx="1102591" cy="760599"/>
              <a:chOff x="2706826" y="4161444"/>
              <a:chExt cx="1102591" cy="760599"/>
            </a:xfrm>
          </p:grpSpPr>
          <p:sp>
            <p:nvSpPr>
              <p:cNvPr id="34" name="Line 67"/>
              <p:cNvSpPr>
                <a:spLocks noChangeAspect="1" noChangeShapeType="1"/>
              </p:cNvSpPr>
              <p:nvPr/>
            </p:nvSpPr>
            <p:spPr bwMode="auto">
              <a:xfrm rot="19202490" flipH="1">
                <a:off x="3540985" y="4454198"/>
                <a:ext cx="1443" cy="123265"/>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35" name="Freeform 68"/>
              <p:cNvSpPr>
                <a:spLocks/>
              </p:cNvSpPr>
              <p:nvPr/>
            </p:nvSpPr>
            <p:spPr bwMode="auto">
              <a:xfrm rot="10800000" flipH="1">
                <a:off x="2706826" y="4161444"/>
                <a:ext cx="1102591" cy="760599"/>
              </a:xfrm>
              <a:custGeom>
                <a:avLst/>
                <a:gdLst>
                  <a:gd name="T0" fmla="*/ 753 w 764"/>
                  <a:gd name="T1" fmla="*/ 0 h 543"/>
                  <a:gd name="T2" fmla="*/ 764 w 764"/>
                  <a:gd name="T3" fmla="*/ 14 h 543"/>
                  <a:gd name="T4" fmla="*/ 485 w 764"/>
                  <a:gd name="T5" fmla="*/ 380 h 543"/>
                  <a:gd name="T6" fmla="*/ 0 w 764"/>
                  <a:gd name="T7" fmla="*/ 543 h 543"/>
                </a:gdLst>
                <a:ahLst/>
                <a:cxnLst>
                  <a:cxn ang="0">
                    <a:pos x="T0" y="T1"/>
                  </a:cxn>
                  <a:cxn ang="0">
                    <a:pos x="T2" y="T3"/>
                  </a:cxn>
                  <a:cxn ang="0">
                    <a:pos x="T4" y="T5"/>
                  </a:cxn>
                  <a:cxn ang="0">
                    <a:pos x="T6" y="T7"/>
                  </a:cxn>
                </a:cxnLst>
                <a:rect l="0" t="0" r="r" b="b"/>
                <a:pathLst>
                  <a:path w="764" h="543">
                    <a:moveTo>
                      <a:pt x="753" y="0"/>
                    </a:moveTo>
                    <a:lnTo>
                      <a:pt x="764" y="14"/>
                    </a:lnTo>
                    <a:cubicBezTo>
                      <a:pt x="719" y="77"/>
                      <a:pt x="612" y="292"/>
                      <a:pt x="485" y="380"/>
                    </a:cubicBezTo>
                    <a:cubicBezTo>
                      <a:pt x="358" y="468"/>
                      <a:pt x="179" y="505"/>
                      <a:pt x="0" y="54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sp>
          <p:nvSpPr>
            <p:cNvPr id="20" name="Rectangle 19"/>
            <p:cNvSpPr>
              <a:spLocks noChangeArrowheads="1"/>
            </p:cNvSpPr>
            <p:nvPr/>
          </p:nvSpPr>
          <p:spPr bwMode="auto">
            <a:xfrm>
              <a:off x="2647633" y="5634101"/>
              <a:ext cx="275717" cy="3254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Helvetica"/>
                  <a:ea typeface="+mn-ea"/>
                  <a:cs typeface="Helvetica"/>
                </a:rPr>
                <a:t>5</a:t>
              </a:r>
            </a:p>
          </p:txBody>
        </p:sp>
        <p:sp>
          <p:nvSpPr>
            <p:cNvPr id="21" name="Rectangle 104"/>
            <p:cNvSpPr>
              <a:spLocks noChangeArrowheads="1"/>
            </p:cNvSpPr>
            <p:nvPr/>
          </p:nvSpPr>
          <p:spPr bwMode="auto">
            <a:xfrm>
              <a:off x="1223785" y="4692170"/>
              <a:ext cx="275717" cy="3254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FF"/>
                  </a:solidFill>
                  <a:effectLst/>
                  <a:uLnTx/>
                  <a:uFillTx/>
                  <a:latin typeface="Helvetica"/>
                  <a:ea typeface="+mn-ea"/>
                  <a:cs typeface="Helvetica"/>
                </a:rPr>
                <a:t>3</a:t>
              </a:r>
            </a:p>
          </p:txBody>
        </p:sp>
        <p:sp>
          <p:nvSpPr>
            <p:cNvPr id="22" name="Rectangle 105"/>
            <p:cNvSpPr>
              <a:spLocks noChangeArrowheads="1"/>
            </p:cNvSpPr>
            <p:nvPr/>
          </p:nvSpPr>
          <p:spPr bwMode="auto">
            <a:xfrm>
              <a:off x="1269289" y="5561284"/>
              <a:ext cx="275717" cy="3254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Helvetica"/>
                  <a:ea typeface="+mn-ea"/>
                  <a:cs typeface="Helvetica"/>
                </a:rPr>
                <a:t>2</a:t>
              </a:r>
            </a:p>
          </p:txBody>
        </p:sp>
        <p:sp>
          <p:nvSpPr>
            <p:cNvPr id="23" name="Rectangle 22"/>
            <p:cNvSpPr>
              <a:spLocks noChangeArrowheads="1"/>
            </p:cNvSpPr>
            <p:nvPr/>
          </p:nvSpPr>
          <p:spPr bwMode="auto">
            <a:xfrm>
              <a:off x="2671447" y="3766524"/>
              <a:ext cx="275717" cy="3254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FF"/>
                  </a:solidFill>
                  <a:effectLst/>
                  <a:uLnTx/>
                  <a:uFillTx/>
                  <a:latin typeface="Helvetica"/>
                  <a:ea typeface="+mn-ea"/>
                  <a:cs typeface="Helvetica"/>
                </a:rPr>
                <a:t>1</a:t>
              </a:r>
            </a:p>
          </p:txBody>
        </p:sp>
        <p:sp>
          <p:nvSpPr>
            <p:cNvPr id="24" name="Oval 23"/>
            <p:cNvSpPr>
              <a:spLocks noChangeArrowheads="1"/>
            </p:cNvSpPr>
            <p:nvPr/>
          </p:nvSpPr>
          <p:spPr bwMode="auto">
            <a:xfrm>
              <a:off x="1485894" y="4068996"/>
              <a:ext cx="164592" cy="168088"/>
            </a:xfrm>
            <a:prstGeom prst="ellipse">
              <a:avLst/>
            </a:prstGeom>
            <a:solidFill>
              <a:srgbClr val="FF0000"/>
            </a:solidFill>
            <a:ln w="12700">
              <a:solidFill>
                <a:schemeClr val="tx1"/>
              </a:solidFill>
              <a:round/>
              <a:headEnd/>
              <a:tailEnd/>
            </a:ln>
            <a:effectLst/>
          </p:spPr>
          <p:txBody>
            <a:bodyPr wrap="none" anchor="ctr"/>
            <a:lstStyle/>
            <a:p>
              <a:pPr marL="0" marR="0" lvl="0" indent="0" algn="l" defTabSz="914400" rtl="0" eaLnBrk="1" fontAlgn="base" latinLnBrk="0" hangingPunct="1">
                <a:lnSpc>
                  <a:spcPct val="100000"/>
                </a:lnSpc>
                <a:spcBef>
                  <a:spcPct val="45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Verdana" charset="0"/>
                <a:ea typeface="+mn-ea"/>
                <a:cs typeface="Arial" pitchFamily="34" charset="0"/>
              </a:endParaRPr>
            </a:p>
          </p:txBody>
        </p:sp>
        <p:sp>
          <p:nvSpPr>
            <p:cNvPr id="25" name="Oval 24"/>
            <p:cNvSpPr>
              <a:spLocks noChangeArrowheads="1"/>
            </p:cNvSpPr>
            <p:nvPr/>
          </p:nvSpPr>
          <p:spPr bwMode="auto">
            <a:xfrm>
              <a:off x="2594257" y="5548172"/>
              <a:ext cx="164592" cy="168088"/>
            </a:xfrm>
            <a:prstGeom prst="ellipse">
              <a:avLst/>
            </a:prstGeom>
            <a:solidFill>
              <a:schemeClr val="tx1"/>
            </a:solidFill>
            <a:ln w="12700">
              <a:solidFill>
                <a:srgbClr val="0000FF"/>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26" name="Oval 25"/>
            <p:cNvSpPr>
              <a:spLocks noChangeArrowheads="1"/>
            </p:cNvSpPr>
            <p:nvPr/>
          </p:nvSpPr>
          <p:spPr bwMode="auto">
            <a:xfrm>
              <a:off x="2594257" y="4068996"/>
              <a:ext cx="164592" cy="168088"/>
            </a:xfrm>
            <a:prstGeom prst="ellipse">
              <a:avLst/>
            </a:prstGeom>
            <a:solidFill>
              <a:srgbClr val="0000FF"/>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27" name="Oval 26"/>
            <p:cNvSpPr>
              <a:spLocks noChangeArrowheads="1"/>
            </p:cNvSpPr>
            <p:nvPr/>
          </p:nvSpPr>
          <p:spPr bwMode="auto">
            <a:xfrm>
              <a:off x="2594257" y="4808584"/>
              <a:ext cx="164592" cy="168088"/>
            </a:xfrm>
            <a:prstGeom prst="ellipse">
              <a:avLst/>
            </a:prstGeom>
            <a:solidFill>
              <a:schemeClr val="tx1"/>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28" name="Oval 27"/>
            <p:cNvSpPr>
              <a:spLocks noChangeArrowheads="1"/>
            </p:cNvSpPr>
            <p:nvPr/>
          </p:nvSpPr>
          <p:spPr bwMode="auto">
            <a:xfrm>
              <a:off x="3672737" y="4801113"/>
              <a:ext cx="164592" cy="168088"/>
            </a:xfrm>
            <a:prstGeom prst="ellipse">
              <a:avLst/>
            </a:prstGeom>
            <a:solidFill>
              <a:schemeClr val="tx1"/>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29" name="Oval 71"/>
            <p:cNvSpPr>
              <a:spLocks noChangeArrowheads="1"/>
            </p:cNvSpPr>
            <p:nvPr/>
          </p:nvSpPr>
          <p:spPr bwMode="auto">
            <a:xfrm>
              <a:off x="1485894" y="4808584"/>
              <a:ext cx="164592" cy="168088"/>
            </a:xfrm>
            <a:prstGeom prst="ellipse">
              <a:avLst/>
            </a:prstGeom>
            <a:solidFill>
              <a:srgbClr val="0000FF"/>
            </a:solidFill>
            <a:ln>
              <a:solidFill>
                <a:schemeClr val="tx1"/>
              </a:solidFill>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30" name="Oval 72"/>
            <p:cNvSpPr>
              <a:spLocks noChangeArrowheads="1"/>
            </p:cNvSpPr>
            <p:nvPr/>
          </p:nvSpPr>
          <p:spPr bwMode="auto">
            <a:xfrm>
              <a:off x="1485894" y="5548172"/>
              <a:ext cx="164592" cy="168088"/>
            </a:xfrm>
            <a:prstGeom prst="ellipse">
              <a:avLst/>
            </a:prstGeom>
            <a:solidFill>
              <a:schemeClr val="tx1"/>
            </a:solidFill>
            <a:ln w="12700">
              <a:solidFill>
                <a:schemeClr val="tx1"/>
              </a:solidFill>
              <a:round/>
              <a:headEnd/>
              <a:tailE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31" name="Rectangle 30"/>
            <p:cNvSpPr>
              <a:spLocks noChangeArrowheads="1"/>
            </p:cNvSpPr>
            <p:nvPr/>
          </p:nvSpPr>
          <p:spPr bwMode="auto">
            <a:xfrm>
              <a:off x="1299850" y="3774221"/>
              <a:ext cx="275717" cy="3254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Helvetica"/>
                  <a:ea typeface="+mn-ea"/>
                  <a:cs typeface="Helvetica"/>
                </a:rPr>
                <a:t>0</a:t>
              </a:r>
            </a:p>
          </p:txBody>
        </p:sp>
        <p:sp>
          <p:nvSpPr>
            <p:cNvPr id="32" name="Rectangle 31"/>
            <p:cNvSpPr>
              <a:spLocks noChangeArrowheads="1"/>
            </p:cNvSpPr>
            <p:nvPr/>
          </p:nvSpPr>
          <p:spPr bwMode="auto">
            <a:xfrm>
              <a:off x="3781321" y="4654363"/>
              <a:ext cx="275717" cy="3254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Helvetica"/>
                  <a:ea typeface="+mn-ea"/>
                  <a:cs typeface="Helvetica"/>
                </a:rPr>
                <a:t>4</a:t>
              </a:r>
            </a:p>
          </p:txBody>
        </p:sp>
        <p:sp>
          <p:nvSpPr>
            <p:cNvPr id="33" name="Rectangle 32"/>
            <p:cNvSpPr>
              <a:spLocks noChangeArrowheads="1"/>
            </p:cNvSpPr>
            <p:nvPr/>
          </p:nvSpPr>
          <p:spPr bwMode="auto">
            <a:xfrm>
              <a:off x="2457576" y="4531163"/>
              <a:ext cx="275717" cy="3254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Helvetica"/>
                  <a:ea typeface="+mn-ea"/>
                  <a:cs typeface="Helvetica"/>
                </a:rPr>
                <a:t>6</a:t>
              </a:r>
            </a:p>
          </p:txBody>
        </p:sp>
      </p:grpSp>
      <p:grpSp>
        <p:nvGrpSpPr>
          <p:cNvPr id="54" name="Group 53"/>
          <p:cNvGrpSpPr/>
          <p:nvPr/>
        </p:nvGrpSpPr>
        <p:grpSpPr>
          <a:xfrm>
            <a:off x="5165627" y="825561"/>
            <a:ext cx="3214954" cy="2488491"/>
            <a:chOff x="1223785" y="3766524"/>
            <a:chExt cx="2833253" cy="2193040"/>
          </a:xfrm>
        </p:grpSpPr>
        <p:grpSp>
          <p:nvGrpSpPr>
            <p:cNvPr id="55" name="Group 54"/>
            <p:cNvGrpSpPr/>
            <p:nvPr/>
          </p:nvGrpSpPr>
          <p:grpSpPr>
            <a:xfrm>
              <a:off x="1335803" y="4157242"/>
              <a:ext cx="219364" cy="718577"/>
              <a:chOff x="1335803" y="4157242"/>
              <a:chExt cx="219364" cy="718577"/>
            </a:xfrm>
          </p:grpSpPr>
          <p:sp>
            <p:nvSpPr>
              <p:cNvPr id="101" name="Line 24"/>
              <p:cNvSpPr>
                <a:spLocks noChangeAspect="1" noChangeShapeType="1"/>
              </p:cNvSpPr>
              <p:nvPr/>
            </p:nvSpPr>
            <p:spPr bwMode="auto">
              <a:xfrm rot="1855532" flipH="1" flipV="1">
                <a:off x="1410849" y="4293113"/>
                <a:ext cx="1443" cy="123265"/>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102" name="Freeform 25"/>
              <p:cNvSpPr>
                <a:spLocks/>
              </p:cNvSpPr>
              <p:nvPr/>
            </p:nvSpPr>
            <p:spPr bwMode="auto">
              <a:xfrm>
                <a:off x="1335803" y="4157242"/>
                <a:ext cx="219364" cy="718577"/>
              </a:xfrm>
              <a:custGeom>
                <a:avLst/>
                <a:gdLst>
                  <a:gd name="T0" fmla="*/ 152 w 152"/>
                  <a:gd name="T1" fmla="*/ 513 h 513"/>
                  <a:gd name="T2" fmla="*/ 38 w 152"/>
                  <a:gd name="T3" fmla="*/ 371 h 513"/>
                  <a:gd name="T4" fmla="*/ 19 w 152"/>
                  <a:gd name="T5" fmla="*/ 212 h 513"/>
                  <a:gd name="T6" fmla="*/ 152 w 152"/>
                  <a:gd name="T7" fmla="*/ 0 h 513"/>
                </a:gdLst>
                <a:ahLst/>
                <a:cxnLst>
                  <a:cxn ang="0">
                    <a:pos x="T0" y="T1"/>
                  </a:cxn>
                  <a:cxn ang="0">
                    <a:pos x="T2" y="T3"/>
                  </a:cxn>
                  <a:cxn ang="0">
                    <a:pos x="T4" y="T5"/>
                  </a:cxn>
                  <a:cxn ang="0">
                    <a:pos x="T6" y="T7"/>
                  </a:cxn>
                </a:cxnLst>
                <a:rect l="0" t="0" r="r" b="b"/>
                <a:pathLst>
                  <a:path w="152" h="513">
                    <a:moveTo>
                      <a:pt x="152" y="513"/>
                    </a:moveTo>
                    <a:cubicBezTo>
                      <a:pt x="106" y="467"/>
                      <a:pt x="60" y="421"/>
                      <a:pt x="38" y="371"/>
                    </a:cubicBezTo>
                    <a:cubicBezTo>
                      <a:pt x="16" y="321"/>
                      <a:pt x="0" y="274"/>
                      <a:pt x="19" y="212"/>
                    </a:cubicBezTo>
                    <a:cubicBezTo>
                      <a:pt x="38" y="150"/>
                      <a:pt x="95" y="75"/>
                      <a:pt x="152"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grpSp>
          <p:nvGrpSpPr>
            <p:cNvPr id="56" name="Group 55"/>
            <p:cNvGrpSpPr/>
            <p:nvPr/>
          </p:nvGrpSpPr>
          <p:grpSpPr>
            <a:xfrm>
              <a:off x="1589803" y="4157242"/>
              <a:ext cx="219364" cy="718577"/>
              <a:chOff x="1589803" y="4157242"/>
              <a:chExt cx="219364" cy="718577"/>
            </a:xfrm>
          </p:grpSpPr>
          <p:sp>
            <p:nvSpPr>
              <p:cNvPr id="99" name="Line 27"/>
              <p:cNvSpPr>
                <a:spLocks noChangeAspect="1" noChangeShapeType="1"/>
              </p:cNvSpPr>
              <p:nvPr/>
            </p:nvSpPr>
            <p:spPr bwMode="auto">
              <a:xfrm rot="1855532">
                <a:off x="1732678" y="4616683"/>
                <a:ext cx="1443" cy="123265"/>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100" name="Freeform 28"/>
              <p:cNvSpPr>
                <a:spLocks/>
              </p:cNvSpPr>
              <p:nvPr/>
            </p:nvSpPr>
            <p:spPr bwMode="auto">
              <a:xfrm flipH="1" flipV="1">
                <a:off x="1589803" y="4157242"/>
                <a:ext cx="219364" cy="718577"/>
              </a:xfrm>
              <a:custGeom>
                <a:avLst/>
                <a:gdLst>
                  <a:gd name="T0" fmla="*/ 152 w 152"/>
                  <a:gd name="T1" fmla="*/ 513 h 513"/>
                  <a:gd name="T2" fmla="*/ 38 w 152"/>
                  <a:gd name="T3" fmla="*/ 371 h 513"/>
                  <a:gd name="T4" fmla="*/ 19 w 152"/>
                  <a:gd name="T5" fmla="*/ 212 h 513"/>
                  <a:gd name="T6" fmla="*/ 152 w 152"/>
                  <a:gd name="T7" fmla="*/ 0 h 513"/>
                </a:gdLst>
                <a:ahLst/>
                <a:cxnLst>
                  <a:cxn ang="0">
                    <a:pos x="T0" y="T1"/>
                  </a:cxn>
                  <a:cxn ang="0">
                    <a:pos x="T2" y="T3"/>
                  </a:cxn>
                  <a:cxn ang="0">
                    <a:pos x="T4" y="T5"/>
                  </a:cxn>
                  <a:cxn ang="0">
                    <a:pos x="T6" y="T7"/>
                  </a:cxn>
                </a:cxnLst>
                <a:rect l="0" t="0" r="r" b="b"/>
                <a:pathLst>
                  <a:path w="152" h="513">
                    <a:moveTo>
                      <a:pt x="152" y="513"/>
                    </a:moveTo>
                    <a:cubicBezTo>
                      <a:pt x="106" y="467"/>
                      <a:pt x="60" y="421"/>
                      <a:pt x="38" y="371"/>
                    </a:cubicBezTo>
                    <a:cubicBezTo>
                      <a:pt x="16" y="321"/>
                      <a:pt x="0" y="274"/>
                      <a:pt x="19" y="212"/>
                    </a:cubicBezTo>
                    <a:cubicBezTo>
                      <a:pt x="38" y="150"/>
                      <a:pt x="95" y="75"/>
                      <a:pt x="152"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grpSp>
          <p:nvGrpSpPr>
            <p:cNvPr id="57" name="Group 56"/>
            <p:cNvGrpSpPr/>
            <p:nvPr/>
          </p:nvGrpSpPr>
          <p:grpSpPr>
            <a:xfrm>
              <a:off x="1555166" y="3962540"/>
              <a:ext cx="1121352" cy="186298"/>
              <a:chOff x="1555166" y="3962540"/>
              <a:chExt cx="1121352" cy="186298"/>
            </a:xfrm>
          </p:grpSpPr>
          <p:sp>
            <p:nvSpPr>
              <p:cNvPr id="97" name="Line 30"/>
              <p:cNvSpPr>
                <a:spLocks noChangeAspect="1" noChangeShapeType="1"/>
              </p:cNvSpPr>
              <p:nvPr/>
            </p:nvSpPr>
            <p:spPr bwMode="auto">
              <a:xfrm rot="17163330" flipH="1">
                <a:off x="2309971" y="3939661"/>
                <a:ext cx="1401" cy="127000"/>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98" name="Freeform 31"/>
              <p:cNvSpPr>
                <a:spLocks/>
              </p:cNvSpPr>
              <p:nvPr/>
            </p:nvSpPr>
            <p:spPr bwMode="auto">
              <a:xfrm>
                <a:off x="1555166" y="3962540"/>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grpSp>
          <p:nvGrpSpPr>
            <p:cNvPr id="58" name="Group 57"/>
            <p:cNvGrpSpPr/>
            <p:nvPr/>
          </p:nvGrpSpPr>
          <p:grpSpPr>
            <a:xfrm>
              <a:off x="1563825" y="4891227"/>
              <a:ext cx="1121352" cy="732585"/>
              <a:chOff x="1563825" y="4891227"/>
              <a:chExt cx="1121352" cy="732585"/>
            </a:xfrm>
          </p:grpSpPr>
          <p:sp>
            <p:nvSpPr>
              <p:cNvPr id="95" name="Line 34"/>
              <p:cNvSpPr>
                <a:spLocks noChangeAspect="1" noChangeShapeType="1"/>
              </p:cNvSpPr>
              <p:nvPr/>
            </p:nvSpPr>
            <p:spPr bwMode="auto">
              <a:xfrm rot="3635357">
                <a:off x="1779303" y="5328258"/>
                <a:ext cx="1401" cy="127000"/>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96" name="Freeform 35"/>
              <p:cNvSpPr>
                <a:spLocks/>
              </p:cNvSpPr>
              <p:nvPr/>
            </p:nvSpPr>
            <p:spPr bwMode="auto">
              <a:xfrm>
                <a:off x="1563825" y="4891227"/>
                <a:ext cx="1121352" cy="732585"/>
              </a:xfrm>
              <a:custGeom>
                <a:avLst/>
                <a:gdLst>
                  <a:gd name="T0" fmla="*/ 0 w 777"/>
                  <a:gd name="T1" fmla="*/ 514 h 523"/>
                  <a:gd name="T2" fmla="*/ 6 w 777"/>
                  <a:gd name="T3" fmla="*/ 523 h 523"/>
                  <a:gd name="T4" fmla="*/ 176 w 777"/>
                  <a:gd name="T5" fmla="*/ 343 h 523"/>
                  <a:gd name="T6" fmla="*/ 615 w 777"/>
                  <a:gd name="T7" fmla="*/ 247 h 523"/>
                  <a:gd name="T8" fmla="*/ 777 w 777"/>
                  <a:gd name="T9" fmla="*/ 0 h 523"/>
                </a:gdLst>
                <a:ahLst/>
                <a:cxnLst>
                  <a:cxn ang="0">
                    <a:pos x="T0" y="T1"/>
                  </a:cxn>
                  <a:cxn ang="0">
                    <a:pos x="T2" y="T3"/>
                  </a:cxn>
                  <a:cxn ang="0">
                    <a:pos x="T4" y="T5"/>
                  </a:cxn>
                  <a:cxn ang="0">
                    <a:pos x="T6" y="T7"/>
                  </a:cxn>
                  <a:cxn ang="0">
                    <a:pos x="T8" y="T9"/>
                  </a:cxn>
                </a:cxnLst>
                <a:rect l="0" t="0" r="r" b="b"/>
                <a:pathLst>
                  <a:path w="777" h="523">
                    <a:moveTo>
                      <a:pt x="0" y="514"/>
                    </a:moveTo>
                    <a:lnTo>
                      <a:pt x="6" y="523"/>
                    </a:lnTo>
                    <a:cubicBezTo>
                      <a:pt x="35" y="495"/>
                      <a:pt x="74" y="389"/>
                      <a:pt x="176" y="343"/>
                    </a:cubicBezTo>
                    <a:cubicBezTo>
                      <a:pt x="278" y="297"/>
                      <a:pt x="515" y="304"/>
                      <a:pt x="615" y="247"/>
                    </a:cubicBezTo>
                    <a:cubicBezTo>
                      <a:pt x="715" y="190"/>
                      <a:pt x="746" y="95"/>
                      <a:pt x="777"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sp>
          <p:nvSpPr>
            <p:cNvPr id="59" name="Line 46"/>
            <p:cNvSpPr>
              <a:spLocks noChangeAspect="1" noChangeShapeType="1"/>
            </p:cNvSpPr>
            <p:nvPr/>
          </p:nvSpPr>
          <p:spPr bwMode="auto">
            <a:xfrm rot="17163330" flipH="1">
              <a:off x="3452972" y="4690455"/>
              <a:ext cx="1401" cy="127000"/>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60" name="Freeform 47"/>
            <p:cNvSpPr>
              <a:spLocks/>
            </p:cNvSpPr>
            <p:nvPr/>
          </p:nvSpPr>
          <p:spPr bwMode="auto">
            <a:xfrm>
              <a:off x="2698167" y="4713334"/>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nvGrpSpPr>
            <p:cNvPr id="61" name="Group 60"/>
            <p:cNvGrpSpPr/>
            <p:nvPr/>
          </p:nvGrpSpPr>
          <p:grpSpPr>
            <a:xfrm>
              <a:off x="1566712" y="5458525"/>
              <a:ext cx="1121352" cy="186298"/>
              <a:chOff x="1566712" y="5458525"/>
              <a:chExt cx="1121352" cy="186298"/>
            </a:xfrm>
          </p:grpSpPr>
          <p:sp>
            <p:nvSpPr>
              <p:cNvPr id="93" name="Line 49"/>
              <p:cNvSpPr>
                <a:spLocks noChangeAspect="1" noChangeShapeType="1"/>
              </p:cNvSpPr>
              <p:nvPr/>
            </p:nvSpPr>
            <p:spPr bwMode="auto">
              <a:xfrm rot="17163330" flipH="1">
                <a:off x="2321517" y="5435646"/>
                <a:ext cx="1401" cy="127000"/>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94" name="Freeform 50"/>
              <p:cNvSpPr>
                <a:spLocks/>
              </p:cNvSpPr>
              <p:nvPr/>
            </p:nvSpPr>
            <p:spPr bwMode="auto">
              <a:xfrm>
                <a:off x="1566712" y="5458525"/>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grpSp>
          <p:nvGrpSpPr>
            <p:cNvPr id="62" name="Group 61"/>
            <p:cNvGrpSpPr/>
            <p:nvPr/>
          </p:nvGrpSpPr>
          <p:grpSpPr>
            <a:xfrm>
              <a:off x="1549394" y="5643422"/>
              <a:ext cx="1121352" cy="186298"/>
              <a:chOff x="1549394" y="5643422"/>
              <a:chExt cx="1121352" cy="186298"/>
            </a:xfrm>
          </p:grpSpPr>
          <p:sp>
            <p:nvSpPr>
              <p:cNvPr id="91" name="Line 52"/>
              <p:cNvSpPr>
                <a:spLocks noChangeAspect="1" noChangeShapeType="1"/>
              </p:cNvSpPr>
              <p:nvPr/>
            </p:nvSpPr>
            <p:spPr bwMode="auto">
              <a:xfrm rot="17163330" flipV="1">
                <a:off x="1913097" y="5725599"/>
                <a:ext cx="1401" cy="127000"/>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92" name="Freeform 53"/>
              <p:cNvSpPr>
                <a:spLocks/>
              </p:cNvSpPr>
              <p:nvPr/>
            </p:nvSpPr>
            <p:spPr bwMode="auto">
              <a:xfrm flipH="1" flipV="1">
                <a:off x="1549394" y="5643422"/>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grpSp>
          <p:nvGrpSpPr>
            <p:cNvPr id="63" name="Group 62"/>
            <p:cNvGrpSpPr/>
            <p:nvPr/>
          </p:nvGrpSpPr>
          <p:grpSpPr>
            <a:xfrm>
              <a:off x="1572485" y="4892628"/>
              <a:ext cx="1121352" cy="186298"/>
              <a:chOff x="1572485" y="4892628"/>
              <a:chExt cx="1121352" cy="186298"/>
            </a:xfrm>
          </p:grpSpPr>
          <p:sp>
            <p:nvSpPr>
              <p:cNvPr id="89" name="Line 55"/>
              <p:cNvSpPr>
                <a:spLocks noChangeAspect="1" noChangeShapeType="1"/>
              </p:cNvSpPr>
              <p:nvPr/>
            </p:nvSpPr>
            <p:spPr bwMode="auto">
              <a:xfrm rot="17163330" flipV="1">
                <a:off x="1936188" y="4974805"/>
                <a:ext cx="1401" cy="127000"/>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90" name="Freeform 56"/>
              <p:cNvSpPr>
                <a:spLocks/>
              </p:cNvSpPr>
              <p:nvPr/>
            </p:nvSpPr>
            <p:spPr bwMode="auto">
              <a:xfrm flipH="1" flipV="1">
                <a:off x="1572485" y="4892628"/>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grpSp>
          <p:nvGrpSpPr>
            <p:cNvPr id="64" name="Group 63"/>
            <p:cNvGrpSpPr/>
            <p:nvPr/>
          </p:nvGrpSpPr>
          <p:grpSpPr>
            <a:xfrm>
              <a:off x="1330030" y="4919242"/>
              <a:ext cx="219364" cy="718577"/>
              <a:chOff x="1330030" y="4919242"/>
              <a:chExt cx="219364" cy="718577"/>
            </a:xfrm>
          </p:grpSpPr>
          <p:sp>
            <p:nvSpPr>
              <p:cNvPr id="87" name="Line 58"/>
              <p:cNvSpPr>
                <a:spLocks noChangeAspect="1" noChangeShapeType="1"/>
              </p:cNvSpPr>
              <p:nvPr/>
            </p:nvSpPr>
            <p:spPr bwMode="auto">
              <a:xfrm rot="19744468" flipH="1">
                <a:off x="1410848" y="5404742"/>
                <a:ext cx="1443" cy="123265"/>
              </a:xfrm>
              <a:prstGeom prst="line">
                <a:avLst/>
              </a:prstGeom>
              <a:noFill/>
              <a:ln w="22225">
                <a:solidFill>
                  <a:srgbClr val="00B050"/>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88" name="Freeform 59"/>
              <p:cNvSpPr>
                <a:spLocks/>
              </p:cNvSpPr>
              <p:nvPr/>
            </p:nvSpPr>
            <p:spPr bwMode="auto">
              <a:xfrm flipV="1">
                <a:off x="1330030" y="4919242"/>
                <a:ext cx="219364" cy="718577"/>
              </a:xfrm>
              <a:custGeom>
                <a:avLst/>
                <a:gdLst>
                  <a:gd name="T0" fmla="*/ 152 w 152"/>
                  <a:gd name="T1" fmla="*/ 513 h 513"/>
                  <a:gd name="T2" fmla="*/ 38 w 152"/>
                  <a:gd name="T3" fmla="*/ 371 h 513"/>
                  <a:gd name="T4" fmla="*/ 19 w 152"/>
                  <a:gd name="T5" fmla="*/ 212 h 513"/>
                  <a:gd name="T6" fmla="*/ 152 w 152"/>
                  <a:gd name="T7" fmla="*/ 0 h 513"/>
                </a:gdLst>
                <a:ahLst/>
                <a:cxnLst>
                  <a:cxn ang="0">
                    <a:pos x="T0" y="T1"/>
                  </a:cxn>
                  <a:cxn ang="0">
                    <a:pos x="T2" y="T3"/>
                  </a:cxn>
                  <a:cxn ang="0">
                    <a:pos x="T4" y="T5"/>
                  </a:cxn>
                  <a:cxn ang="0">
                    <a:pos x="T6" y="T7"/>
                  </a:cxn>
                </a:cxnLst>
                <a:rect l="0" t="0" r="r" b="b"/>
                <a:pathLst>
                  <a:path w="152" h="513">
                    <a:moveTo>
                      <a:pt x="152" y="513"/>
                    </a:moveTo>
                    <a:cubicBezTo>
                      <a:pt x="106" y="467"/>
                      <a:pt x="60" y="421"/>
                      <a:pt x="38" y="371"/>
                    </a:cubicBezTo>
                    <a:cubicBezTo>
                      <a:pt x="16" y="321"/>
                      <a:pt x="0" y="274"/>
                      <a:pt x="19" y="212"/>
                    </a:cubicBezTo>
                    <a:cubicBezTo>
                      <a:pt x="38" y="150"/>
                      <a:pt x="95" y="75"/>
                      <a:pt x="152" y="0"/>
                    </a:cubicBezTo>
                  </a:path>
                </a:pathLst>
              </a:custGeom>
              <a:noFill/>
              <a:ln w="28575" cap="flat" cmpd="sng">
                <a:solidFill>
                  <a:srgbClr val="00B050"/>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sp>
          <p:nvSpPr>
            <p:cNvPr id="65" name="Line 61"/>
            <p:cNvSpPr>
              <a:spLocks noChangeAspect="1" noChangeShapeType="1"/>
            </p:cNvSpPr>
            <p:nvPr/>
          </p:nvSpPr>
          <p:spPr bwMode="auto">
            <a:xfrm rot="1855532">
              <a:off x="2829496" y="4616683"/>
              <a:ext cx="1443" cy="123265"/>
            </a:xfrm>
            <a:prstGeom prst="line">
              <a:avLst/>
            </a:prstGeom>
            <a:noFill/>
            <a:ln w="22225">
              <a:solidFill>
                <a:srgbClr val="00B050"/>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66" name="Freeform 65"/>
            <p:cNvSpPr>
              <a:spLocks/>
            </p:cNvSpPr>
            <p:nvPr/>
          </p:nvSpPr>
          <p:spPr bwMode="auto">
            <a:xfrm flipH="1" flipV="1">
              <a:off x="2686621" y="4157242"/>
              <a:ext cx="219364" cy="718577"/>
            </a:xfrm>
            <a:custGeom>
              <a:avLst/>
              <a:gdLst>
                <a:gd name="T0" fmla="*/ 152 w 152"/>
                <a:gd name="T1" fmla="*/ 513 h 513"/>
                <a:gd name="T2" fmla="*/ 38 w 152"/>
                <a:gd name="T3" fmla="*/ 371 h 513"/>
                <a:gd name="T4" fmla="*/ 19 w 152"/>
                <a:gd name="T5" fmla="*/ 212 h 513"/>
                <a:gd name="T6" fmla="*/ 152 w 152"/>
                <a:gd name="T7" fmla="*/ 0 h 513"/>
              </a:gdLst>
              <a:ahLst/>
              <a:cxnLst>
                <a:cxn ang="0">
                  <a:pos x="T0" y="T1"/>
                </a:cxn>
                <a:cxn ang="0">
                  <a:pos x="T2" y="T3"/>
                </a:cxn>
                <a:cxn ang="0">
                  <a:pos x="T4" y="T5"/>
                </a:cxn>
                <a:cxn ang="0">
                  <a:pos x="T6" y="T7"/>
                </a:cxn>
              </a:cxnLst>
              <a:rect l="0" t="0" r="r" b="b"/>
              <a:pathLst>
                <a:path w="152" h="513">
                  <a:moveTo>
                    <a:pt x="152" y="513"/>
                  </a:moveTo>
                  <a:cubicBezTo>
                    <a:pt x="106" y="467"/>
                    <a:pt x="60" y="421"/>
                    <a:pt x="38" y="371"/>
                  </a:cubicBezTo>
                  <a:cubicBezTo>
                    <a:pt x="16" y="321"/>
                    <a:pt x="0" y="274"/>
                    <a:pt x="19" y="212"/>
                  </a:cubicBezTo>
                  <a:cubicBezTo>
                    <a:pt x="38" y="150"/>
                    <a:pt x="95" y="75"/>
                    <a:pt x="152" y="0"/>
                  </a:cubicBezTo>
                </a:path>
              </a:pathLst>
            </a:custGeom>
            <a:noFill/>
            <a:ln w="28575" cap="flat" cmpd="sng">
              <a:solidFill>
                <a:srgbClr val="00B050"/>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nvGrpSpPr>
            <p:cNvPr id="67" name="Group 66"/>
            <p:cNvGrpSpPr/>
            <p:nvPr/>
          </p:nvGrpSpPr>
          <p:grpSpPr>
            <a:xfrm>
              <a:off x="2676519" y="4882823"/>
              <a:ext cx="1102591" cy="760599"/>
              <a:chOff x="2676519" y="4882823"/>
              <a:chExt cx="1102591" cy="760599"/>
            </a:xfrm>
          </p:grpSpPr>
          <p:sp>
            <p:nvSpPr>
              <p:cNvPr id="85" name="Line 64"/>
              <p:cNvSpPr>
                <a:spLocks noChangeAspect="1" noChangeShapeType="1"/>
              </p:cNvSpPr>
              <p:nvPr/>
            </p:nvSpPr>
            <p:spPr bwMode="auto">
              <a:xfrm rot="4334049">
                <a:off x="3099393" y="5477202"/>
                <a:ext cx="1401" cy="127000"/>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86" name="Freeform 65"/>
              <p:cNvSpPr>
                <a:spLocks/>
              </p:cNvSpPr>
              <p:nvPr/>
            </p:nvSpPr>
            <p:spPr bwMode="auto">
              <a:xfrm>
                <a:off x="2676519" y="4882823"/>
                <a:ext cx="1102591" cy="760599"/>
              </a:xfrm>
              <a:custGeom>
                <a:avLst/>
                <a:gdLst>
                  <a:gd name="T0" fmla="*/ 753 w 764"/>
                  <a:gd name="T1" fmla="*/ 0 h 543"/>
                  <a:gd name="T2" fmla="*/ 764 w 764"/>
                  <a:gd name="T3" fmla="*/ 14 h 543"/>
                  <a:gd name="T4" fmla="*/ 485 w 764"/>
                  <a:gd name="T5" fmla="*/ 380 h 543"/>
                  <a:gd name="T6" fmla="*/ 0 w 764"/>
                  <a:gd name="T7" fmla="*/ 543 h 543"/>
                </a:gdLst>
                <a:ahLst/>
                <a:cxnLst>
                  <a:cxn ang="0">
                    <a:pos x="T0" y="T1"/>
                  </a:cxn>
                  <a:cxn ang="0">
                    <a:pos x="T2" y="T3"/>
                  </a:cxn>
                  <a:cxn ang="0">
                    <a:pos x="T4" y="T5"/>
                  </a:cxn>
                  <a:cxn ang="0">
                    <a:pos x="T6" y="T7"/>
                  </a:cxn>
                </a:cxnLst>
                <a:rect l="0" t="0" r="r" b="b"/>
                <a:pathLst>
                  <a:path w="764" h="543">
                    <a:moveTo>
                      <a:pt x="753" y="0"/>
                    </a:moveTo>
                    <a:lnTo>
                      <a:pt x="764" y="14"/>
                    </a:lnTo>
                    <a:cubicBezTo>
                      <a:pt x="719" y="77"/>
                      <a:pt x="612" y="292"/>
                      <a:pt x="485" y="380"/>
                    </a:cubicBezTo>
                    <a:cubicBezTo>
                      <a:pt x="358" y="468"/>
                      <a:pt x="179" y="505"/>
                      <a:pt x="0" y="54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grpSp>
          <p:nvGrpSpPr>
            <p:cNvPr id="68" name="Group 67"/>
            <p:cNvGrpSpPr/>
            <p:nvPr/>
          </p:nvGrpSpPr>
          <p:grpSpPr>
            <a:xfrm>
              <a:off x="2706826" y="4161444"/>
              <a:ext cx="1102591" cy="760599"/>
              <a:chOff x="2706826" y="4161444"/>
              <a:chExt cx="1102591" cy="760599"/>
            </a:xfrm>
          </p:grpSpPr>
          <p:sp>
            <p:nvSpPr>
              <p:cNvPr id="83" name="Line 67"/>
              <p:cNvSpPr>
                <a:spLocks noChangeAspect="1" noChangeShapeType="1"/>
              </p:cNvSpPr>
              <p:nvPr/>
            </p:nvSpPr>
            <p:spPr bwMode="auto">
              <a:xfrm rot="19202490" flipH="1">
                <a:off x="3540985" y="4454198"/>
                <a:ext cx="1443" cy="123265"/>
              </a:xfrm>
              <a:prstGeom prst="line">
                <a:avLst/>
              </a:prstGeom>
              <a:noFill/>
              <a:ln w="22225">
                <a:solidFill>
                  <a:srgbClr val="00B050"/>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84" name="Freeform 68"/>
              <p:cNvSpPr>
                <a:spLocks/>
              </p:cNvSpPr>
              <p:nvPr/>
            </p:nvSpPr>
            <p:spPr bwMode="auto">
              <a:xfrm rot="10800000" flipH="1">
                <a:off x="2706826" y="4161444"/>
                <a:ext cx="1102591" cy="760599"/>
              </a:xfrm>
              <a:custGeom>
                <a:avLst/>
                <a:gdLst>
                  <a:gd name="T0" fmla="*/ 753 w 764"/>
                  <a:gd name="T1" fmla="*/ 0 h 543"/>
                  <a:gd name="T2" fmla="*/ 764 w 764"/>
                  <a:gd name="T3" fmla="*/ 14 h 543"/>
                  <a:gd name="T4" fmla="*/ 485 w 764"/>
                  <a:gd name="T5" fmla="*/ 380 h 543"/>
                  <a:gd name="T6" fmla="*/ 0 w 764"/>
                  <a:gd name="T7" fmla="*/ 543 h 543"/>
                </a:gdLst>
                <a:ahLst/>
                <a:cxnLst>
                  <a:cxn ang="0">
                    <a:pos x="T0" y="T1"/>
                  </a:cxn>
                  <a:cxn ang="0">
                    <a:pos x="T2" y="T3"/>
                  </a:cxn>
                  <a:cxn ang="0">
                    <a:pos x="T4" y="T5"/>
                  </a:cxn>
                  <a:cxn ang="0">
                    <a:pos x="T6" y="T7"/>
                  </a:cxn>
                </a:cxnLst>
                <a:rect l="0" t="0" r="r" b="b"/>
                <a:pathLst>
                  <a:path w="764" h="543">
                    <a:moveTo>
                      <a:pt x="753" y="0"/>
                    </a:moveTo>
                    <a:lnTo>
                      <a:pt x="764" y="14"/>
                    </a:lnTo>
                    <a:cubicBezTo>
                      <a:pt x="719" y="77"/>
                      <a:pt x="612" y="292"/>
                      <a:pt x="485" y="380"/>
                    </a:cubicBezTo>
                    <a:cubicBezTo>
                      <a:pt x="358" y="468"/>
                      <a:pt x="179" y="505"/>
                      <a:pt x="0" y="543"/>
                    </a:cubicBezTo>
                  </a:path>
                </a:pathLst>
              </a:custGeom>
              <a:noFill/>
              <a:ln w="28575" cap="flat" cmpd="sng">
                <a:solidFill>
                  <a:srgbClr val="00B050"/>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sp>
          <p:nvSpPr>
            <p:cNvPr id="69" name="Rectangle 68"/>
            <p:cNvSpPr>
              <a:spLocks noChangeArrowheads="1"/>
            </p:cNvSpPr>
            <p:nvPr/>
          </p:nvSpPr>
          <p:spPr bwMode="auto">
            <a:xfrm>
              <a:off x="2647633" y="5634101"/>
              <a:ext cx="275717" cy="3254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Helvetica"/>
                  <a:ea typeface="+mn-ea"/>
                  <a:cs typeface="Helvetica"/>
                </a:rPr>
                <a:t>5</a:t>
              </a:r>
            </a:p>
          </p:txBody>
        </p:sp>
        <p:sp>
          <p:nvSpPr>
            <p:cNvPr id="70" name="Rectangle 104"/>
            <p:cNvSpPr>
              <a:spLocks noChangeArrowheads="1"/>
            </p:cNvSpPr>
            <p:nvPr/>
          </p:nvSpPr>
          <p:spPr bwMode="auto">
            <a:xfrm>
              <a:off x="1223785" y="4692170"/>
              <a:ext cx="275717" cy="3254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Helvetica"/>
                  <a:ea typeface="+mn-ea"/>
                  <a:cs typeface="Helvetica"/>
                </a:rPr>
                <a:t>3</a:t>
              </a:r>
            </a:p>
          </p:txBody>
        </p:sp>
        <p:sp>
          <p:nvSpPr>
            <p:cNvPr id="71" name="Rectangle 105"/>
            <p:cNvSpPr>
              <a:spLocks noChangeArrowheads="1"/>
            </p:cNvSpPr>
            <p:nvPr/>
          </p:nvSpPr>
          <p:spPr bwMode="auto">
            <a:xfrm>
              <a:off x="1269289" y="5561284"/>
              <a:ext cx="275717" cy="3254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Helvetica"/>
                  <a:ea typeface="+mn-ea"/>
                  <a:cs typeface="Helvetica"/>
                </a:rPr>
                <a:t>2</a:t>
              </a:r>
            </a:p>
          </p:txBody>
        </p:sp>
        <p:sp>
          <p:nvSpPr>
            <p:cNvPr id="72" name="Rectangle 71"/>
            <p:cNvSpPr>
              <a:spLocks noChangeArrowheads="1"/>
            </p:cNvSpPr>
            <p:nvPr/>
          </p:nvSpPr>
          <p:spPr bwMode="auto">
            <a:xfrm>
              <a:off x="2671447" y="3766524"/>
              <a:ext cx="275717" cy="3254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Helvetica"/>
                  <a:ea typeface="+mn-ea"/>
                  <a:cs typeface="Helvetica"/>
                </a:rPr>
                <a:t>1</a:t>
              </a:r>
            </a:p>
          </p:txBody>
        </p:sp>
        <p:sp>
          <p:nvSpPr>
            <p:cNvPr id="73" name="Oval 72"/>
            <p:cNvSpPr>
              <a:spLocks noChangeArrowheads="1"/>
            </p:cNvSpPr>
            <p:nvPr/>
          </p:nvSpPr>
          <p:spPr bwMode="auto">
            <a:xfrm>
              <a:off x="1485894" y="4068996"/>
              <a:ext cx="164592" cy="168088"/>
            </a:xfrm>
            <a:prstGeom prst="ellipse">
              <a:avLst/>
            </a:prstGeom>
            <a:solidFill>
              <a:schemeClr val="bg1">
                <a:lumMod val="85000"/>
              </a:schemeClr>
            </a:solidFill>
            <a:ln w="12700">
              <a:solidFill>
                <a:schemeClr val="tx1"/>
              </a:solidFill>
              <a:round/>
              <a:headEnd/>
              <a:tailEnd/>
            </a:ln>
            <a:effectLst/>
          </p:spPr>
          <p:txBody>
            <a:bodyPr wrap="none" anchor="ctr"/>
            <a:lstStyle/>
            <a:p>
              <a:pPr marL="0" marR="0" lvl="0" indent="0" algn="l" defTabSz="914400" rtl="0" eaLnBrk="1" fontAlgn="base" latinLnBrk="0" hangingPunct="1">
                <a:lnSpc>
                  <a:spcPct val="100000"/>
                </a:lnSpc>
                <a:spcBef>
                  <a:spcPct val="45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Verdana" charset="0"/>
                <a:ea typeface="+mn-ea"/>
                <a:cs typeface="Arial" pitchFamily="34" charset="0"/>
              </a:endParaRPr>
            </a:p>
          </p:txBody>
        </p:sp>
        <p:sp>
          <p:nvSpPr>
            <p:cNvPr id="74" name="Oval 73"/>
            <p:cNvSpPr>
              <a:spLocks noChangeArrowheads="1"/>
            </p:cNvSpPr>
            <p:nvPr/>
          </p:nvSpPr>
          <p:spPr bwMode="auto">
            <a:xfrm>
              <a:off x="2594257" y="5548172"/>
              <a:ext cx="164592" cy="168088"/>
            </a:xfrm>
            <a:prstGeom prst="ellipse">
              <a:avLst/>
            </a:prstGeom>
            <a:solidFill>
              <a:schemeClr val="tx1"/>
            </a:solidFill>
            <a:ln w="12700">
              <a:solidFill>
                <a:srgbClr val="0000FF"/>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75" name="Oval 74"/>
            <p:cNvSpPr>
              <a:spLocks noChangeArrowheads="1"/>
            </p:cNvSpPr>
            <p:nvPr/>
          </p:nvSpPr>
          <p:spPr bwMode="auto">
            <a:xfrm>
              <a:off x="2594257" y="4068996"/>
              <a:ext cx="164592" cy="168088"/>
            </a:xfrm>
            <a:prstGeom prst="ellipse">
              <a:avLst/>
            </a:prstGeom>
            <a:solidFill>
              <a:srgbClr val="FF0000"/>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76" name="Oval 75"/>
            <p:cNvSpPr>
              <a:spLocks noChangeArrowheads="1"/>
            </p:cNvSpPr>
            <p:nvPr/>
          </p:nvSpPr>
          <p:spPr bwMode="auto">
            <a:xfrm>
              <a:off x="2594257" y="4808584"/>
              <a:ext cx="164592" cy="168088"/>
            </a:xfrm>
            <a:prstGeom prst="ellipse">
              <a:avLst/>
            </a:prstGeom>
            <a:solidFill>
              <a:srgbClr val="0000FF"/>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77" name="Oval 76"/>
            <p:cNvSpPr>
              <a:spLocks noChangeArrowheads="1"/>
            </p:cNvSpPr>
            <p:nvPr/>
          </p:nvSpPr>
          <p:spPr bwMode="auto">
            <a:xfrm>
              <a:off x="3672737" y="4801113"/>
              <a:ext cx="164592" cy="168088"/>
            </a:xfrm>
            <a:prstGeom prst="ellipse">
              <a:avLst/>
            </a:prstGeom>
            <a:solidFill>
              <a:srgbClr val="0000FF"/>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78" name="Oval 71"/>
            <p:cNvSpPr>
              <a:spLocks noChangeArrowheads="1"/>
            </p:cNvSpPr>
            <p:nvPr/>
          </p:nvSpPr>
          <p:spPr bwMode="auto">
            <a:xfrm>
              <a:off x="1485894" y="4808584"/>
              <a:ext cx="164592" cy="168088"/>
            </a:xfrm>
            <a:prstGeom prst="ellipse">
              <a:avLst/>
            </a:prstGeom>
            <a:solidFill>
              <a:srgbClr val="FF0000"/>
            </a:solidFill>
            <a:ln>
              <a:solidFill>
                <a:schemeClr val="tx1"/>
              </a:solidFill>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79" name="Oval 72"/>
            <p:cNvSpPr>
              <a:spLocks noChangeArrowheads="1"/>
            </p:cNvSpPr>
            <p:nvPr/>
          </p:nvSpPr>
          <p:spPr bwMode="auto">
            <a:xfrm>
              <a:off x="1485894" y="5548172"/>
              <a:ext cx="164592" cy="168088"/>
            </a:xfrm>
            <a:prstGeom prst="ellipse">
              <a:avLst/>
            </a:prstGeom>
            <a:solidFill>
              <a:srgbClr val="0000FF"/>
            </a:solidFill>
            <a:ln w="12700">
              <a:solidFill>
                <a:schemeClr val="tx1"/>
              </a:solidFill>
              <a:round/>
              <a:headEnd/>
              <a:tailE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80" name="Rectangle 79"/>
            <p:cNvSpPr>
              <a:spLocks noChangeArrowheads="1"/>
            </p:cNvSpPr>
            <p:nvPr/>
          </p:nvSpPr>
          <p:spPr bwMode="auto">
            <a:xfrm>
              <a:off x="1299850" y="3774221"/>
              <a:ext cx="275717" cy="3254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Helvetica"/>
                  <a:ea typeface="+mn-ea"/>
                  <a:cs typeface="Helvetica"/>
                </a:rPr>
                <a:t>0</a:t>
              </a:r>
            </a:p>
          </p:txBody>
        </p:sp>
        <p:sp>
          <p:nvSpPr>
            <p:cNvPr id="81" name="Rectangle 80"/>
            <p:cNvSpPr>
              <a:spLocks noChangeArrowheads="1"/>
            </p:cNvSpPr>
            <p:nvPr/>
          </p:nvSpPr>
          <p:spPr bwMode="auto">
            <a:xfrm>
              <a:off x="3781321" y="4654363"/>
              <a:ext cx="275717" cy="3254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Helvetica"/>
                  <a:ea typeface="+mn-ea"/>
                  <a:cs typeface="Helvetica"/>
                </a:rPr>
                <a:t>4</a:t>
              </a:r>
            </a:p>
          </p:txBody>
        </p:sp>
        <p:sp>
          <p:nvSpPr>
            <p:cNvPr id="82" name="Rectangle 81"/>
            <p:cNvSpPr>
              <a:spLocks noChangeArrowheads="1"/>
            </p:cNvSpPr>
            <p:nvPr/>
          </p:nvSpPr>
          <p:spPr bwMode="auto">
            <a:xfrm>
              <a:off x="2457576" y="4531163"/>
              <a:ext cx="275717" cy="3254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Helvetica"/>
                  <a:ea typeface="+mn-ea"/>
                  <a:cs typeface="Helvetica"/>
                </a:rPr>
                <a:t>6</a:t>
              </a:r>
            </a:p>
          </p:txBody>
        </p:sp>
      </p:grpSp>
      <p:grpSp>
        <p:nvGrpSpPr>
          <p:cNvPr id="111" name="Group 110"/>
          <p:cNvGrpSpPr/>
          <p:nvPr/>
        </p:nvGrpSpPr>
        <p:grpSpPr>
          <a:xfrm>
            <a:off x="855603" y="3867993"/>
            <a:ext cx="3214954" cy="2488491"/>
            <a:chOff x="1223785" y="3766524"/>
            <a:chExt cx="2833253" cy="2193040"/>
          </a:xfrm>
        </p:grpSpPr>
        <p:grpSp>
          <p:nvGrpSpPr>
            <p:cNvPr id="113" name="Group 112"/>
            <p:cNvGrpSpPr/>
            <p:nvPr/>
          </p:nvGrpSpPr>
          <p:grpSpPr>
            <a:xfrm>
              <a:off x="1335803" y="4157242"/>
              <a:ext cx="219364" cy="718577"/>
              <a:chOff x="1335803" y="4157242"/>
              <a:chExt cx="219364" cy="718577"/>
            </a:xfrm>
          </p:grpSpPr>
          <p:sp>
            <p:nvSpPr>
              <p:cNvPr id="159" name="Line 24"/>
              <p:cNvSpPr>
                <a:spLocks noChangeAspect="1" noChangeShapeType="1"/>
              </p:cNvSpPr>
              <p:nvPr/>
            </p:nvSpPr>
            <p:spPr bwMode="auto">
              <a:xfrm rot="1855532" flipH="1" flipV="1">
                <a:off x="1410849" y="4293113"/>
                <a:ext cx="1443" cy="123265"/>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160" name="Freeform 25"/>
              <p:cNvSpPr>
                <a:spLocks/>
              </p:cNvSpPr>
              <p:nvPr/>
            </p:nvSpPr>
            <p:spPr bwMode="auto">
              <a:xfrm>
                <a:off x="1335803" y="4157242"/>
                <a:ext cx="219364" cy="718577"/>
              </a:xfrm>
              <a:custGeom>
                <a:avLst/>
                <a:gdLst>
                  <a:gd name="T0" fmla="*/ 152 w 152"/>
                  <a:gd name="T1" fmla="*/ 513 h 513"/>
                  <a:gd name="T2" fmla="*/ 38 w 152"/>
                  <a:gd name="T3" fmla="*/ 371 h 513"/>
                  <a:gd name="T4" fmla="*/ 19 w 152"/>
                  <a:gd name="T5" fmla="*/ 212 h 513"/>
                  <a:gd name="T6" fmla="*/ 152 w 152"/>
                  <a:gd name="T7" fmla="*/ 0 h 513"/>
                </a:gdLst>
                <a:ahLst/>
                <a:cxnLst>
                  <a:cxn ang="0">
                    <a:pos x="T0" y="T1"/>
                  </a:cxn>
                  <a:cxn ang="0">
                    <a:pos x="T2" y="T3"/>
                  </a:cxn>
                  <a:cxn ang="0">
                    <a:pos x="T4" y="T5"/>
                  </a:cxn>
                  <a:cxn ang="0">
                    <a:pos x="T6" y="T7"/>
                  </a:cxn>
                </a:cxnLst>
                <a:rect l="0" t="0" r="r" b="b"/>
                <a:pathLst>
                  <a:path w="152" h="513">
                    <a:moveTo>
                      <a:pt x="152" y="513"/>
                    </a:moveTo>
                    <a:cubicBezTo>
                      <a:pt x="106" y="467"/>
                      <a:pt x="60" y="421"/>
                      <a:pt x="38" y="371"/>
                    </a:cubicBezTo>
                    <a:cubicBezTo>
                      <a:pt x="16" y="321"/>
                      <a:pt x="0" y="274"/>
                      <a:pt x="19" y="212"/>
                    </a:cubicBezTo>
                    <a:cubicBezTo>
                      <a:pt x="38" y="150"/>
                      <a:pt x="95" y="75"/>
                      <a:pt x="152"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grpSp>
          <p:nvGrpSpPr>
            <p:cNvPr id="114" name="Group 113"/>
            <p:cNvGrpSpPr/>
            <p:nvPr/>
          </p:nvGrpSpPr>
          <p:grpSpPr>
            <a:xfrm>
              <a:off x="1589803" y="4157242"/>
              <a:ext cx="219364" cy="718577"/>
              <a:chOff x="1589803" y="4157242"/>
              <a:chExt cx="219364" cy="718577"/>
            </a:xfrm>
          </p:grpSpPr>
          <p:sp>
            <p:nvSpPr>
              <p:cNvPr id="157" name="Line 27"/>
              <p:cNvSpPr>
                <a:spLocks noChangeAspect="1" noChangeShapeType="1"/>
              </p:cNvSpPr>
              <p:nvPr/>
            </p:nvSpPr>
            <p:spPr bwMode="auto">
              <a:xfrm rot="1855532">
                <a:off x="1732678" y="4616683"/>
                <a:ext cx="1443" cy="123265"/>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158" name="Freeform 28"/>
              <p:cNvSpPr>
                <a:spLocks/>
              </p:cNvSpPr>
              <p:nvPr/>
            </p:nvSpPr>
            <p:spPr bwMode="auto">
              <a:xfrm flipH="1" flipV="1">
                <a:off x="1589803" y="4157242"/>
                <a:ext cx="219364" cy="718577"/>
              </a:xfrm>
              <a:custGeom>
                <a:avLst/>
                <a:gdLst>
                  <a:gd name="T0" fmla="*/ 152 w 152"/>
                  <a:gd name="T1" fmla="*/ 513 h 513"/>
                  <a:gd name="T2" fmla="*/ 38 w 152"/>
                  <a:gd name="T3" fmla="*/ 371 h 513"/>
                  <a:gd name="T4" fmla="*/ 19 w 152"/>
                  <a:gd name="T5" fmla="*/ 212 h 513"/>
                  <a:gd name="T6" fmla="*/ 152 w 152"/>
                  <a:gd name="T7" fmla="*/ 0 h 513"/>
                </a:gdLst>
                <a:ahLst/>
                <a:cxnLst>
                  <a:cxn ang="0">
                    <a:pos x="T0" y="T1"/>
                  </a:cxn>
                  <a:cxn ang="0">
                    <a:pos x="T2" y="T3"/>
                  </a:cxn>
                  <a:cxn ang="0">
                    <a:pos x="T4" y="T5"/>
                  </a:cxn>
                  <a:cxn ang="0">
                    <a:pos x="T6" y="T7"/>
                  </a:cxn>
                </a:cxnLst>
                <a:rect l="0" t="0" r="r" b="b"/>
                <a:pathLst>
                  <a:path w="152" h="513">
                    <a:moveTo>
                      <a:pt x="152" y="513"/>
                    </a:moveTo>
                    <a:cubicBezTo>
                      <a:pt x="106" y="467"/>
                      <a:pt x="60" y="421"/>
                      <a:pt x="38" y="371"/>
                    </a:cubicBezTo>
                    <a:cubicBezTo>
                      <a:pt x="16" y="321"/>
                      <a:pt x="0" y="274"/>
                      <a:pt x="19" y="212"/>
                    </a:cubicBezTo>
                    <a:cubicBezTo>
                      <a:pt x="38" y="150"/>
                      <a:pt x="95" y="75"/>
                      <a:pt x="152"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grpSp>
          <p:nvGrpSpPr>
            <p:cNvPr id="115" name="Group 114"/>
            <p:cNvGrpSpPr/>
            <p:nvPr/>
          </p:nvGrpSpPr>
          <p:grpSpPr>
            <a:xfrm>
              <a:off x="1555166" y="3962540"/>
              <a:ext cx="1121352" cy="186298"/>
              <a:chOff x="1555166" y="3962540"/>
              <a:chExt cx="1121352" cy="186298"/>
            </a:xfrm>
          </p:grpSpPr>
          <p:sp>
            <p:nvSpPr>
              <p:cNvPr id="155" name="Line 30"/>
              <p:cNvSpPr>
                <a:spLocks noChangeAspect="1" noChangeShapeType="1"/>
              </p:cNvSpPr>
              <p:nvPr/>
            </p:nvSpPr>
            <p:spPr bwMode="auto">
              <a:xfrm rot="17163330" flipH="1">
                <a:off x="2309971" y="3939661"/>
                <a:ext cx="1401" cy="127000"/>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156" name="Freeform 31"/>
              <p:cNvSpPr>
                <a:spLocks/>
              </p:cNvSpPr>
              <p:nvPr/>
            </p:nvSpPr>
            <p:spPr bwMode="auto">
              <a:xfrm>
                <a:off x="1555166" y="3962540"/>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grpSp>
          <p:nvGrpSpPr>
            <p:cNvPr id="116" name="Group 115"/>
            <p:cNvGrpSpPr/>
            <p:nvPr/>
          </p:nvGrpSpPr>
          <p:grpSpPr>
            <a:xfrm>
              <a:off x="1563825" y="4891227"/>
              <a:ext cx="1121352" cy="732585"/>
              <a:chOff x="1563825" y="4891227"/>
              <a:chExt cx="1121352" cy="732585"/>
            </a:xfrm>
          </p:grpSpPr>
          <p:sp>
            <p:nvSpPr>
              <p:cNvPr id="153" name="Line 34"/>
              <p:cNvSpPr>
                <a:spLocks noChangeAspect="1" noChangeShapeType="1"/>
              </p:cNvSpPr>
              <p:nvPr/>
            </p:nvSpPr>
            <p:spPr bwMode="auto">
              <a:xfrm rot="3635357">
                <a:off x="1779303" y="5328258"/>
                <a:ext cx="1401" cy="127000"/>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154" name="Freeform 35"/>
              <p:cNvSpPr>
                <a:spLocks/>
              </p:cNvSpPr>
              <p:nvPr/>
            </p:nvSpPr>
            <p:spPr bwMode="auto">
              <a:xfrm>
                <a:off x="1563825" y="4891227"/>
                <a:ext cx="1121352" cy="732585"/>
              </a:xfrm>
              <a:custGeom>
                <a:avLst/>
                <a:gdLst>
                  <a:gd name="T0" fmla="*/ 0 w 777"/>
                  <a:gd name="T1" fmla="*/ 514 h 523"/>
                  <a:gd name="T2" fmla="*/ 6 w 777"/>
                  <a:gd name="T3" fmla="*/ 523 h 523"/>
                  <a:gd name="T4" fmla="*/ 176 w 777"/>
                  <a:gd name="T5" fmla="*/ 343 h 523"/>
                  <a:gd name="T6" fmla="*/ 615 w 777"/>
                  <a:gd name="T7" fmla="*/ 247 h 523"/>
                  <a:gd name="T8" fmla="*/ 777 w 777"/>
                  <a:gd name="T9" fmla="*/ 0 h 523"/>
                </a:gdLst>
                <a:ahLst/>
                <a:cxnLst>
                  <a:cxn ang="0">
                    <a:pos x="T0" y="T1"/>
                  </a:cxn>
                  <a:cxn ang="0">
                    <a:pos x="T2" y="T3"/>
                  </a:cxn>
                  <a:cxn ang="0">
                    <a:pos x="T4" y="T5"/>
                  </a:cxn>
                  <a:cxn ang="0">
                    <a:pos x="T6" y="T7"/>
                  </a:cxn>
                  <a:cxn ang="0">
                    <a:pos x="T8" y="T9"/>
                  </a:cxn>
                </a:cxnLst>
                <a:rect l="0" t="0" r="r" b="b"/>
                <a:pathLst>
                  <a:path w="777" h="523">
                    <a:moveTo>
                      <a:pt x="0" y="514"/>
                    </a:moveTo>
                    <a:lnTo>
                      <a:pt x="6" y="523"/>
                    </a:lnTo>
                    <a:cubicBezTo>
                      <a:pt x="35" y="495"/>
                      <a:pt x="74" y="389"/>
                      <a:pt x="176" y="343"/>
                    </a:cubicBezTo>
                    <a:cubicBezTo>
                      <a:pt x="278" y="297"/>
                      <a:pt x="515" y="304"/>
                      <a:pt x="615" y="247"/>
                    </a:cubicBezTo>
                    <a:cubicBezTo>
                      <a:pt x="715" y="190"/>
                      <a:pt x="746" y="95"/>
                      <a:pt x="777"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sp>
          <p:nvSpPr>
            <p:cNvPr id="117" name="Line 46"/>
            <p:cNvSpPr>
              <a:spLocks noChangeAspect="1" noChangeShapeType="1"/>
            </p:cNvSpPr>
            <p:nvPr/>
          </p:nvSpPr>
          <p:spPr bwMode="auto">
            <a:xfrm rot="17163330" flipH="1">
              <a:off x="3452972" y="4690455"/>
              <a:ext cx="1401" cy="127000"/>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118" name="Freeform 47"/>
            <p:cNvSpPr>
              <a:spLocks/>
            </p:cNvSpPr>
            <p:nvPr/>
          </p:nvSpPr>
          <p:spPr bwMode="auto">
            <a:xfrm>
              <a:off x="2698167" y="4713334"/>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nvGrpSpPr>
            <p:cNvPr id="119" name="Group 118"/>
            <p:cNvGrpSpPr/>
            <p:nvPr/>
          </p:nvGrpSpPr>
          <p:grpSpPr>
            <a:xfrm>
              <a:off x="1566712" y="5458525"/>
              <a:ext cx="1121352" cy="186298"/>
              <a:chOff x="1566712" y="5458525"/>
              <a:chExt cx="1121352" cy="186298"/>
            </a:xfrm>
          </p:grpSpPr>
          <p:sp>
            <p:nvSpPr>
              <p:cNvPr id="151" name="Line 49"/>
              <p:cNvSpPr>
                <a:spLocks noChangeAspect="1" noChangeShapeType="1"/>
              </p:cNvSpPr>
              <p:nvPr/>
            </p:nvSpPr>
            <p:spPr bwMode="auto">
              <a:xfrm rot="17163330" flipH="1">
                <a:off x="2321517" y="5435646"/>
                <a:ext cx="1401" cy="127000"/>
              </a:xfrm>
              <a:prstGeom prst="line">
                <a:avLst/>
              </a:prstGeom>
              <a:noFill/>
              <a:ln w="22225">
                <a:solidFill>
                  <a:srgbClr val="00B050"/>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152" name="Freeform 50"/>
              <p:cNvSpPr>
                <a:spLocks/>
              </p:cNvSpPr>
              <p:nvPr/>
            </p:nvSpPr>
            <p:spPr bwMode="auto">
              <a:xfrm>
                <a:off x="1566712" y="5458525"/>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rgbClr val="00B050"/>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grpSp>
          <p:nvGrpSpPr>
            <p:cNvPr id="120" name="Group 119"/>
            <p:cNvGrpSpPr/>
            <p:nvPr/>
          </p:nvGrpSpPr>
          <p:grpSpPr>
            <a:xfrm>
              <a:off x="1549394" y="5643422"/>
              <a:ext cx="1121352" cy="186298"/>
              <a:chOff x="1549394" y="5643422"/>
              <a:chExt cx="1121352" cy="186298"/>
            </a:xfrm>
          </p:grpSpPr>
          <p:sp>
            <p:nvSpPr>
              <p:cNvPr id="149" name="Line 52"/>
              <p:cNvSpPr>
                <a:spLocks noChangeAspect="1" noChangeShapeType="1"/>
              </p:cNvSpPr>
              <p:nvPr/>
            </p:nvSpPr>
            <p:spPr bwMode="auto">
              <a:xfrm rot="17163330" flipV="1">
                <a:off x="1913097" y="5725599"/>
                <a:ext cx="1401" cy="127000"/>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150" name="Freeform 53"/>
              <p:cNvSpPr>
                <a:spLocks/>
              </p:cNvSpPr>
              <p:nvPr/>
            </p:nvSpPr>
            <p:spPr bwMode="auto">
              <a:xfrm flipH="1" flipV="1">
                <a:off x="1549394" y="5643422"/>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grpSp>
          <p:nvGrpSpPr>
            <p:cNvPr id="121" name="Group 120"/>
            <p:cNvGrpSpPr/>
            <p:nvPr/>
          </p:nvGrpSpPr>
          <p:grpSpPr>
            <a:xfrm>
              <a:off x="1572485" y="4892628"/>
              <a:ext cx="1121352" cy="186298"/>
              <a:chOff x="1572485" y="4892628"/>
              <a:chExt cx="1121352" cy="186298"/>
            </a:xfrm>
          </p:grpSpPr>
          <p:sp>
            <p:nvSpPr>
              <p:cNvPr id="147" name="Line 55"/>
              <p:cNvSpPr>
                <a:spLocks noChangeAspect="1" noChangeShapeType="1"/>
              </p:cNvSpPr>
              <p:nvPr/>
            </p:nvSpPr>
            <p:spPr bwMode="auto">
              <a:xfrm rot="17163330" flipV="1">
                <a:off x="1936188" y="4974805"/>
                <a:ext cx="1401" cy="127000"/>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148" name="Freeform 56"/>
              <p:cNvSpPr>
                <a:spLocks/>
              </p:cNvSpPr>
              <p:nvPr/>
            </p:nvSpPr>
            <p:spPr bwMode="auto">
              <a:xfrm flipH="1" flipV="1">
                <a:off x="1572485" y="4892628"/>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grpSp>
          <p:nvGrpSpPr>
            <p:cNvPr id="122" name="Group 121"/>
            <p:cNvGrpSpPr/>
            <p:nvPr/>
          </p:nvGrpSpPr>
          <p:grpSpPr>
            <a:xfrm>
              <a:off x="1330030" y="4919242"/>
              <a:ext cx="219364" cy="718577"/>
              <a:chOff x="1330030" y="4919242"/>
              <a:chExt cx="219364" cy="718577"/>
            </a:xfrm>
          </p:grpSpPr>
          <p:sp>
            <p:nvSpPr>
              <p:cNvPr id="145" name="Line 58"/>
              <p:cNvSpPr>
                <a:spLocks noChangeAspect="1" noChangeShapeType="1"/>
              </p:cNvSpPr>
              <p:nvPr/>
            </p:nvSpPr>
            <p:spPr bwMode="auto">
              <a:xfrm rot="19744468" flipH="1">
                <a:off x="1410848" y="5404742"/>
                <a:ext cx="1443" cy="123265"/>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146" name="Freeform 59"/>
              <p:cNvSpPr>
                <a:spLocks/>
              </p:cNvSpPr>
              <p:nvPr/>
            </p:nvSpPr>
            <p:spPr bwMode="auto">
              <a:xfrm flipV="1">
                <a:off x="1330030" y="4919242"/>
                <a:ext cx="219364" cy="718577"/>
              </a:xfrm>
              <a:custGeom>
                <a:avLst/>
                <a:gdLst>
                  <a:gd name="T0" fmla="*/ 152 w 152"/>
                  <a:gd name="T1" fmla="*/ 513 h 513"/>
                  <a:gd name="T2" fmla="*/ 38 w 152"/>
                  <a:gd name="T3" fmla="*/ 371 h 513"/>
                  <a:gd name="T4" fmla="*/ 19 w 152"/>
                  <a:gd name="T5" fmla="*/ 212 h 513"/>
                  <a:gd name="T6" fmla="*/ 152 w 152"/>
                  <a:gd name="T7" fmla="*/ 0 h 513"/>
                </a:gdLst>
                <a:ahLst/>
                <a:cxnLst>
                  <a:cxn ang="0">
                    <a:pos x="T0" y="T1"/>
                  </a:cxn>
                  <a:cxn ang="0">
                    <a:pos x="T2" y="T3"/>
                  </a:cxn>
                  <a:cxn ang="0">
                    <a:pos x="T4" y="T5"/>
                  </a:cxn>
                  <a:cxn ang="0">
                    <a:pos x="T6" y="T7"/>
                  </a:cxn>
                </a:cxnLst>
                <a:rect l="0" t="0" r="r" b="b"/>
                <a:pathLst>
                  <a:path w="152" h="513">
                    <a:moveTo>
                      <a:pt x="152" y="513"/>
                    </a:moveTo>
                    <a:cubicBezTo>
                      <a:pt x="106" y="467"/>
                      <a:pt x="60" y="421"/>
                      <a:pt x="38" y="371"/>
                    </a:cubicBezTo>
                    <a:cubicBezTo>
                      <a:pt x="16" y="321"/>
                      <a:pt x="0" y="274"/>
                      <a:pt x="19" y="212"/>
                    </a:cubicBezTo>
                    <a:cubicBezTo>
                      <a:pt x="38" y="150"/>
                      <a:pt x="95" y="75"/>
                      <a:pt x="152"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sp>
          <p:nvSpPr>
            <p:cNvPr id="123" name="Line 61"/>
            <p:cNvSpPr>
              <a:spLocks noChangeAspect="1" noChangeShapeType="1"/>
            </p:cNvSpPr>
            <p:nvPr/>
          </p:nvSpPr>
          <p:spPr bwMode="auto">
            <a:xfrm rot="1855532">
              <a:off x="2829496" y="4616683"/>
              <a:ext cx="1443" cy="123265"/>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124" name="Freeform 123"/>
            <p:cNvSpPr>
              <a:spLocks/>
            </p:cNvSpPr>
            <p:nvPr/>
          </p:nvSpPr>
          <p:spPr bwMode="auto">
            <a:xfrm flipH="1" flipV="1">
              <a:off x="2686621" y="4157242"/>
              <a:ext cx="219364" cy="718577"/>
            </a:xfrm>
            <a:custGeom>
              <a:avLst/>
              <a:gdLst>
                <a:gd name="T0" fmla="*/ 152 w 152"/>
                <a:gd name="T1" fmla="*/ 513 h 513"/>
                <a:gd name="T2" fmla="*/ 38 w 152"/>
                <a:gd name="T3" fmla="*/ 371 h 513"/>
                <a:gd name="T4" fmla="*/ 19 w 152"/>
                <a:gd name="T5" fmla="*/ 212 h 513"/>
                <a:gd name="T6" fmla="*/ 152 w 152"/>
                <a:gd name="T7" fmla="*/ 0 h 513"/>
              </a:gdLst>
              <a:ahLst/>
              <a:cxnLst>
                <a:cxn ang="0">
                  <a:pos x="T0" y="T1"/>
                </a:cxn>
                <a:cxn ang="0">
                  <a:pos x="T2" y="T3"/>
                </a:cxn>
                <a:cxn ang="0">
                  <a:pos x="T4" y="T5"/>
                </a:cxn>
                <a:cxn ang="0">
                  <a:pos x="T6" y="T7"/>
                </a:cxn>
              </a:cxnLst>
              <a:rect l="0" t="0" r="r" b="b"/>
              <a:pathLst>
                <a:path w="152" h="513">
                  <a:moveTo>
                    <a:pt x="152" y="513"/>
                  </a:moveTo>
                  <a:cubicBezTo>
                    <a:pt x="106" y="467"/>
                    <a:pt x="60" y="421"/>
                    <a:pt x="38" y="371"/>
                  </a:cubicBezTo>
                  <a:cubicBezTo>
                    <a:pt x="16" y="321"/>
                    <a:pt x="0" y="274"/>
                    <a:pt x="19" y="212"/>
                  </a:cubicBezTo>
                  <a:cubicBezTo>
                    <a:pt x="38" y="150"/>
                    <a:pt x="95" y="75"/>
                    <a:pt x="152"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nvGrpSpPr>
            <p:cNvPr id="125" name="Group 124"/>
            <p:cNvGrpSpPr/>
            <p:nvPr/>
          </p:nvGrpSpPr>
          <p:grpSpPr>
            <a:xfrm>
              <a:off x="2676519" y="4882823"/>
              <a:ext cx="1102591" cy="760599"/>
              <a:chOff x="2676519" y="4882823"/>
              <a:chExt cx="1102591" cy="760599"/>
            </a:xfrm>
          </p:grpSpPr>
          <p:sp>
            <p:nvSpPr>
              <p:cNvPr id="143" name="Line 64"/>
              <p:cNvSpPr>
                <a:spLocks noChangeAspect="1" noChangeShapeType="1"/>
              </p:cNvSpPr>
              <p:nvPr/>
            </p:nvSpPr>
            <p:spPr bwMode="auto">
              <a:xfrm rot="4334049">
                <a:off x="3099393" y="5477202"/>
                <a:ext cx="1401" cy="127000"/>
              </a:xfrm>
              <a:prstGeom prst="line">
                <a:avLst/>
              </a:prstGeom>
              <a:noFill/>
              <a:ln w="22225">
                <a:solidFill>
                  <a:srgbClr val="00B050"/>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144" name="Freeform 65"/>
              <p:cNvSpPr>
                <a:spLocks/>
              </p:cNvSpPr>
              <p:nvPr/>
            </p:nvSpPr>
            <p:spPr bwMode="auto">
              <a:xfrm>
                <a:off x="2676519" y="4882823"/>
                <a:ext cx="1102591" cy="760599"/>
              </a:xfrm>
              <a:custGeom>
                <a:avLst/>
                <a:gdLst>
                  <a:gd name="T0" fmla="*/ 753 w 764"/>
                  <a:gd name="T1" fmla="*/ 0 h 543"/>
                  <a:gd name="T2" fmla="*/ 764 w 764"/>
                  <a:gd name="T3" fmla="*/ 14 h 543"/>
                  <a:gd name="T4" fmla="*/ 485 w 764"/>
                  <a:gd name="T5" fmla="*/ 380 h 543"/>
                  <a:gd name="T6" fmla="*/ 0 w 764"/>
                  <a:gd name="T7" fmla="*/ 543 h 543"/>
                </a:gdLst>
                <a:ahLst/>
                <a:cxnLst>
                  <a:cxn ang="0">
                    <a:pos x="T0" y="T1"/>
                  </a:cxn>
                  <a:cxn ang="0">
                    <a:pos x="T2" y="T3"/>
                  </a:cxn>
                  <a:cxn ang="0">
                    <a:pos x="T4" y="T5"/>
                  </a:cxn>
                  <a:cxn ang="0">
                    <a:pos x="T6" y="T7"/>
                  </a:cxn>
                </a:cxnLst>
                <a:rect l="0" t="0" r="r" b="b"/>
                <a:pathLst>
                  <a:path w="764" h="543">
                    <a:moveTo>
                      <a:pt x="753" y="0"/>
                    </a:moveTo>
                    <a:lnTo>
                      <a:pt x="764" y="14"/>
                    </a:lnTo>
                    <a:cubicBezTo>
                      <a:pt x="719" y="77"/>
                      <a:pt x="612" y="292"/>
                      <a:pt x="485" y="380"/>
                    </a:cubicBezTo>
                    <a:cubicBezTo>
                      <a:pt x="358" y="468"/>
                      <a:pt x="179" y="505"/>
                      <a:pt x="0" y="543"/>
                    </a:cubicBezTo>
                  </a:path>
                </a:pathLst>
              </a:custGeom>
              <a:noFill/>
              <a:ln w="28575" cap="flat" cmpd="sng">
                <a:solidFill>
                  <a:srgbClr val="00B050"/>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grpSp>
          <p:nvGrpSpPr>
            <p:cNvPr id="126" name="Group 125"/>
            <p:cNvGrpSpPr/>
            <p:nvPr/>
          </p:nvGrpSpPr>
          <p:grpSpPr>
            <a:xfrm>
              <a:off x="2706826" y="4161444"/>
              <a:ext cx="1102591" cy="760599"/>
              <a:chOff x="2706826" y="4161444"/>
              <a:chExt cx="1102591" cy="760599"/>
            </a:xfrm>
          </p:grpSpPr>
          <p:sp>
            <p:nvSpPr>
              <p:cNvPr id="141" name="Line 67"/>
              <p:cNvSpPr>
                <a:spLocks noChangeAspect="1" noChangeShapeType="1"/>
              </p:cNvSpPr>
              <p:nvPr/>
            </p:nvSpPr>
            <p:spPr bwMode="auto">
              <a:xfrm rot="19202490" flipH="1">
                <a:off x="3540985" y="4454198"/>
                <a:ext cx="1443" cy="123265"/>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142" name="Freeform 68"/>
              <p:cNvSpPr>
                <a:spLocks/>
              </p:cNvSpPr>
              <p:nvPr/>
            </p:nvSpPr>
            <p:spPr bwMode="auto">
              <a:xfrm rot="10800000" flipH="1">
                <a:off x="2706826" y="4161444"/>
                <a:ext cx="1102591" cy="760599"/>
              </a:xfrm>
              <a:custGeom>
                <a:avLst/>
                <a:gdLst>
                  <a:gd name="T0" fmla="*/ 753 w 764"/>
                  <a:gd name="T1" fmla="*/ 0 h 543"/>
                  <a:gd name="T2" fmla="*/ 764 w 764"/>
                  <a:gd name="T3" fmla="*/ 14 h 543"/>
                  <a:gd name="T4" fmla="*/ 485 w 764"/>
                  <a:gd name="T5" fmla="*/ 380 h 543"/>
                  <a:gd name="T6" fmla="*/ 0 w 764"/>
                  <a:gd name="T7" fmla="*/ 543 h 543"/>
                </a:gdLst>
                <a:ahLst/>
                <a:cxnLst>
                  <a:cxn ang="0">
                    <a:pos x="T0" y="T1"/>
                  </a:cxn>
                  <a:cxn ang="0">
                    <a:pos x="T2" y="T3"/>
                  </a:cxn>
                  <a:cxn ang="0">
                    <a:pos x="T4" y="T5"/>
                  </a:cxn>
                  <a:cxn ang="0">
                    <a:pos x="T6" y="T7"/>
                  </a:cxn>
                </a:cxnLst>
                <a:rect l="0" t="0" r="r" b="b"/>
                <a:pathLst>
                  <a:path w="764" h="543">
                    <a:moveTo>
                      <a:pt x="753" y="0"/>
                    </a:moveTo>
                    <a:lnTo>
                      <a:pt x="764" y="14"/>
                    </a:lnTo>
                    <a:cubicBezTo>
                      <a:pt x="719" y="77"/>
                      <a:pt x="612" y="292"/>
                      <a:pt x="485" y="380"/>
                    </a:cubicBezTo>
                    <a:cubicBezTo>
                      <a:pt x="358" y="468"/>
                      <a:pt x="179" y="505"/>
                      <a:pt x="0" y="54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sp>
          <p:nvSpPr>
            <p:cNvPr id="127" name="Rectangle 126"/>
            <p:cNvSpPr>
              <a:spLocks noChangeArrowheads="1"/>
            </p:cNvSpPr>
            <p:nvPr/>
          </p:nvSpPr>
          <p:spPr bwMode="auto">
            <a:xfrm>
              <a:off x="2647633" y="5634101"/>
              <a:ext cx="275717" cy="3254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Helvetica"/>
                  <a:ea typeface="+mn-ea"/>
                  <a:cs typeface="Helvetica"/>
                </a:rPr>
                <a:t>5</a:t>
              </a:r>
            </a:p>
          </p:txBody>
        </p:sp>
        <p:sp>
          <p:nvSpPr>
            <p:cNvPr id="128" name="Rectangle 104"/>
            <p:cNvSpPr>
              <a:spLocks noChangeArrowheads="1"/>
            </p:cNvSpPr>
            <p:nvPr/>
          </p:nvSpPr>
          <p:spPr bwMode="auto">
            <a:xfrm>
              <a:off x="1223785" y="4692170"/>
              <a:ext cx="275717" cy="3254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Helvetica"/>
                  <a:ea typeface="+mn-ea"/>
                  <a:cs typeface="Helvetica"/>
                </a:rPr>
                <a:t>3</a:t>
              </a:r>
            </a:p>
          </p:txBody>
        </p:sp>
        <p:sp>
          <p:nvSpPr>
            <p:cNvPr id="129" name="Rectangle 105"/>
            <p:cNvSpPr>
              <a:spLocks noChangeArrowheads="1"/>
            </p:cNvSpPr>
            <p:nvPr/>
          </p:nvSpPr>
          <p:spPr bwMode="auto">
            <a:xfrm>
              <a:off x="1269289" y="5561284"/>
              <a:ext cx="275717" cy="3254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Helvetica"/>
                  <a:ea typeface="+mn-ea"/>
                  <a:cs typeface="Helvetica"/>
                </a:rPr>
                <a:t>2</a:t>
              </a:r>
            </a:p>
          </p:txBody>
        </p:sp>
        <p:sp>
          <p:nvSpPr>
            <p:cNvPr id="130" name="Rectangle 129"/>
            <p:cNvSpPr>
              <a:spLocks noChangeArrowheads="1"/>
            </p:cNvSpPr>
            <p:nvPr/>
          </p:nvSpPr>
          <p:spPr bwMode="auto">
            <a:xfrm>
              <a:off x="2671447" y="3766524"/>
              <a:ext cx="275717" cy="3254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Helvetica"/>
                  <a:ea typeface="+mn-ea"/>
                  <a:cs typeface="Helvetica"/>
                </a:rPr>
                <a:t>1</a:t>
              </a:r>
            </a:p>
          </p:txBody>
        </p:sp>
        <p:sp>
          <p:nvSpPr>
            <p:cNvPr id="131" name="Oval 130"/>
            <p:cNvSpPr>
              <a:spLocks noChangeArrowheads="1"/>
            </p:cNvSpPr>
            <p:nvPr/>
          </p:nvSpPr>
          <p:spPr bwMode="auto">
            <a:xfrm>
              <a:off x="1485894" y="4068996"/>
              <a:ext cx="164592" cy="168088"/>
            </a:xfrm>
            <a:prstGeom prst="ellipse">
              <a:avLst/>
            </a:prstGeom>
            <a:solidFill>
              <a:schemeClr val="bg1">
                <a:lumMod val="85000"/>
              </a:schemeClr>
            </a:solidFill>
            <a:ln w="12700">
              <a:solidFill>
                <a:schemeClr val="tx1"/>
              </a:solidFill>
              <a:round/>
              <a:headEnd/>
              <a:tailEnd/>
            </a:ln>
            <a:effectLst/>
          </p:spPr>
          <p:txBody>
            <a:bodyPr wrap="none" anchor="ctr"/>
            <a:lstStyle/>
            <a:p>
              <a:pPr marL="0" marR="0" lvl="0" indent="0" algn="l" defTabSz="914400" rtl="0" eaLnBrk="1" fontAlgn="base" latinLnBrk="0" hangingPunct="1">
                <a:lnSpc>
                  <a:spcPct val="100000"/>
                </a:lnSpc>
                <a:spcBef>
                  <a:spcPct val="45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Verdana" charset="0"/>
                <a:ea typeface="+mn-ea"/>
                <a:cs typeface="Arial" pitchFamily="34" charset="0"/>
              </a:endParaRPr>
            </a:p>
          </p:txBody>
        </p:sp>
        <p:sp>
          <p:nvSpPr>
            <p:cNvPr id="132" name="Oval 131"/>
            <p:cNvSpPr>
              <a:spLocks noChangeArrowheads="1"/>
            </p:cNvSpPr>
            <p:nvPr/>
          </p:nvSpPr>
          <p:spPr bwMode="auto">
            <a:xfrm>
              <a:off x="2594257" y="5548172"/>
              <a:ext cx="164592" cy="168088"/>
            </a:xfrm>
            <a:prstGeom prst="ellipse">
              <a:avLst/>
            </a:prstGeom>
            <a:solidFill>
              <a:srgbClr val="0000FF"/>
            </a:solidFill>
            <a:ln w="12700">
              <a:solidFill>
                <a:srgbClr val="0000FF"/>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133" name="Oval 132"/>
            <p:cNvSpPr>
              <a:spLocks noChangeArrowheads="1"/>
            </p:cNvSpPr>
            <p:nvPr/>
          </p:nvSpPr>
          <p:spPr bwMode="auto">
            <a:xfrm>
              <a:off x="2594257" y="4068996"/>
              <a:ext cx="164592" cy="168088"/>
            </a:xfrm>
            <a:prstGeom prst="ellipse">
              <a:avLst/>
            </a:prstGeom>
            <a:solidFill>
              <a:schemeClr val="bg1">
                <a:lumMod val="85000"/>
              </a:schemeClr>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134" name="Oval 133"/>
            <p:cNvSpPr>
              <a:spLocks noChangeArrowheads="1"/>
            </p:cNvSpPr>
            <p:nvPr/>
          </p:nvSpPr>
          <p:spPr bwMode="auto">
            <a:xfrm>
              <a:off x="2594257" y="4808584"/>
              <a:ext cx="164592" cy="168088"/>
            </a:xfrm>
            <a:prstGeom prst="ellipse">
              <a:avLst/>
            </a:prstGeom>
            <a:solidFill>
              <a:srgbClr val="FF0000"/>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135" name="Oval 134"/>
            <p:cNvSpPr>
              <a:spLocks noChangeArrowheads="1"/>
            </p:cNvSpPr>
            <p:nvPr/>
          </p:nvSpPr>
          <p:spPr bwMode="auto">
            <a:xfrm>
              <a:off x="3672737" y="4801113"/>
              <a:ext cx="164592" cy="168088"/>
            </a:xfrm>
            <a:prstGeom prst="ellipse">
              <a:avLst/>
            </a:prstGeom>
            <a:solidFill>
              <a:srgbClr val="FF0000"/>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136" name="Oval 71"/>
            <p:cNvSpPr>
              <a:spLocks noChangeArrowheads="1"/>
            </p:cNvSpPr>
            <p:nvPr/>
          </p:nvSpPr>
          <p:spPr bwMode="auto">
            <a:xfrm>
              <a:off x="1485894" y="4808584"/>
              <a:ext cx="164592" cy="168088"/>
            </a:xfrm>
            <a:prstGeom prst="ellipse">
              <a:avLst/>
            </a:prstGeom>
            <a:solidFill>
              <a:schemeClr val="bg1">
                <a:lumMod val="85000"/>
              </a:schemeClr>
            </a:solidFill>
            <a:ln>
              <a:solidFill>
                <a:schemeClr val="tx1"/>
              </a:solidFill>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137" name="Oval 72"/>
            <p:cNvSpPr>
              <a:spLocks noChangeArrowheads="1"/>
            </p:cNvSpPr>
            <p:nvPr/>
          </p:nvSpPr>
          <p:spPr bwMode="auto">
            <a:xfrm>
              <a:off x="1485894" y="5548172"/>
              <a:ext cx="164592" cy="168088"/>
            </a:xfrm>
            <a:prstGeom prst="ellipse">
              <a:avLst/>
            </a:prstGeom>
            <a:solidFill>
              <a:srgbClr val="FF0000"/>
            </a:solidFill>
            <a:ln w="12700">
              <a:solidFill>
                <a:schemeClr val="tx1"/>
              </a:solidFill>
              <a:round/>
              <a:headEnd/>
              <a:tailE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138" name="Rectangle 137"/>
            <p:cNvSpPr>
              <a:spLocks noChangeArrowheads="1"/>
            </p:cNvSpPr>
            <p:nvPr/>
          </p:nvSpPr>
          <p:spPr bwMode="auto">
            <a:xfrm>
              <a:off x="1299850" y="3774221"/>
              <a:ext cx="275717" cy="3254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Helvetica"/>
                  <a:ea typeface="+mn-ea"/>
                  <a:cs typeface="Helvetica"/>
                </a:rPr>
                <a:t>0</a:t>
              </a:r>
            </a:p>
          </p:txBody>
        </p:sp>
        <p:sp>
          <p:nvSpPr>
            <p:cNvPr id="139" name="Rectangle 138"/>
            <p:cNvSpPr>
              <a:spLocks noChangeArrowheads="1"/>
            </p:cNvSpPr>
            <p:nvPr/>
          </p:nvSpPr>
          <p:spPr bwMode="auto">
            <a:xfrm>
              <a:off x="3781321" y="4654363"/>
              <a:ext cx="275717" cy="3254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Helvetica"/>
                  <a:ea typeface="+mn-ea"/>
                  <a:cs typeface="Helvetica"/>
                </a:rPr>
                <a:t>4</a:t>
              </a:r>
            </a:p>
          </p:txBody>
        </p:sp>
        <p:sp>
          <p:nvSpPr>
            <p:cNvPr id="140" name="Rectangle 139"/>
            <p:cNvSpPr>
              <a:spLocks noChangeArrowheads="1"/>
            </p:cNvSpPr>
            <p:nvPr/>
          </p:nvSpPr>
          <p:spPr bwMode="auto">
            <a:xfrm>
              <a:off x="2457576" y="4531163"/>
              <a:ext cx="275717" cy="3254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Helvetica"/>
                  <a:ea typeface="+mn-ea"/>
                  <a:cs typeface="Helvetica"/>
                </a:rPr>
                <a:t>6</a:t>
              </a:r>
            </a:p>
          </p:txBody>
        </p:sp>
      </p:grpSp>
      <p:grpSp>
        <p:nvGrpSpPr>
          <p:cNvPr id="161" name="Group 160"/>
          <p:cNvGrpSpPr/>
          <p:nvPr/>
        </p:nvGrpSpPr>
        <p:grpSpPr>
          <a:xfrm>
            <a:off x="5161407" y="3858753"/>
            <a:ext cx="3214954" cy="2488491"/>
            <a:chOff x="1223785" y="3766524"/>
            <a:chExt cx="2833253" cy="2193040"/>
          </a:xfrm>
        </p:grpSpPr>
        <p:grpSp>
          <p:nvGrpSpPr>
            <p:cNvPr id="162" name="Group 161"/>
            <p:cNvGrpSpPr/>
            <p:nvPr/>
          </p:nvGrpSpPr>
          <p:grpSpPr>
            <a:xfrm>
              <a:off x="1335803" y="4157242"/>
              <a:ext cx="219364" cy="718577"/>
              <a:chOff x="1335803" y="4157242"/>
              <a:chExt cx="219364" cy="718577"/>
            </a:xfrm>
          </p:grpSpPr>
          <p:sp>
            <p:nvSpPr>
              <p:cNvPr id="208" name="Line 24"/>
              <p:cNvSpPr>
                <a:spLocks noChangeAspect="1" noChangeShapeType="1"/>
              </p:cNvSpPr>
              <p:nvPr/>
            </p:nvSpPr>
            <p:spPr bwMode="auto">
              <a:xfrm rot="1855532" flipH="1" flipV="1">
                <a:off x="1410849" y="4293113"/>
                <a:ext cx="1443" cy="123265"/>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209" name="Freeform 25"/>
              <p:cNvSpPr>
                <a:spLocks/>
              </p:cNvSpPr>
              <p:nvPr/>
            </p:nvSpPr>
            <p:spPr bwMode="auto">
              <a:xfrm>
                <a:off x="1335803" y="4157242"/>
                <a:ext cx="219364" cy="718577"/>
              </a:xfrm>
              <a:custGeom>
                <a:avLst/>
                <a:gdLst>
                  <a:gd name="T0" fmla="*/ 152 w 152"/>
                  <a:gd name="T1" fmla="*/ 513 h 513"/>
                  <a:gd name="T2" fmla="*/ 38 w 152"/>
                  <a:gd name="T3" fmla="*/ 371 h 513"/>
                  <a:gd name="T4" fmla="*/ 19 w 152"/>
                  <a:gd name="T5" fmla="*/ 212 h 513"/>
                  <a:gd name="T6" fmla="*/ 152 w 152"/>
                  <a:gd name="T7" fmla="*/ 0 h 513"/>
                </a:gdLst>
                <a:ahLst/>
                <a:cxnLst>
                  <a:cxn ang="0">
                    <a:pos x="T0" y="T1"/>
                  </a:cxn>
                  <a:cxn ang="0">
                    <a:pos x="T2" y="T3"/>
                  </a:cxn>
                  <a:cxn ang="0">
                    <a:pos x="T4" y="T5"/>
                  </a:cxn>
                  <a:cxn ang="0">
                    <a:pos x="T6" y="T7"/>
                  </a:cxn>
                </a:cxnLst>
                <a:rect l="0" t="0" r="r" b="b"/>
                <a:pathLst>
                  <a:path w="152" h="513">
                    <a:moveTo>
                      <a:pt x="152" y="513"/>
                    </a:moveTo>
                    <a:cubicBezTo>
                      <a:pt x="106" y="467"/>
                      <a:pt x="60" y="421"/>
                      <a:pt x="38" y="371"/>
                    </a:cubicBezTo>
                    <a:cubicBezTo>
                      <a:pt x="16" y="321"/>
                      <a:pt x="0" y="274"/>
                      <a:pt x="19" y="212"/>
                    </a:cubicBezTo>
                    <a:cubicBezTo>
                      <a:pt x="38" y="150"/>
                      <a:pt x="95" y="75"/>
                      <a:pt x="152"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grpSp>
          <p:nvGrpSpPr>
            <p:cNvPr id="163" name="Group 162"/>
            <p:cNvGrpSpPr/>
            <p:nvPr/>
          </p:nvGrpSpPr>
          <p:grpSpPr>
            <a:xfrm>
              <a:off x="1589803" y="4157242"/>
              <a:ext cx="219364" cy="718577"/>
              <a:chOff x="1589803" y="4157242"/>
              <a:chExt cx="219364" cy="718577"/>
            </a:xfrm>
          </p:grpSpPr>
          <p:sp>
            <p:nvSpPr>
              <p:cNvPr id="206" name="Line 27"/>
              <p:cNvSpPr>
                <a:spLocks noChangeAspect="1" noChangeShapeType="1"/>
              </p:cNvSpPr>
              <p:nvPr/>
            </p:nvSpPr>
            <p:spPr bwMode="auto">
              <a:xfrm rot="1855532">
                <a:off x="1732678" y="4616683"/>
                <a:ext cx="1443" cy="123265"/>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207" name="Freeform 28"/>
              <p:cNvSpPr>
                <a:spLocks/>
              </p:cNvSpPr>
              <p:nvPr/>
            </p:nvSpPr>
            <p:spPr bwMode="auto">
              <a:xfrm flipH="1" flipV="1">
                <a:off x="1589803" y="4157242"/>
                <a:ext cx="219364" cy="718577"/>
              </a:xfrm>
              <a:custGeom>
                <a:avLst/>
                <a:gdLst>
                  <a:gd name="T0" fmla="*/ 152 w 152"/>
                  <a:gd name="T1" fmla="*/ 513 h 513"/>
                  <a:gd name="T2" fmla="*/ 38 w 152"/>
                  <a:gd name="T3" fmla="*/ 371 h 513"/>
                  <a:gd name="T4" fmla="*/ 19 w 152"/>
                  <a:gd name="T5" fmla="*/ 212 h 513"/>
                  <a:gd name="T6" fmla="*/ 152 w 152"/>
                  <a:gd name="T7" fmla="*/ 0 h 513"/>
                </a:gdLst>
                <a:ahLst/>
                <a:cxnLst>
                  <a:cxn ang="0">
                    <a:pos x="T0" y="T1"/>
                  </a:cxn>
                  <a:cxn ang="0">
                    <a:pos x="T2" y="T3"/>
                  </a:cxn>
                  <a:cxn ang="0">
                    <a:pos x="T4" y="T5"/>
                  </a:cxn>
                  <a:cxn ang="0">
                    <a:pos x="T6" y="T7"/>
                  </a:cxn>
                </a:cxnLst>
                <a:rect l="0" t="0" r="r" b="b"/>
                <a:pathLst>
                  <a:path w="152" h="513">
                    <a:moveTo>
                      <a:pt x="152" y="513"/>
                    </a:moveTo>
                    <a:cubicBezTo>
                      <a:pt x="106" y="467"/>
                      <a:pt x="60" y="421"/>
                      <a:pt x="38" y="371"/>
                    </a:cubicBezTo>
                    <a:cubicBezTo>
                      <a:pt x="16" y="321"/>
                      <a:pt x="0" y="274"/>
                      <a:pt x="19" y="212"/>
                    </a:cubicBezTo>
                    <a:cubicBezTo>
                      <a:pt x="38" y="150"/>
                      <a:pt x="95" y="75"/>
                      <a:pt x="152"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grpSp>
          <p:nvGrpSpPr>
            <p:cNvPr id="164" name="Group 163"/>
            <p:cNvGrpSpPr/>
            <p:nvPr/>
          </p:nvGrpSpPr>
          <p:grpSpPr>
            <a:xfrm>
              <a:off x="1555166" y="3962540"/>
              <a:ext cx="1121352" cy="186298"/>
              <a:chOff x="1555166" y="3962540"/>
              <a:chExt cx="1121352" cy="186298"/>
            </a:xfrm>
          </p:grpSpPr>
          <p:sp>
            <p:nvSpPr>
              <p:cNvPr id="204" name="Line 30"/>
              <p:cNvSpPr>
                <a:spLocks noChangeAspect="1" noChangeShapeType="1"/>
              </p:cNvSpPr>
              <p:nvPr/>
            </p:nvSpPr>
            <p:spPr bwMode="auto">
              <a:xfrm rot="17163330" flipH="1">
                <a:off x="2309971" y="3939661"/>
                <a:ext cx="1401" cy="127000"/>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205" name="Freeform 31"/>
              <p:cNvSpPr>
                <a:spLocks/>
              </p:cNvSpPr>
              <p:nvPr/>
            </p:nvSpPr>
            <p:spPr bwMode="auto">
              <a:xfrm>
                <a:off x="1555166" y="3962540"/>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grpSp>
          <p:nvGrpSpPr>
            <p:cNvPr id="165" name="Group 164"/>
            <p:cNvGrpSpPr/>
            <p:nvPr/>
          </p:nvGrpSpPr>
          <p:grpSpPr>
            <a:xfrm>
              <a:off x="1563825" y="4891227"/>
              <a:ext cx="1121352" cy="732585"/>
              <a:chOff x="1563825" y="4891227"/>
              <a:chExt cx="1121352" cy="732585"/>
            </a:xfrm>
          </p:grpSpPr>
          <p:sp>
            <p:nvSpPr>
              <p:cNvPr id="202" name="Line 34"/>
              <p:cNvSpPr>
                <a:spLocks noChangeAspect="1" noChangeShapeType="1"/>
              </p:cNvSpPr>
              <p:nvPr/>
            </p:nvSpPr>
            <p:spPr bwMode="auto">
              <a:xfrm rot="3635357">
                <a:off x="1779303" y="5328258"/>
                <a:ext cx="1401" cy="127000"/>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203" name="Freeform 35"/>
              <p:cNvSpPr>
                <a:spLocks/>
              </p:cNvSpPr>
              <p:nvPr/>
            </p:nvSpPr>
            <p:spPr bwMode="auto">
              <a:xfrm>
                <a:off x="1563825" y="4891227"/>
                <a:ext cx="1121352" cy="732585"/>
              </a:xfrm>
              <a:custGeom>
                <a:avLst/>
                <a:gdLst>
                  <a:gd name="T0" fmla="*/ 0 w 777"/>
                  <a:gd name="T1" fmla="*/ 514 h 523"/>
                  <a:gd name="T2" fmla="*/ 6 w 777"/>
                  <a:gd name="T3" fmla="*/ 523 h 523"/>
                  <a:gd name="T4" fmla="*/ 176 w 777"/>
                  <a:gd name="T5" fmla="*/ 343 h 523"/>
                  <a:gd name="T6" fmla="*/ 615 w 777"/>
                  <a:gd name="T7" fmla="*/ 247 h 523"/>
                  <a:gd name="T8" fmla="*/ 777 w 777"/>
                  <a:gd name="T9" fmla="*/ 0 h 523"/>
                </a:gdLst>
                <a:ahLst/>
                <a:cxnLst>
                  <a:cxn ang="0">
                    <a:pos x="T0" y="T1"/>
                  </a:cxn>
                  <a:cxn ang="0">
                    <a:pos x="T2" y="T3"/>
                  </a:cxn>
                  <a:cxn ang="0">
                    <a:pos x="T4" y="T5"/>
                  </a:cxn>
                  <a:cxn ang="0">
                    <a:pos x="T6" y="T7"/>
                  </a:cxn>
                  <a:cxn ang="0">
                    <a:pos x="T8" y="T9"/>
                  </a:cxn>
                </a:cxnLst>
                <a:rect l="0" t="0" r="r" b="b"/>
                <a:pathLst>
                  <a:path w="777" h="523">
                    <a:moveTo>
                      <a:pt x="0" y="514"/>
                    </a:moveTo>
                    <a:lnTo>
                      <a:pt x="6" y="523"/>
                    </a:lnTo>
                    <a:cubicBezTo>
                      <a:pt x="35" y="495"/>
                      <a:pt x="74" y="389"/>
                      <a:pt x="176" y="343"/>
                    </a:cubicBezTo>
                    <a:cubicBezTo>
                      <a:pt x="278" y="297"/>
                      <a:pt x="515" y="304"/>
                      <a:pt x="615" y="247"/>
                    </a:cubicBezTo>
                    <a:cubicBezTo>
                      <a:pt x="715" y="190"/>
                      <a:pt x="746" y="95"/>
                      <a:pt x="777"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sp>
          <p:nvSpPr>
            <p:cNvPr id="166" name="Line 46"/>
            <p:cNvSpPr>
              <a:spLocks noChangeAspect="1" noChangeShapeType="1"/>
            </p:cNvSpPr>
            <p:nvPr/>
          </p:nvSpPr>
          <p:spPr bwMode="auto">
            <a:xfrm rot="17163330" flipH="1">
              <a:off x="3452972" y="4690455"/>
              <a:ext cx="1401" cy="127000"/>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167" name="Freeform 47"/>
            <p:cNvSpPr>
              <a:spLocks/>
            </p:cNvSpPr>
            <p:nvPr/>
          </p:nvSpPr>
          <p:spPr bwMode="auto">
            <a:xfrm>
              <a:off x="2698167" y="4713334"/>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nvGrpSpPr>
            <p:cNvPr id="168" name="Group 167"/>
            <p:cNvGrpSpPr/>
            <p:nvPr/>
          </p:nvGrpSpPr>
          <p:grpSpPr>
            <a:xfrm>
              <a:off x="1566712" y="5458525"/>
              <a:ext cx="1121352" cy="186298"/>
              <a:chOff x="1566712" y="5458525"/>
              <a:chExt cx="1121352" cy="186298"/>
            </a:xfrm>
          </p:grpSpPr>
          <p:sp>
            <p:nvSpPr>
              <p:cNvPr id="200" name="Line 49"/>
              <p:cNvSpPr>
                <a:spLocks noChangeAspect="1" noChangeShapeType="1"/>
              </p:cNvSpPr>
              <p:nvPr/>
            </p:nvSpPr>
            <p:spPr bwMode="auto">
              <a:xfrm rot="17163330" flipH="1">
                <a:off x="2321517" y="5435646"/>
                <a:ext cx="1401" cy="127000"/>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201" name="Freeform 50"/>
              <p:cNvSpPr>
                <a:spLocks/>
              </p:cNvSpPr>
              <p:nvPr/>
            </p:nvSpPr>
            <p:spPr bwMode="auto">
              <a:xfrm>
                <a:off x="1566712" y="5458525"/>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grpSp>
          <p:nvGrpSpPr>
            <p:cNvPr id="169" name="Group 168"/>
            <p:cNvGrpSpPr/>
            <p:nvPr/>
          </p:nvGrpSpPr>
          <p:grpSpPr>
            <a:xfrm>
              <a:off x="1549394" y="5643422"/>
              <a:ext cx="1121352" cy="186298"/>
              <a:chOff x="1549394" y="5643422"/>
              <a:chExt cx="1121352" cy="186298"/>
            </a:xfrm>
          </p:grpSpPr>
          <p:sp>
            <p:nvSpPr>
              <p:cNvPr id="198" name="Line 52"/>
              <p:cNvSpPr>
                <a:spLocks noChangeAspect="1" noChangeShapeType="1"/>
              </p:cNvSpPr>
              <p:nvPr/>
            </p:nvSpPr>
            <p:spPr bwMode="auto">
              <a:xfrm rot="17163330" flipV="1">
                <a:off x="1913097" y="5725599"/>
                <a:ext cx="1401" cy="127000"/>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199" name="Freeform 53"/>
              <p:cNvSpPr>
                <a:spLocks/>
              </p:cNvSpPr>
              <p:nvPr/>
            </p:nvSpPr>
            <p:spPr bwMode="auto">
              <a:xfrm flipH="1" flipV="1">
                <a:off x="1549394" y="5643422"/>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grpSp>
          <p:nvGrpSpPr>
            <p:cNvPr id="170" name="Group 169"/>
            <p:cNvGrpSpPr/>
            <p:nvPr/>
          </p:nvGrpSpPr>
          <p:grpSpPr>
            <a:xfrm>
              <a:off x="1572485" y="4892628"/>
              <a:ext cx="1121352" cy="186298"/>
              <a:chOff x="1572485" y="4892628"/>
              <a:chExt cx="1121352" cy="186298"/>
            </a:xfrm>
          </p:grpSpPr>
          <p:sp>
            <p:nvSpPr>
              <p:cNvPr id="196" name="Line 55"/>
              <p:cNvSpPr>
                <a:spLocks noChangeAspect="1" noChangeShapeType="1"/>
              </p:cNvSpPr>
              <p:nvPr/>
            </p:nvSpPr>
            <p:spPr bwMode="auto">
              <a:xfrm rot="17163330" flipV="1">
                <a:off x="1936188" y="4974805"/>
                <a:ext cx="1401" cy="127000"/>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197" name="Freeform 56"/>
              <p:cNvSpPr>
                <a:spLocks/>
              </p:cNvSpPr>
              <p:nvPr/>
            </p:nvSpPr>
            <p:spPr bwMode="auto">
              <a:xfrm flipH="1" flipV="1">
                <a:off x="1572485" y="4892628"/>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grpSp>
          <p:nvGrpSpPr>
            <p:cNvPr id="171" name="Group 170"/>
            <p:cNvGrpSpPr/>
            <p:nvPr/>
          </p:nvGrpSpPr>
          <p:grpSpPr>
            <a:xfrm>
              <a:off x="1330030" y="4919242"/>
              <a:ext cx="219364" cy="718577"/>
              <a:chOff x="1330030" y="4919242"/>
              <a:chExt cx="219364" cy="718577"/>
            </a:xfrm>
          </p:grpSpPr>
          <p:sp>
            <p:nvSpPr>
              <p:cNvPr id="194" name="Line 58"/>
              <p:cNvSpPr>
                <a:spLocks noChangeAspect="1" noChangeShapeType="1"/>
              </p:cNvSpPr>
              <p:nvPr/>
            </p:nvSpPr>
            <p:spPr bwMode="auto">
              <a:xfrm rot="19744468" flipH="1">
                <a:off x="1410848" y="5404742"/>
                <a:ext cx="1443" cy="123265"/>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195" name="Freeform 59"/>
              <p:cNvSpPr>
                <a:spLocks/>
              </p:cNvSpPr>
              <p:nvPr/>
            </p:nvSpPr>
            <p:spPr bwMode="auto">
              <a:xfrm flipV="1">
                <a:off x="1330030" y="4919242"/>
                <a:ext cx="219364" cy="718577"/>
              </a:xfrm>
              <a:custGeom>
                <a:avLst/>
                <a:gdLst>
                  <a:gd name="T0" fmla="*/ 152 w 152"/>
                  <a:gd name="T1" fmla="*/ 513 h 513"/>
                  <a:gd name="T2" fmla="*/ 38 w 152"/>
                  <a:gd name="T3" fmla="*/ 371 h 513"/>
                  <a:gd name="T4" fmla="*/ 19 w 152"/>
                  <a:gd name="T5" fmla="*/ 212 h 513"/>
                  <a:gd name="T6" fmla="*/ 152 w 152"/>
                  <a:gd name="T7" fmla="*/ 0 h 513"/>
                </a:gdLst>
                <a:ahLst/>
                <a:cxnLst>
                  <a:cxn ang="0">
                    <a:pos x="T0" y="T1"/>
                  </a:cxn>
                  <a:cxn ang="0">
                    <a:pos x="T2" y="T3"/>
                  </a:cxn>
                  <a:cxn ang="0">
                    <a:pos x="T4" y="T5"/>
                  </a:cxn>
                  <a:cxn ang="0">
                    <a:pos x="T6" y="T7"/>
                  </a:cxn>
                </a:cxnLst>
                <a:rect l="0" t="0" r="r" b="b"/>
                <a:pathLst>
                  <a:path w="152" h="513">
                    <a:moveTo>
                      <a:pt x="152" y="513"/>
                    </a:moveTo>
                    <a:cubicBezTo>
                      <a:pt x="106" y="467"/>
                      <a:pt x="60" y="421"/>
                      <a:pt x="38" y="371"/>
                    </a:cubicBezTo>
                    <a:cubicBezTo>
                      <a:pt x="16" y="321"/>
                      <a:pt x="0" y="274"/>
                      <a:pt x="19" y="212"/>
                    </a:cubicBezTo>
                    <a:cubicBezTo>
                      <a:pt x="38" y="150"/>
                      <a:pt x="95" y="75"/>
                      <a:pt x="152"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sp>
          <p:nvSpPr>
            <p:cNvPr id="172" name="Line 61"/>
            <p:cNvSpPr>
              <a:spLocks noChangeAspect="1" noChangeShapeType="1"/>
            </p:cNvSpPr>
            <p:nvPr/>
          </p:nvSpPr>
          <p:spPr bwMode="auto">
            <a:xfrm rot="1855532">
              <a:off x="2829496" y="4616683"/>
              <a:ext cx="1443" cy="123265"/>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173" name="Freeform 172"/>
            <p:cNvSpPr>
              <a:spLocks/>
            </p:cNvSpPr>
            <p:nvPr/>
          </p:nvSpPr>
          <p:spPr bwMode="auto">
            <a:xfrm flipH="1" flipV="1">
              <a:off x="2686621" y="4157242"/>
              <a:ext cx="219364" cy="718577"/>
            </a:xfrm>
            <a:custGeom>
              <a:avLst/>
              <a:gdLst>
                <a:gd name="T0" fmla="*/ 152 w 152"/>
                <a:gd name="T1" fmla="*/ 513 h 513"/>
                <a:gd name="T2" fmla="*/ 38 w 152"/>
                <a:gd name="T3" fmla="*/ 371 h 513"/>
                <a:gd name="T4" fmla="*/ 19 w 152"/>
                <a:gd name="T5" fmla="*/ 212 h 513"/>
                <a:gd name="T6" fmla="*/ 152 w 152"/>
                <a:gd name="T7" fmla="*/ 0 h 513"/>
              </a:gdLst>
              <a:ahLst/>
              <a:cxnLst>
                <a:cxn ang="0">
                  <a:pos x="T0" y="T1"/>
                </a:cxn>
                <a:cxn ang="0">
                  <a:pos x="T2" y="T3"/>
                </a:cxn>
                <a:cxn ang="0">
                  <a:pos x="T4" y="T5"/>
                </a:cxn>
                <a:cxn ang="0">
                  <a:pos x="T6" y="T7"/>
                </a:cxn>
              </a:cxnLst>
              <a:rect l="0" t="0" r="r" b="b"/>
              <a:pathLst>
                <a:path w="152" h="513">
                  <a:moveTo>
                    <a:pt x="152" y="513"/>
                  </a:moveTo>
                  <a:cubicBezTo>
                    <a:pt x="106" y="467"/>
                    <a:pt x="60" y="421"/>
                    <a:pt x="38" y="371"/>
                  </a:cubicBezTo>
                  <a:cubicBezTo>
                    <a:pt x="16" y="321"/>
                    <a:pt x="0" y="274"/>
                    <a:pt x="19" y="212"/>
                  </a:cubicBezTo>
                  <a:cubicBezTo>
                    <a:pt x="38" y="150"/>
                    <a:pt x="95" y="75"/>
                    <a:pt x="152"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nvGrpSpPr>
            <p:cNvPr id="174" name="Group 173"/>
            <p:cNvGrpSpPr/>
            <p:nvPr/>
          </p:nvGrpSpPr>
          <p:grpSpPr>
            <a:xfrm>
              <a:off x="2676519" y="4882823"/>
              <a:ext cx="1102591" cy="760599"/>
              <a:chOff x="2676519" y="4882823"/>
              <a:chExt cx="1102591" cy="760599"/>
            </a:xfrm>
          </p:grpSpPr>
          <p:sp>
            <p:nvSpPr>
              <p:cNvPr id="192" name="Line 64"/>
              <p:cNvSpPr>
                <a:spLocks noChangeAspect="1" noChangeShapeType="1"/>
              </p:cNvSpPr>
              <p:nvPr/>
            </p:nvSpPr>
            <p:spPr bwMode="auto">
              <a:xfrm rot="4334049">
                <a:off x="3099393" y="5477202"/>
                <a:ext cx="1401" cy="127000"/>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193" name="Freeform 65"/>
              <p:cNvSpPr>
                <a:spLocks/>
              </p:cNvSpPr>
              <p:nvPr/>
            </p:nvSpPr>
            <p:spPr bwMode="auto">
              <a:xfrm>
                <a:off x="2676519" y="4882823"/>
                <a:ext cx="1102591" cy="760599"/>
              </a:xfrm>
              <a:custGeom>
                <a:avLst/>
                <a:gdLst>
                  <a:gd name="T0" fmla="*/ 753 w 764"/>
                  <a:gd name="T1" fmla="*/ 0 h 543"/>
                  <a:gd name="T2" fmla="*/ 764 w 764"/>
                  <a:gd name="T3" fmla="*/ 14 h 543"/>
                  <a:gd name="T4" fmla="*/ 485 w 764"/>
                  <a:gd name="T5" fmla="*/ 380 h 543"/>
                  <a:gd name="T6" fmla="*/ 0 w 764"/>
                  <a:gd name="T7" fmla="*/ 543 h 543"/>
                </a:gdLst>
                <a:ahLst/>
                <a:cxnLst>
                  <a:cxn ang="0">
                    <a:pos x="T0" y="T1"/>
                  </a:cxn>
                  <a:cxn ang="0">
                    <a:pos x="T2" y="T3"/>
                  </a:cxn>
                  <a:cxn ang="0">
                    <a:pos x="T4" y="T5"/>
                  </a:cxn>
                  <a:cxn ang="0">
                    <a:pos x="T6" y="T7"/>
                  </a:cxn>
                </a:cxnLst>
                <a:rect l="0" t="0" r="r" b="b"/>
                <a:pathLst>
                  <a:path w="764" h="543">
                    <a:moveTo>
                      <a:pt x="753" y="0"/>
                    </a:moveTo>
                    <a:lnTo>
                      <a:pt x="764" y="14"/>
                    </a:lnTo>
                    <a:cubicBezTo>
                      <a:pt x="719" y="77"/>
                      <a:pt x="612" y="292"/>
                      <a:pt x="485" y="380"/>
                    </a:cubicBezTo>
                    <a:cubicBezTo>
                      <a:pt x="358" y="468"/>
                      <a:pt x="179" y="505"/>
                      <a:pt x="0" y="54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grpSp>
          <p:nvGrpSpPr>
            <p:cNvPr id="175" name="Group 174"/>
            <p:cNvGrpSpPr/>
            <p:nvPr/>
          </p:nvGrpSpPr>
          <p:grpSpPr>
            <a:xfrm>
              <a:off x="2706826" y="4161444"/>
              <a:ext cx="1102591" cy="760599"/>
              <a:chOff x="2706826" y="4161444"/>
              <a:chExt cx="1102591" cy="760599"/>
            </a:xfrm>
          </p:grpSpPr>
          <p:sp>
            <p:nvSpPr>
              <p:cNvPr id="190" name="Line 67"/>
              <p:cNvSpPr>
                <a:spLocks noChangeAspect="1" noChangeShapeType="1"/>
              </p:cNvSpPr>
              <p:nvPr/>
            </p:nvSpPr>
            <p:spPr bwMode="auto">
              <a:xfrm rot="19202490" flipH="1">
                <a:off x="3540985" y="4454198"/>
                <a:ext cx="1443" cy="123265"/>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191" name="Freeform 68"/>
              <p:cNvSpPr>
                <a:spLocks/>
              </p:cNvSpPr>
              <p:nvPr/>
            </p:nvSpPr>
            <p:spPr bwMode="auto">
              <a:xfrm rot="10800000" flipH="1">
                <a:off x="2706826" y="4161444"/>
                <a:ext cx="1102591" cy="760599"/>
              </a:xfrm>
              <a:custGeom>
                <a:avLst/>
                <a:gdLst>
                  <a:gd name="T0" fmla="*/ 753 w 764"/>
                  <a:gd name="T1" fmla="*/ 0 h 543"/>
                  <a:gd name="T2" fmla="*/ 764 w 764"/>
                  <a:gd name="T3" fmla="*/ 14 h 543"/>
                  <a:gd name="T4" fmla="*/ 485 w 764"/>
                  <a:gd name="T5" fmla="*/ 380 h 543"/>
                  <a:gd name="T6" fmla="*/ 0 w 764"/>
                  <a:gd name="T7" fmla="*/ 543 h 543"/>
                </a:gdLst>
                <a:ahLst/>
                <a:cxnLst>
                  <a:cxn ang="0">
                    <a:pos x="T0" y="T1"/>
                  </a:cxn>
                  <a:cxn ang="0">
                    <a:pos x="T2" y="T3"/>
                  </a:cxn>
                  <a:cxn ang="0">
                    <a:pos x="T4" y="T5"/>
                  </a:cxn>
                  <a:cxn ang="0">
                    <a:pos x="T6" y="T7"/>
                  </a:cxn>
                </a:cxnLst>
                <a:rect l="0" t="0" r="r" b="b"/>
                <a:pathLst>
                  <a:path w="764" h="543">
                    <a:moveTo>
                      <a:pt x="753" y="0"/>
                    </a:moveTo>
                    <a:lnTo>
                      <a:pt x="764" y="14"/>
                    </a:lnTo>
                    <a:cubicBezTo>
                      <a:pt x="719" y="77"/>
                      <a:pt x="612" y="292"/>
                      <a:pt x="485" y="380"/>
                    </a:cubicBezTo>
                    <a:cubicBezTo>
                      <a:pt x="358" y="468"/>
                      <a:pt x="179" y="505"/>
                      <a:pt x="0" y="54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sp>
          <p:nvSpPr>
            <p:cNvPr id="176" name="Rectangle 175"/>
            <p:cNvSpPr>
              <a:spLocks noChangeArrowheads="1"/>
            </p:cNvSpPr>
            <p:nvPr/>
          </p:nvSpPr>
          <p:spPr bwMode="auto">
            <a:xfrm>
              <a:off x="2647633" y="5634101"/>
              <a:ext cx="275717" cy="3254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Helvetica"/>
                  <a:ea typeface="+mn-ea"/>
                  <a:cs typeface="Helvetica"/>
                </a:rPr>
                <a:t>5</a:t>
              </a:r>
            </a:p>
          </p:txBody>
        </p:sp>
        <p:sp>
          <p:nvSpPr>
            <p:cNvPr id="177" name="Rectangle 104"/>
            <p:cNvSpPr>
              <a:spLocks noChangeArrowheads="1"/>
            </p:cNvSpPr>
            <p:nvPr/>
          </p:nvSpPr>
          <p:spPr bwMode="auto">
            <a:xfrm>
              <a:off x="1223785" y="4692170"/>
              <a:ext cx="275717" cy="3254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Helvetica"/>
                  <a:ea typeface="+mn-ea"/>
                  <a:cs typeface="Helvetica"/>
                </a:rPr>
                <a:t>3</a:t>
              </a:r>
            </a:p>
          </p:txBody>
        </p:sp>
        <p:sp>
          <p:nvSpPr>
            <p:cNvPr id="178" name="Rectangle 105"/>
            <p:cNvSpPr>
              <a:spLocks noChangeArrowheads="1"/>
            </p:cNvSpPr>
            <p:nvPr/>
          </p:nvSpPr>
          <p:spPr bwMode="auto">
            <a:xfrm>
              <a:off x="1269289" y="5561284"/>
              <a:ext cx="275717" cy="3254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Helvetica"/>
                  <a:ea typeface="+mn-ea"/>
                  <a:cs typeface="Helvetica"/>
                </a:rPr>
                <a:t>2</a:t>
              </a:r>
            </a:p>
          </p:txBody>
        </p:sp>
        <p:sp>
          <p:nvSpPr>
            <p:cNvPr id="179" name="Rectangle 178"/>
            <p:cNvSpPr>
              <a:spLocks noChangeArrowheads="1"/>
            </p:cNvSpPr>
            <p:nvPr/>
          </p:nvSpPr>
          <p:spPr bwMode="auto">
            <a:xfrm>
              <a:off x="2671447" y="3766524"/>
              <a:ext cx="275717" cy="3254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Helvetica"/>
                  <a:ea typeface="+mn-ea"/>
                  <a:cs typeface="Helvetica"/>
                </a:rPr>
                <a:t>1</a:t>
              </a:r>
            </a:p>
          </p:txBody>
        </p:sp>
        <p:sp>
          <p:nvSpPr>
            <p:cNvPr id="180" name="Oval 179"/>
            <p:cNvSpPr>
              <a:spLocks noChangeArrowheads="1"/>
            </p:cNvSpPr>
            <p:nvPr/>
          </p:nvSpPr>
          <p:spPr bwMode="auto">
            <a:xfrm>
              <a:off x="1485894" y="4068996"/>
              <a:ext cx="164592" cy="168088"/>
            </a:xfrm>
            <a:prstGeom prst="ellipse">
              <a:avLst/>
            </a:prstGeom>
            <a:solidFill>
              <a:schemeClr val="bg1">
                <a:lumMod val="85000"/>
              </a:schemeClr>
            </a:solidFill>
            <a:ln w="12700">
              <a:solidFill>
                <a:schemeClr val="tx1"/>
              </a:solidFill>
              <a:round/>
              <a:headEnd/>
              <a:tailEnd/>
            </a:ln>
            <a:effectLst/>
          </p:spPr>
          <p:txBody>
            <a:bodyPr wrap="none" anchor="ctr"/>
            <a:lstStyle/>
            <a:p>
              <a:pPr marL="0" marR="0" lvl="0" indent="0" algn="l" defTabSz="914400" rtl="0" eaLnBrk="1" fontAlgn="base" latinLnBrk="0" hangingPunct="1">
                <a:lnSpc>
                  <a:spcPct val="100000"/>
                </a:lnSpc>
                <a:spcBef>
                  <a:spcPct val="45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Verdana" charset="0"/>
                <a:ea typeface="+mn-ea"/>
                <a:cs typeface="Arial" pitchFamily="34" charset="0"/>
              </a:endParaRPr>
            </a:p>
          </p:txBody>
        </p:sp>
        <p:sp>
          <p:nvSpPr>
            <p:cNvPr id="181" name="Oval 180"/>
            <p:cNvSpPr>
              <a:spLocks noChangeArrowheads="1"/>
            </p:cNvSpPr>
            <p:nvPr/>
          </p:nvSpPr>
          <p:spPr bwMode="auto">
            <a:xfrm>
              <a:off x="2594257" y="5548172"/>
              <a:ext cx="164592" cy="168088"/>
            </a:xfrm>
            <a:prstGeom prst="ellipse">
              <a:avLst/>
            </a:prstGeom>
            <a:solidFill>
              <a:srgbClr val="FF0000"/>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182" name="Oval 181"/>
            <p:cNvSpPr>
              <a:spLocks noChangeArrowheads="1"/>
            </p:cNvSpPr>
            <p:nvPr/>
          </p:nvSpPr>
          <p:spPr bwMode="auto">
            <a:xfrm>
              <a:off x="2594257" y="4068996"/>
              <a:ext cx="164592" cy="168088"/>
            </a:xfrm>
            <a:prstGeom prst="ellipse">
              <a:avLst/>
            </a:prstGeom>
            <a:solidFill>
              <a:schemeClr val="bg1">
                <a:lumMod val="85000"/>
              </a:schemeClr>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183" name="Oval 182"/>
            <p:cNvSpPr>
              <a:spLocks noChangeArrowheads="1"/>
            </p:cNvSpPr>
            <p:nvPr/>
          </p:nvSpPr>
          <p:spPr bwMode="auto">
            <a:xfrm>
              <a:off x="2594257" y="4808584"/>
              <a:ext cx="164592" cy="168088"/>
            </a:xfrm>
            <a:prstGeom prst="ellipse">
              <a:avLst/>
            </a:prstGeom>
            <a:solidFill>
              <a:schemeClr val="bg1">
                <a:lumMod val="85000"/>
              </a:schemeClr>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184" name="Oval 183"/>
            <p:cNvSpPr>
              <a:spLocks noChangeArrowheads="1"/>
            </p:cNvSpPr>
            <p:nvPr/>
          </p:nvSpPr>
          <p:spPr bwMode="auto">
            <a:xfrm>
              <a:off x="3672737" y="4801113"/>
              <a:ext cx="164592" cy="168088"/>
            </a:xfrm>
            <a:prstGeom prst="ellipse">
              <a:avLst/>
            </a:prstGeom>
            <a:solidFill>
              <a:schemeClr val="bg1">
                <a:lumMod val="85000"/>
              </a:schemeClr>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185" name="Oval 71"/>
            <p:cNvSpPr>
              <a:spLocks noChangeArrowheads="1"/>
            </p:cNvSpPr>
            <p:nvPr/>
          </p:nvSpPr>
          <p:spPr bwMode="auto">
            <a:xfrm>
              <a:off x="1485894" y="4808584"/>
              <a:ext cx="164592" cy="168088"/>
            </a:xfrm>
            <a:prstGeom prst="ellipse">
              <a:avLst/>
            </a:prstGeom>
            <a:solidFill>
              <a:schemeClr val="bg1">
                <a:lumMod val="85000"/>
              </a:schemeClr>
            </a:solidFill>
            <a:ln>
              <a:solidFill>
                <a:schemeClr val="tx1"/>
              </a:solidFill>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186" name="Oval 72"/>
            <p:cNvSpPr>
              <a:spLocks noChangeArrowheads="1"/>
            </p:cNvSpPr>
            <p:nvPr/>
          </p:nvSpPr>
          <p:spPr bwMode="auto">
            <a:xfrm>
              <a:off x="1485894" y="5548172"/>
              <a:ext cx="164592" cy="168088"/>
            </a:xfrm>
            <a:prstGeom prst="ellipse">
              <a:avLst/>
            </a:prstGeom>
            <a:solidFill>
              <a:schemeClr val="bg1">
                <a:lumMod val="85000"/>
              </a:schemeClr>
            </a:solidFill>
            <a:ln w="12700">
              <a:solidFill>
                <a:schemeClr val="tx1"/>
              </a:solidFill>
              <a:round/>
              <a:headEnd/>
              <a:tailE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187" name="Rectangle 186"/>
            <p:cNvSpPr>
              <a:spLocks noChangeArrowheads="1"/>
            </p:cNvSpPr>
            <p:nvPr/>
          </p:nvSpPr>
          <p:spPr bwMode="auto">
            <a:xfrm>
              <a:off x="1299850" y="3774221"/>
              <a:ext cx="275717" cy="3254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Helvetica"/>
                  <a:ea typeface="+mn-ea"/>
                  <a:cs typeface="Helvetica"/>
                </a:rPr>
                <a:t>0</a:t>
              </a:r>
            </a:p>
          </p:txBody>
        </p:sp>
        <p:sp>
          <p:nvSpPr>
            <p:cNvPr id="188" name="Rectangle 187"/>
            <p:cNvSpPr>
              <a:spLocks noChangeArrowheads="1"/>
            </p:cNvSpPr>
            <p:nvPr/>
          </p:nvSpPr>
          <p:spPr bwMode="auto">
            <a:xfrm>
              <a:off x="3781321" y="4654363"/>
              <a:ext cx="275717" cy="3254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Helvetica"/>
                  <a:ea typeface="+mn-ea"/>
                  <a:cs typeface="Helvetica"/>
                </a:rPr>
                <a:t>4</a:t>
              </a:r>
            </a:p>
          </p:txBody>
        </p:sp>
        <p:sp>
          <p:nvSpPr>
            <p:cNvPr id="189" name="Rectangle 188"/>
            <p:cNvSpPr>
              <a:spLocks noChangeArrowheads="1"/>
            </p:cNvSpPr>
            <p:nvPr/>
          </p:nvSpPr>
          <p:spPr bwMode="auto">
            <a:xfrm>
              <a:off x="2457576" y="4531163"/>
              <a:ext cx="275717" cy="3254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Helvetica"/>
                  <a:ea typeface="+mn-ea"/>
                  <a:cs typeface="Helvetica"/>
                </a:rPr>
                <a:t>6</a:t>
              </a:r>
            </a:p>
          </p:txBody>
        </p:sp>
      </p:grpSp>
      <p:cxnSp>
        <p:nvCxnSpPr>
          <p:cNvPr id="210" name="Straight Arrow Connector 209"/>
          <p:cNvCxnSpPr/>
          <p:nvPr/>
        </p:nvCxnSpPr>
        <p:spPr bwMode="auto">
          <a:xfrm>
            <a:off x="4183855" y="2133576"/>
            <a:ext cx="801713" cy="0"/>
          </a:xfrm>
          <a:prstGeom prst="straightConnector1">
            <a:avLst/>
          </a:prstGeom>
          <a:noFill/>
          <a:ln w="57150" cap="flat" cmpd="sng" algn="ctr">
            <a:solidFill>
              <a:schemeClr val="tx1"/>
            </a:solidFill>
            <a:prstDash val="solid"/>
            <a:round/>
            <a:headEnd type="none" w="med" len="med"/>
            <a:tailEnd type="triangle"/>
          </a:ln>
          <a:effectLst/>
        </p:spPr>
      </p:cxnSp>
      <p:cxnSp>
        <p:nvCxnSpPr>
          <p:cNvPr id="212" name="Straight Arrow Connector 211"/>
          <p:cNvCxnSpPr/>
          <p:nvPr/>
        </p:nvCxnSpPr>
        <p:spPr bwMode="auto">
          <a:xfrm flipH="1">
            <a:off x="3941175" y="3266894"/>
            <a:ext cx="1140807" cy="818241"/>
          </a:xfrm>
          <a:prstGeom prst="straightConnector1">
            <a:avLst/>
          </a:prstGeom>
          <a:noFill/>
          <a:ln w="57150" cap="flat" cmpd="sng" algn="ctr">
            <a:solidFill>
              <a:schemeClr val="tx1"/>
            </a:solidFill>
            <a:prstDash val="solid"/>
            <a:round/>
            <a:headEnd type="none" w="med" len="med"/>
            <a:tailEnd type="triangle"/>
          </a:ln>
          <a:effectLst/>
        </p:spPr>
      </p:cxnSp>
      <p:cxnSp>
        <p:nvCxnSpPr>
          <p:cNvPr id="216" name="Straight Arrow Connector 215"/>
          <p:cNvCxnSpPr/>
          <p:nvPr/>
        </p:nvCxnSpPr>
        <p:spPr bwMode="auto">
          <a:xfrm flipH="1">
            <a:off x="4202655" y="5080963"/>
            <a:ext cx="764111" cy="0"/>
          </a:xfrm>
          <a:prstGeom prst="straightConnector1">
            <a:avLst/>
          </a:prstGeom>
          <a:noFill/>
          <a:ln w="57150" cap="flat" cmpd="sng" algn="ctr">
            <a:solidFill>
              <a:schemeClr val="tx1"/>
            </a:solidFill>
            <a:prstDash val="solid"/>
            <a:round/>
            <a:headEnd type="triangle" w="med" len="med"/>
            <a:tailEnd type="none" w="med" len="med"/>
          </a:ln>
          <a:effectLst/>
        </p:spPr>
      </p:cxnSp>
      <p:sp>
        <p:nvSpPr>
          <p:cNvPr id="211" name="Content Placeholder 105">
            <a:extLst>
              <a:ext uri="{FF2B5EF4-FFF2-40B4-BE49-F238E27FC236}">
                <a16:creationId xmlns:a16="http://schemas.microsoft.com/office/drawing/2014/main" id="{BD0AFD35-C411-8D4A-92E8-14D063CF761F}"/>
              </a:ext>
            </a:extLst>
          </p:cNvPr>
          <p:cNvSpPr txBox="1">
            <a:spLocks/>
          </p:cNvSpPr>
          <p:nvPr/>
        </p:nvSpPr>
        <p:spPr bwMode="auto">
          <a:xfrm>
            <a:off x="1170709" y="6543663"/>
            <a:ext cx="7183012" cy="233027"/>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225425" indent="-225425" algn="l" rtl="0" eaLnBrk="0" fontAlgn="base" hangingPunct="0">
              <a:spcBef>
                <a:spcPct val="20000"/>
              </a:spcBef>
              <a:spcAft>
                <a:spcPct val="0"/>
              </a:spcAft>
              <a:buChar char="•"/>
              <a:defRPr sz="2400">
                <a:solidFill>
                  <a:schemeClr val="tx1"/>
                </a:solidFill>
                <a:latin typeface="Arial" pitchFamily="34" charset="0"/>
                <a:ea typeface="+mn-ea"/>
                <a:cs typeface="+mn-cs"/>
              </a:defRPr>
            </a:lvl1pPr>
            <a:lvl2pPr marL="576263" indent="-236538" algn="l" rtl="0" eaLnBrk="0" fontAlgn="base" hangingPunct="0">
              <a:spcBef>
                <a:spcPct val="20000"/>
              </a:spcBef>
              <a:spcAft>
                <a:spcPct val="0"/>
              </a:spcAft>
              <a:buFont typeface="Verdana" pitchFamily="34" charset="0"/>
              <a:buChar char="–"/>
              <a:defRPr sz="2000">
                <a:solidFill>
                  <a:schemeClr val="tx1"/>
                </a:solidFill>
                <a:latin typeface="Arial" pitchFamily="34" charset="0"/>
              </a:defRPr>
            </a:lvl2pPr>
            <a:lvl3pPr marL="914400" indent="-223838" algn="l" rtl="0" eaLnBrk="0" fontAlgn="base" hangingPunct="0">
              <a:spcBef>
                <a:spcPct val="20000"/>
              </a:spcBef>
              <a:spcAft>
                <a:spcPct val="0"/>
              </a:spcAft>
              <a:buFont typeface="Verdana" pitchFamily="34" charset="0"/>
              <a:buChar char="–"/>
              <a:defRPr>
                <a:solidFill>
                  <a:schemeClr val="tx1"/>
                </a:solidFill>
                <a:latin typeface="Arial" pitchFamily="34" charset="0"/>
              </a:defRPr>
            </a:lvl3pPr>
            <a:lvl4pPr marL="1265238" indent="-236538" algn="l" rtl="0" eaLnBrk="0" fontAlgn="base" hangingPunct="0">
              <a:spcBef>
                <a:spcPct val="20000"/>
              </a:spcBef>
              <a:spcAft>
                <a:spcPct val="0"/>
              </a:spcAft>
              <a:buFont typeface="Verdana" pitchFamily="34" charset="0"/>
              <a:buChar char="–"/>
              <a:defRPr sz="1600">
                <a:solidFill>
                  <a:schemeClr val="tx1"/>
                </a:solidFill>
                <a:latin typeface="Arial" pitchFamily="34" charset="0"/>
              </a:defRPr>
            </a:lvl4pPr>
            <a:lvl5pPr marL="1660525" indent="-234950" algn="l" rtl="0" eaLnBrk="0" fontAlgn="base" hangingPunct="0">
              <a:spcBef>
                <a:spcPct val="20000"/>
              </a:spcBef>
              <a:spcAft>
                <a:spcPct val="0"/>
              </a:spcAft>
              <a:buFont typeface="Verdana" pitchFamily="34" charset="0"/>
              <a:buChar char="–"/>
              <a:defRPr sz="1400">
                <a:solidFill>
                  <a:schemeClr val="tx1"/>
                </a:solidFill>
                <a:latin typeface="Arial" pitchFamily="34" charset="0"/>
              </a:defRPr>
            </a:lvl5pPr>
            <a:lvl6pPr marL="2117725" indent="-234950" algn="l" rtl="0" eaLnBrk="1" fontAlgn="base" hangingPunct="1">
              <a:spcBef>
                <a:spcPct val="20000"/>
              </a:spcBef>
              <a:spcAft>
                <a:spcPct val="0"/>
              </a:spcAft>
              <a:buFont typeface="Verdana" pitchFamily="96" charset="0"/>
              <a:buChar char="–"/>
              <a:defRPr sz="1400">
                <a:solidFill>
                  <a:schemeClr val="tx1"/>
                </a:solidFill>
                <a:latin typeface="+mn-lt"/>
              </a:defRPr>
            </a:lvl6pPr>
            <a:lvl7pPr marL="2574925" indent="-234950" algn="l" rtl="0" eaLnBrk="1" fontAlgn="base" hangingPunct="1">
              <a:spcBef>
                <a:spcPct val="20000"/>
              </a:spcBef>
              <a:spcAft>
                <a:spcPct val="0"/>
              </a:spcAft>
              <a:buFont typeface="Verdana" pitchFamily="96" charset="0"/>
              <a:buChar char="–"/>
              <a:defRPr sz="1400">
                <a:solidFill>
                  <a:schemeClr val="tx1"/>
                </a:solidFill>
                <a:latin typeface="+mn-lt"/>
              </a:defRPr>
            </a:lvl7pPr>
            <a:lvl8pPr marL="3032125" indent="-234950" algn="l" rtl="0" eaLnBrk="1" fontAlgn="base" hangingPunct="1">
              <a:spcBef>
                <a:spcPct val="20000"/>
              </a:spcBef>
              <a:spcAft>
                <a:spcPct val="0"/>
              </a:spcAft>
              <a:buFont typeface="Verdana" pitchFamily="96" charset="0"/>
              <a:buChar char="–"/>
              <a:defRPr sz="1400">
                <a:solidFill>
                  <a:schemeClr val="tx1"/>
                </a:solidFill>
                <a:latin typeface="+mn-lt"/>
              </a:defRPr>
            </a:lvl8pPr>
            <a:lvl9pPr marL="3489325" indent="-234950" algn="l" rtl="0" eaLnBrk="1" fontAlgn="base" hangingPunct="1">
              <a:spcBef>
                <a:spcPct val="20000"/>
              </a:spcBef>
              <a:spcAft>
                <a:spcPct val="0"/>
              </a:spcAft>
              <a:buFont typeface="Verdana" pitchFamily="96" charset="0"/>
              <a:buChar char="–"/>
              <a:defRPr sz="1400">
                <a:solidFill>
                  <a:schemeClr val="tx1"/>
                </a:solidFill>
                <a:latin typeface="+mn-lt"/>
              </a:defRPr>
            </a:lvl9pPr>
          </a:lstStyle>
          <a:p>
            <a:pPr marL="0" marR="0" lvl="0" indent="0" algn="l" defTabSz="914400" rtl="0" eaLnBrk="0" fontAlgn="base" latinLnBrk="0" hangingPunct="0">
              <a:lnSpc>
                <a:spcPct val="100000"/>
              </a:lnSpc>
              <a:spcBef>
                <a:spcPct val="20000"/>
              </a:spcBef>
              <a:spcAft>
                <a:spcPct val="0"/>
              </a:spcAft>
              <a:buClrTx/>
              <a:buSzTx/>
              <a:buFontTx/>
              <a:buNone/>
              <a:tabLst/>
              <a:defRPr/>
            </a:pPr>
            <a:r>
              <a:rPr kumimoji="0" lang="en-US" sz="1400" b="1" i="0" u="none" strike="noStrike" kern="0" cap="none" spc="0" normalizeH="0" baseline="0" noProof="0" dirty="0">
                <a:ln>
                  <a:noFill/>
                </a:ln>
                <a:solidFill>
                  <a:srgbClr val="FF0000"/>
                </a:solidFill>
                <a:effectLst/>
                <a:uLnTx/>
                <a:uFillTx/>
                <a:latin typeface="Arial" pitchFamily="34" charset="0"/>
                <a:ea typeface="+mn-ea"/>
                <a:cs typeface="+mn-cs"/>
              </a:rPr>
              <a:t>Red</a:t>
            </a:r>
            <a:r>
              <a:rPr kumimoji="0" lang="en-US" sz="1400" b="0" i="0" u="none" strike="noStrike" kern="0" cap="none" spc="0" normalizeH="0" baseline="0" noProof="0" dirty="0">
                <a:ln>
                  <a:noFill/>
                </a:ln>
                <a:solidFill>
                  <a:srgbClr val="000000"/>
                </a:solidFill>
                <a:effectLst/>
                <a:uLnTx/>
                <a:uFillTx/>
                <a:latin typeface="Arial" pitchFamily="34" charset="0"/>
                <a:ea typeface="+mn-ea"/>
                <a:cs typeface="+mn-cs"/>
              </a:rPr>
              <a:t>=current wavefront and visited, </a:t>
            </a:r>
            <a:r>
              <a:rPr kumimoji="0" lang="en-US" sz="1400" b="1" i="0" u="none" strike="noStrike" kern="0" cap="none" spc="0" normalizeH="0" baseline="0" noProof="0" dirty="0">
                <a:ln>
                  <a:noFill/>
                </a:ln>
                <a:solidFill>
                  <a:srgbClr val="0000FF"/>
                </a:solidFill>
                <a:effectLst/>
                <a:uLnTx/>
                <a:uFillTx/>
                <a:latin typeface="Arial" pitchFamily="34" charset="0"/>
                <a:ea typeface="+mn-ea"/>
                <a:cs typeface="+mn-cs"/>
              </a:rPr>
              <a:t>Blue</a:t>
            </a:r>
            <a:r>
              <a:rPr kumimoji="0" lang="en-US" sz="1400" b="0" i="0" u="none" strike="noStrike" kern="0" cap="none" spc="0" normalizeH="0" baseline="0" noProof="0" dirty="0">
                <a:ln>
                  <a:noFill/>
                </a:ln>
                <a:solidFill>
                  <a:srgbClr val="000000"/>
                </a:solidFill>
                <a:effectLst/>
                <a:uLnTx/>
                <a:uFillTx/>
                <a:latin typeface="Arial" pitchFamily="34" charset="0"/>
                <a:ea typeface="+mn-ea"/>
                <a:cs typeface="+mn-cs"/>
              </a:rPr>
              <a:t>=next wavefront, </a:t>
            </a:r>
            <a:r>
              <a:rPr kumimoji="0" lang="en-US" sz="1400" b="1" i="0" u="none" strike="noStrike" kern="0" cap="none" spc="0" normalizeH="0" baseline="0" noProof="0" dirty="0">
                <a:ln>
                  <a:noFill/>
                </a:ln>
                <a:solidFill>
                  <a:srgbClr val="FFFFFF">
                    <a:lumMod val="65000"/>
                  </a:srgbClr>
                </a:solidFill>
                <a:effectLst/>
                <a:uLnTx/>
                <a:uFillTx/>
                <a:latin typeface="Arial" pitchFamily="34" charset="0"/>
                <a:ea typeface="+mn-ea"/>
                <a:cs typeface="+mn-cs"/>
              </a:rPr>
              <a:t>Gray</a:t>
            </a:r>
            <a:r>
              <a:rPr kumimoji="0" lang="en-US" sz="1400" b="0" i="0" u="none" strike="noStrike" kern="0" cap="none" spc="0" normalizeH="0" baseline="0" noProof="0" dirty="0">
                <a:ln>
                  <a:noFill/>
                </a:ln>
                <a:solidFill>
                  <a:srgbClr val="000000"/>
                </a:solidFill>
                <a:effectLst/>
                <a:uLnTx/>
                <a:uFillTx/>
                <a:latin typeface="Arial" pitchFamily="34" charset="0"/>
                <a:ea typeface="+mn-ea"/>
                <a:cs typeface="+mn-cs"/>
              </a:rPr>
              <a:t>=visited, </a:t>
            </a:r>
            <a:r>
              <a:rPr kumimoji="0" lang="en-US" sz="1400" b="1" i="0" u="none" strike="noStrike" kern="0" cap="none" spc="0" normalizeH="0" baseline="0" noProof="0" dirty="0">
                <a:ln>
                  <a:noFill/>
                </a:ln>
                <a:solidFill>
                  <a:srgbClr val="000000"/>
                </a:solidFill>
                <a:effectLst/>
                <a:uLnTx/>
                <a:uFillTx/>
                <a:latin typeface="Arial" pitchFamily="34" charset="0"/>
                <a:ea typeface="+mn-ea"/>
                <a:cs typeface="+mn-cs"/>
              </a:rPr>
              <a:t>Black</a:t>
            </a:r>
            <a:r>
              <a:rPr kumimoji="0" lang="en-US" sz="1400" b="0" i="0" u="none" strike="noStrike" kern="0" cap="none" spc="0" normalizeH="0" baseline="0" noProof="0" dirty="0">
                <a:ln>
                  <a:noFill/>
                </a:ln>
                <a:solidFill>
                  <a:srgbClr val="000000"/>
                </a:solidFill>
                <a:effectLst/>
                <a:uLnTx/>
                <a:uFillTx/>
                <a:latin typeface="Arial" pitchFamily="34" charset="0"/>
                <a:ea typeface="+mn-ea"/>
                <a:cs typeface="+mn-cs"/>
              </a:rPr>
              <a:t>=unvisited</a:t>
            </a:r>
          </a:p>
        </p:txBody>
      </p:sp>
    </p:spTree>
    <p:extLst>
      <p:ext uri="{BB962C8B-B14F-4D97-AF65-F5344CB8AC3E}">
        <p14:creationId xmlns:p14="http://schemas.microsoft.com/office/powerpoint/2010/main" val="1710721855"/>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A8B1E-D375-3640-BC0A-705E4FF525E5}"/>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1F6FFE55-2A71-0F4C-85A6-109EFB0B6B3A}"/>
              </a:ext>
            </a:extLst>
          </p:cNvPr>
          <p:cNvSpPr>
            <a:spLocks noGrp="1"/>
          </p:cNvSpPr>
          <p:nvPr>
            <p:ph idx="1"/>
          </p:nvPr>
        </p:nvSpPr>
        <p:spPr>
          <a:xfrm>
            <a:off x="778342" y="1141413"/>
            <a:ext cx="8157839" cy="4840287"/>
          </a:xfrm>
        </p:spPr>
        <p:txBody>
          <a:bodyPr/>
          <a:lstStyle/>
          <a:p>
            <a:r>
              <a:rPr lang="en-US" dirty="0"/>
              <a:t>Graphs and Linear Algebra</a:t>
            </a:r>
          </a:p>
          <a:p>
            <a:r>
              <a:rPr lang="en-US" dirty="0"/>
              <a:t>The </a:t>
            </a:r>
            <a:r>
              <a:rPr lang="en-US" dirty="0" err="1"/>
              <a:t>GraphBLAS</a:t>
            </a:r>
            <a:r>
              <a:rPr lang="en-US" dirty="0"/>
              <a:t> API and Adjacency Matrices</a:t>
            </a:r>
          </a:p>
          <a:p>
            <a:r>
              <a:rPr lang="en-US" dirty="0" err="1"/>
              <a:t>GraphBLAS</a:t>
            </a:r>
            <a:r>
              <a:rPr lang="en-US" dirty="0"/>
              <a:t> Operations</a:t>
            </a:r>
          </a:p>
          <a:p>
            <a:r>
              <a:rPr lang="en-US" dirty="0" err="1"/>
              <a:t>Pygraphblas</a:t>
            </a:r>
            <a:r>
              <a:rPr lang="en-US" dirty="0"/>
              <a:t> and modifying the behavior of operations.</a:t>
            </a:r>
          </a:p>
          <a:p>
            <a:r>
              <a:rPr lang="en-US" dirty="0"/>
              <a:t>Graph Algorithms expressed with </a:t>
            </a:r>
            <a:r>
              <a:rPr lang="en-US" dirty="0" err="1"/>
              <a:t>GraphBLAS</a:t>
            </a:r>
            <a:endParaRPr lang="en-US" dirty="0"/>
          </a:p>
          <a:p>
            <a:pPr lvl="1"/>
            <a:r>
              <a:rPr lang="en-US" dirty="0"/>
              <a:t>Breadth-First Traversal</a:t>
            </a:r>
          </a:p>
          <a:p>
            <a:pPr lvl="1"/>
            <a:r>
              <a:rPr lang="en-US" dirty="0"/>
              <a:t>Connected Components</a:t>
            </a:r>
          </a:p>
        </p:txBody>
      </p:sp>
      <p:sp>
        <p:nvSpPr>
          <p:cNvPr id="4" name="Slide Number Placeholder 3">
            <a:extLst>
              <a:ext uri="{FF2B5EF4-FFF2-40B4-BE49-F238E27FC236}">
                <a16:creationId xmlns:a16="http://schemas.microsoft.com/office/drawing/2014/main" id="{47A0324B-610E-A749-B17A-8FD7E6D791BD}"/>
              </a:ext>
            </a:extLst>
          </p:cNvPr>
          <p:cNvSpPr>
            <a:spLocks noGrp="1"/>
          </p:cNvSpPr>
          <p:nvPr>
            <p:ph type="sldNum"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0C933AAA-F64E-4748-8A99-DCC60F15C72A}" type="slidenum">
              <a:rPr kumimoji="0" lang="en-US" sz="1200" b="0" i="0" u="none" strike="noStrike" kern="1200" cap="none" spc="0" normalizeH="0" baseline="0" noProof="0" smtClean="0">
                <a:ln>
                  <a:noFill/>
                </a:ln>
                <a:solidFill>
                  <a:srgbClr val="000000"/>
                </a:solidFill>
                <a:effectLst/>
                <a:uLnTx/>
                <a:uFillTx/>
                <a:latin typeface="Tahoma" pitchFamily="34" charset="0"/>
                <a:ea typeface="ＭＳ Ｐゴシック" pitchFamily="34" charset="-128"/>
                <a:cs typeface="Arial" pitchFamily="34" charset="0"/>
              </a:rPr>
              <a:pPr marL="0" marR="0" lvl="0" indent="0" algn="l" defTabSz="914400" rtl="0" eaLnBrk="1" fontAlgn="base" latinLnBrk="0" hangingPunct="1">
                <a:lnSpc>
                  <a:spcPct val="100000"/>
                </a:lnSpc>
                <a:spcBef>
                  <a:spcPct val="0"/>
                </a:spcBef>
                <a:spcAft>
                  <a:spcPct val="0"/>
                </a:spcAft>
                <a:buClrTx/>
                <a:buSzTx/>
                <a:buFontTx/>
                <a:buNone/>
                <a:tabLst/>
                <a:defRPr/>
              </a:pPr>
              <a:t>93</a:t>
            </a:fld>
            <a:endParaRPr kumimoji="0" lang="en-US" sz="1200" b="0" i="0" u="none" strike="noStrike" kern="1200" cap="none" spc="0" normalizeH="0" baseline="0" noProof="0" dirty="0">
              <a:ln>
                <a:noFill/>
              </a:ln>
              <a:solidFill>
                <a:srgbClr val="000000"/>
              </a:solidFill>
              <a:effectLst/>
              <a:uLnTx/>
              <a:uFillTx/>
              <a:latin typeface="Tahoma" pitchFamily="34" charset="0"/>
              <a:ea typeface="ＭＳ Ｐゴシック" pitchFamily="34" charset="-128"/>
              <a:cs typeface="Arial" pitchFamily="34" charset="0"/>
            </a:endParaRPr>
          </a:p>
        </p:txBody>
      </p:sp>
      <p:sp>
        <p:nvSpPr>
          <p:cNvPr id="5" name="Right Arrow 4">
            <a:extLst>
              <a:ext uri="{FF2B5EF4-FFF2-40B4-BE49-F238E27FC236}">
                <a16:creationId xmlns:a16="http://schemas.microsoft.com/office/drawing/2014/main" id="{8D529648-ED84-2A44-9090-39261BC0CCCB}"/>
              </a:ext>
            </a:extLst>
          </p:cNvPr>
          <p:cNvSpPr/>
          <p:nvPr/>
        </p:nvSpPr>
        <p:spPr bwMode="auto">
          <a:xfrm>
            <a:off x="529689" y="3673976"/>
            <a:ext cx="497305" cy="346659"/>
          </a:xfrm>
          <a:prstGeom prst="rightArrow">
            <a:avLst/>
          </a:prstGeom>
          <a:solidFill>
            <a:srgbClr val="7030A0"/>
          </a:solidFill>
          <a:ln w="19050" cap="flat" cmpd="sng" algn="ctr">
            <a:no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lvl="0" indent="0" algn="ctr" defTabSz="914400" rtl="0" eaLnBrk="0" fontAlgn="base" latinLnBrk="0" hangingPunct="0">
              <a:lnSpc>
                <a:spcPct val="80000"/>
              </a:lnSpc>
              <a:spcBef>
                <a:spcPct val="5000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Verdana" pitchFamily="96" charset="0"/>
              <a:ea typeface="+mn-ea"/>
              <a:cs typeface="Arial" pitchFamily="34" charset="0"/>
            </a:endParaRPr>
          </a:p>
        </p:txBody>
      </p:sp>
    </p:spTree>
    <p:extLst>
      <p:ext uri="{BB962C8B-B14F-4D97-AF65-F5344CB8AC3E}">
        <p14:creationId xmlns:p14="http://schemas.microsoft.com/office/powerpoint/2010/main" val="2748881267"/>
      </p:ext>
    </p:extLst>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Connected Components</a:t>
            </a:r>
          </a:p>
        </p:txBody>
      </p:sp>
      <p:sp>
        <p:nvSpPr>
          <p:cNvPr id="3" name="Content Placeholder 2"/>
          <p:cNvSpPr>
            <a:spLocks noGrp="1"/>
          </p:cNvSpPr>
          <p:nvPr>
            <p:ph idx="1"/>
          </p:nvPr>
        </p:nvSpPr>
        <p:spPr>
          <a:xfrm>
            <a:off x="455613" y="1002040"/>
            <a:ext cx="8272462" cy="4840287"/>
          </a:xfrm>
        </p:spPr>
        <p:txBody>
          <a:bodyPr/>
          <a:lstStyle/>
          <a:p>
            <a:r>
              <a:rPr lang="en-US" dirty="0"/>
              <a:t>Connected Components</a:t>
            </a:r>
          </a:p>
          <a:p>
            <a:pPr lvl="1"/>
            <a:r>
              <a:rPr lang="en-US" dirty="0"/>
              <a:t>Identify groups of vertices with paths to one another.</a:t>
            </a:r>
          </a:p>
          <a:p>
            <a:pPr lvl="1"/>
            <a:r>
              <a:rPr lang="en-US" dirty="0"/>
              <a:t>Identify how many of these groups (components) exist in the data.</a:t>
            </a:r>
          </a:p>
          <a:p>
            <a:pPr lvl="1"/>
            <a:r>
              <a:rPr lang="en-US" dirty="0"/>
              <a:t>Goal: </a:t>
            </a:r>
            <a:r>
              <a:rPr lang="en-US" b="1" i="1" dirty="0"/>
              <a:t>assign</a:t>
            </a:r>
            <a:r>
              <a:rPr lang="en-US" dirty="0"/>
              <a:t> all vertices within a component with the same unique ID. </a:t>
            </a:r>
          </a:p>
          <a:p>
            <a:pPr marL="339725" lvl="1" indent="0">
              <a:buNone/>
            </a:pPr>
            <a:endParaRPr lang="en-US" dirty="0"/>
          </a:p>
          <a:p>
            <a:pPr lvl="1"/>
            <a:r>
              <a:rPr lang="en-US" dirty="0"/>
              <a:t>For this exercise, the graph will consist of undirected edges</a:t>
            </a:r>
          </a:p>
          <a:p>
            <a:pPr lvl="1"/>
            <a:r>
              <a:rPr lang="en-US" dirty="0"/>
              <a:t>Note: applying this to directed graphs by converting to undirected is called “weakly connected components.”</a:t>
            </a:r>
          </a:p>
        </p:txBody>
      </p:sp>
      <p:sp>
        <p:nvSpPr>
          <p:cNvPr id="4" name="Slide Number Placeholder 3"/>
          <p:cNvSpPr>
            <a:spLocks noGrp="1"/>
          </p:cNvSpPr>
          <p:nvPr>
            <p:ph type="sldNum"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0C933AAA-F64E-4748-8A99-DCC60F15C72A}" type="slidenum">
              <a:rPr kumimoji="0" lang="en-US" sz="1200" b="0" i="0" u="none" strike="noStrike" kern="1200" cap="none" spc="0" normalizeH="0" baseline="0" noProof="0" smtClean="0">
                <a:ln>
                  <a:noFill/>
                </a:ln>
                <a:solidFill>
                  <a:srgbClr val="000000"/>
                </a:solidFill>
                <a:effectLst/>
                <a:uLnTx/>
                <a:uFillTx/>
                <a:latin typeface="Tahoma" pitchFamily="34" charset="0"/>
                <a:ea typeface="ＭＳ Ｐゴシック" pitchFamily="34" charset="-128"/>
                <a:cs typeface="Arial" pitchFamily="34" charset="0"/>
              </a:rPr>
              <a:pPr marL="0" marR="0" lvl="0" indent="0" algn="l" defTabSz="914400" rtl="0" eaLnBrk="1" fontAlgn="base" latinLnBrk="0" hangingPunct="1">
                <a:lnSpc>
                  <a:spcPct val="100000"/>
                </a:lnSpc>
                <a:spcBef>
                  <a:spcPct val="0"/>
                </a:spcBef>
                <a:spcAft>
                  <a:spcPct val="0"/>
                </a:spcAft>
                <a:buClrTx/>
                <a:buSzTx/>
                <a:buFontTx/>
                <a:buNone/>
                <a:tabLst/>
                <a:defRPr/>
              </a:pPr>
              <a:t>94</a:t>
            </a:fld>
            <a:endParaRPr kumimoji="0" lang="en-US" sz="1200" b="0" i="0" u="none" strike="noStrike" kern="1200" cap="none" spc="0" normalizeH="0" baseline="0" noProof="0" dirty="0">
              <a:ln>
                <a:noFill/>
              </a:ln>
              <a:solidFill>
                <a:srgbClr val="000000"/>
              </a:solidFill>
              <a:effectLst/>
              <a:uLnTx/>
              <a:uFillTx/>
              <a:latin typeface="Tahoma" pitchFamily="34" charset="0"/>
              <a:ea typeface="ＭＳ Ｐゴシック" pitchFamily="34" charset="-128"/>
              <a:cs typeface="Arial" pitchFamily="34" charset="0"/>
            </a:endParaRPr>
          </a:p>
        </p:txBody>
      </p:sp>
      <p:grpSp>
        <p:nvGrpSpPr>
          <p:cNvPr id="6" name="Group 5"/>
          <p:cNvGrpSpPr/>
          <p:nvPr/>
        </p:nvGrpSpPr>
        <p:grpSpPr>
          <a:xfrm>
            <a:off x="805897" y="4806653"/>
            <a:ext cx="3195236" cy="1671272"/>
            <a:chOff x="7249971" y="1174945"/>
            <a:chExt cx="3195236" cy="1671272"/>
          </a:xfrm>
        </p:grpSpPr>
        <p:sp>
          <p:nvSpPr>
            <p:cNvPr id="60" name="Freeform 25"/>
            <p:cNvSpPr>
              <a:spLocks/>
            </p:cNvSpPr>
            <p:nvPr/>
          </p:nvSpPr>
          <p:spPr bwMode="auto">
            <a:xfrm>
              <a:off x="7802825" y="1570519"/>
              <a:ext cx="293811" cy="962444"/>
            </a:xfrm>
            <a:custGeom>
              <a:avLst/>
              <a:gdLst>
                <a:gd name="T0" fmla="*/ 152 w 152"/>
                <a:gd name="T1" fmla="*/ 513 h 513"/>
                <a:gd name="T2" fmla="*/ 38 w 152"/>
                <a:gd name="T3" fmla="*/ 371 h 513"/>
                <a:gd name="T4" fmla="*/ 19 w 152"/>
                <a:gd name="T5" fmla="*/ 212 h 513"/>
                <a:gd name="T6" fmla="*/ 152 w 152"/>
                <a:gd name="T7" fmla="*/ 0 h 513"/>
              </a:gdLst>
              <a:ahLst/>
              <a:cxnLst>
                <a:cxn ang="0">
                  <a:pos x="T0" y="T1"/>
                </a:cxn>
                <a:cxn ang="0">
                  <a:pos x="T2" y="T3"/>
                </a:cxn>
                <a:cxn ang="0">
                  <a:pos x="T4" y="T5"/>
                </a:cxn>
                <a:cxn ang="0">
                  <a:pos x="T6" y="T7"/>
                </a:cxn>
              </a:cxnLst>
              <a:rect l="0" t="0" r="r" b="b"/>
              <a:pathLst>
                <a:path w="152" h="513">
                  <a:moveTo>
                    <a:pt x="152" y="513"/>
                  </a:moveTo>
                  <a:cubicBezTo>
                    <a:pt x="106" y="467"/>
                    <a:pt x="60" y="421"/>
                    <a:pt x="38" y="371"/>
                  </a:cubicBezTo>
                  <a:cubicBezTo>
                    <a:pt x="16" y="321"/>
                    <a:pt x="0" y="274"/>
                    <a:pt x="19" y="212"/>
                  </a:cubicBezTo>
                  <a:cubicBezTo>
                    <a:pt x="38" y="150"/>
                    <a:pt x="95" y="75"/>
                    <a:pt x="152"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a:ln>
                  <a:noFill/>
                </a:ln>
                <a:solidFill>
                  <a:srgbClr val="C00000"/>
                </a:solidFill>
                <a:effectLst/>
                <a:uLnTx/>
                <a:uFillTx/>
                <a:latin typeface="Tahoma" pitchFamily="34" charset="0"/>
                <a:ea typeface="+mn-ea"/>
                <a:cs typeface="Arial" pitchFamily="34" charset="0"/>
              </a:endParaRPr>
            </a:p>
          </p:txBody>
        </p:sp>
        <p:sp>
          <p:nvSpPr>
            <p:cNvPr id="61" name="Freeform 31"/>
            <p:cNvSpPr>
              <a:spLocks/>
            </p:cNvSpPr>
            <p:nvPr/>
          </p:nvSpPr>
          <p:spPr bwMode="auto">
            <a:xfrm>
              <a:off x="8096634" y="1309740"/>
              <a:ext cx="1501910" cy="249523"/>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a:ln>
                  <a:noFill/>
                </a:ln>
                <a:solidFill>
                  <a:srgbClr val="C00000"/>
                </a:solidFill>
                <a:effectLst/>
                <a:uLnTx/>
                <a:uFillTx/>
                <a:latin typeface="Tahoma" pitchFamily="34" charset="0"/>
                <a:ea typeface="+mn-ea"/>
                <a:cs typeface="Arial" pitchFamily="34" charset="0"/>
              </a:endParaRPr>
            </a:p>
          </p:txBody>
        </p:sp>
        <p:sp>
          <p:nvSpPr>
            <p:cNvPr id="65" name="Freeform 56"/>
            <p:cNvSpPr>
              <a:spLocks/>
            </p:cNvSpPr>
            <p:nvPr/>
          </p:nvSpPr>
          <p:spPr bwMode="auto">
            <a:xfrm rot="21305257" flipH="1" flipV="1">
              <a:off x="8128384" y="2579594"/>
              <a:ext cx="1501910" cy="249523"/>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a:ln>
                  <a:noFill/>
                </a:ln>
                <a:solidFill>
                  <a:srgbClr val="C00000"/>
                </a:solidFill>
                <a:effectLst/>
                <a:uLnTx/>
                <a:uFillTx/>
                <a:latin typeface="Tahoma" pitchFamily="34" charset="0"/>
                <a:ea typeface="+mn-ea"/>
                <a:cs typeface="Arial" pitchFamily="34" charset="0"/>
              </a:endParaRPr>
            </a:p>
          </p:txBody>
        </p:sp>
        <p:sp>
          <p:nvSpPr>
            <p:cNvPr id="66" name="Freeform 65"/>
            <p:cNvSpPr>
              <a:spLocks/>
            </p:cNvSpPr>
            <p:nvPr/>
          </p:nvSpPr>
          <p:spPr bwMode="auto">
            <a:xfrm flipH="1" flipV="1">
              <a:off x="9612076" y="1570519"/>
              <a:ext cx="293811" cy="962444"/>
            </a:xfrm>
            <a:custGeom>
              <a:avLst/>
              <a:gdLst>
                <a:gd name="T0" fmla="*/ 152 w 152"/>
                <a:gd name="T1" fmla="*/ 513 h 513"/>
                <a:gd name="T2" fmla="*/ 38 w 152"/>
                <a:gd name="T3" fmla="*/ 371 h 513"/>
                <a:gd name="T4" fmla="*/ 19 w 152"/>
                <a:gd name="T5" fmla="*/ 212 h 513"/>
                <a:gd name="T6" fmla="*/ 152 w 152"/>
                <a:gd name="T7" fmla="*/ 0 h 513"/>
              </a:gdLst>
              <a:ahLst/>
              <a:cxnLst>
                <a:cxn ang="0">
                  <a:pos x="T0" y="T1"/>
                </a:cxn>
                <a:cxn ang="0">
                  <a:pos x="T2" y="T3"/>
                </a:cxn>
                <a:cxn ang="0">
                  <a:pos x="T4" y="T5"/>
                </a:cxn>
                <a:cxn ang="0">
                  <a:pos x="T6" y="T7"/>
                </a:cxn>
              </a:cxnLst>
              <a:rect l="0" t="0" r="r" b="b"/>
              <a:pathLst>
                <a:path w="152" h="513">
                  <a:moveTo>
                    <a:pt x="152" y="513"/>
                  </a:moveTo>
                  <a:cubicBezTo>
                    <a:pt x="106" y="467"/>
                    <a:pt x="60" y="421"/>
                    <a:pt x="38" y="371"/>
                  </a:cubicBezTo>
                  <a:cubicBezTo>
                    <a:pt x="16" y="321"/>
                    <a:pt x="0" y="274"/>
                    <a:pt x="19" y="212"/>
                  </a:cubicBezTo>
                  <a:cubicBezTo>
                    <a:pt x="38" y="150"/>
                    <a:pt x="95" y="75"/>
                    <a:pt x="152"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a:ln>
                  <a:noFill/>
                </a:ln>
                <a:solidFill>
                  <a:srgbClr val="C00000"/>
                </a:solidFill>
                <a:effectLst/>
                <a:uLnTx/>
                <a:uFillTx/>
                <a:latin typeface="Tahoma" pitchFamily="34" charset="0"/>
                <a:ea typeface="+mn-ea"/>
                <a:cs typeface="Arial" pitchFamily="34" charset="0"/>
              </a:endParaRPr>
            </a:p>
          </p:txBody>
        </p:sp>
        <p:sp>
          <p:nvSpPr>
            <p:cNvPr id="68" name="Rectangle 67"/>
            <p:cNvSpPr>
              <a:spLocks noChangeArrowheads="1"/>
            </p:cNvSpPr>
            <p:nvPr/>
          </p:nvSpPr>
          <p:spPr bwMode="auto">
            <a:xfrm>
              <a:off x="7375003" y="2440539"/>
              <a:ext cx="620638" cy="3693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C00000"/>
                  </a:solidFill>
                  <a:effectLst/>
                  <a:uLnTx/>
                  <a:uFillTx/>
                  <a:latin typeface="Helvetica"/>
                  <a:ea typeface="+mn-ea"/>
                  <a:cs typeface="Helvetica"/>
                </a:rPr>
                <a:t>Ben</a:t>
              </a:r>
            </a:p>
          </p:txBody>
        </p:sp>
        <p:sp>
          <p:nvSpPr>
            <p:cNvPr id="71" name="Rectangle 70"/>
            <p:cNvSpPr>
              <a:spLocks noChangeArrowheads="1"/>
            </p:cNvSpPr>
            <p:nvPr/>
          </p:nvSpPr>
          <p:spPr bwMode="auto">
            <a:xfrm>
              <a:off x="7249971" y="1174945"/>
              <a:ext cx="877119" cy="3693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C00000"/>
                  </a:solidFill>
                  <a:effectLst/>
                  <a:uLnTx/>
                  <a:uFillTx/>
                  <a:latin typeface="Helvetica"/>
                  <a:ea typeface="+mn-ea"/>
                  <a:cs typeface="Helvetica"/>
                </a:rPr>
                <a:t>Nancy</a:t>
              </a:r>
            </a:p>
          </p:txBody>
        </p:sp>
        <p:sp>
          <p:nvSpPr>
            <p:cNvPr id="72" name="Oval 71"/>
            <p:cNvSpPr>
              <a:spLocks noChangeArrowheads="1"/>
            </p:cNvSpPr>
            <p:nvPr/>
          </p:nvSpPr>
          <p:spPr bwMode="auto">
            <a:xfrm>
              <a:off x="8003853" y="1452324"/>
              <a:ext cx="220450" cy="225133"/>
            </a:xfrm>
            <a:prstGeom prst="ellipse">
              <a:avLst/>
            </a:prstGeom>
            <a:solidFill>
              <a:schemeClr val="tx1"/>
            </a:solidFill>
            <a:ln w="12700">
              <a:solidFill>
                <a:schemeClr val="tx1"/>
              </a:solidFill>
              <a:round/>
              <a:headEnd/>
              <a:tailEnd/>
            </a:ln>
            <a:effectLst/>
          </p:spPr>
          <p:txBody>
            <a:bodyPr wrap="none" anchor="ctr"/>
            <a:lstStyle/>
            <a:p>
              <a:pPr marL="0" marR="0" lvl="0" indent="0" algn="l" defTabSz="914400" rtl="0" eaLnBrk="1" fontAlgn="base" latinLnBrk="0" hangingPunct="1">
                <a:lnSpc>
                  <a:spcPct val="100000"/>
                </a:lnSpc>
                <a:spcBef>
                  <a:spcPct val="45000"/>
                </a:spcBef>
                <a:spcAft>
                  <a:spcPct val="0"/>
                </a:spcAft>
                <a:buClrTx/>
                <a:buSzTx/>
                <a:buFontTx/>
                <a:buNone/>
                <a:tabLst/>
                <a:defRPr/>
              </a:pPr>
              <a:endParaRPr kumimoji="0" lang="en-US" sz="2400" b="1" i="0" u="none" strike="noStrike" kern="1200" cap="none" spc="0" normalizeH="0" baseline="0" noProof="0">
                <a:ln>
                  <a:noFill/>
                </a:ln>
                <a:solidFill>
                  <a:srgbClr val="C00000"/>
                </a:solidFill>
                <a:effectLst/>
                <a:uLnTx/>
                <a:uFillTx/>
                <a:latin typeface="Verdana" charset="0"/>
                <a:ea typeface="+mn-ea"/>
                <a:cs typeface="Arial" pitchFamily="34" charset="0"/>
              </a:endParaRPr>
            </a:p>
          </p:txBody>
        </p:sp>
        <p:sp>
          <p:nvSpPr>
            <p:cNvPr id="74" name="Oval 73"/>
            <p:cNvSpPr>
              <a:spLocks noChangeArrowheads="1"/>
            </p:cNvSpPr>
            <p:nvPr/>
          </p:nvSpPr>
          <p:spPr bwMode="auto">
            <a:xfrm>
              <a:off x="9488366" y="1452324"/>
              <a:ext cx="220450" cy="225133"/>
            </a:xfrm>
            <a:prstGeom prst="ellipse">
              <a:avLst/>
            </a:prstGeom>
            <a:solidFill>
              <a:schemeClr val="tx1"/>
            </a:solidFill>
            <a:ln w="12700">
              <a:solidFill>
                <a:srgbClr val="0000FF"/>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a:ln>
                  <a:noFill/>
                </a:ln>
                <a:solidFill>
                  <a:srgbClr val="C00000"/>
                </a:solidFill>
                <a:effectLst/>
                <a:uLnTx/>
                <a:uFillTx/>
                <a:latin typeface="Tahoma" pitchFamily="34" charset="0"/>
                <a:ea typeface="+mn-ea"/>
                <a:cs typeface="Arial" pitchFamily="34" charset="0"/>
              </a:endParaRPr>
            </a:p>
          </p:txBody>
        </p:sp>
        <p:sp>
          <p:nvSpPr>
            <p:cNvPr id="77" name="Oval 71"/>
            <p:cNvSpPr>
              <a:spLocks noChangeArrowheads="1"/>
            </p:cNvSpPr>
            <p:nvPr/>
          </p:nvSpPr>
          <p:spPr bwMode="auto">
            <a:xfrm>
              <a:off x="8003853" y="2511741"/>
              <a:ext cx="220450" cy="225133"/>
            </a:xfrm>
            <a:prstGeom prst="ellipse">
              <a:avLst/>
            </a:prstGeom>
            <a:solidFill>
              <a:schemeClr val="tx1"/>
            </a:solidFill>
            <a:ln>
              <a:solidFill>
                <a:srgbClr val="0000FF"/>
              </a:solidFill>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a:ln>
                  <a:noFill/>
                </a:ln>
                <a:solidFill>
                  <a:srgbClr val="C00000"/>
                </a:solidFill>
                <a:effectLst/>
                <a:uLnTx/>
                <a:uFillTx/>
                <a:latin typeface="Tahoma" pitchFamily="34" charset="0"/>
                <a:ea typeface="+mn-ea"/>
                <a:cs typeface="Arial" pitchFamily="34" charset="0"/>
              </a:endParaRPr>
            </a:p>
          </p:txBody>
        </p:sp>
        <p:sp>
          <p:nvSpPr>
            <p:cNvPr id="79" name="Rectangle 78"/>
            <p:cNvSpPr>
              <a:spLocks noChangeArrowheads="1"/>
            </p:cNvSpPr>
            <p:nvPr/>
          </p:nvSpPr>
          <p:spPr bwMode="auto">
            <a:xfrm>
              <a:off x="9627976" y="1199475"/>
              <a:ext cx="817231" cy="3693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C00000"/>
                  </a:solidFill>
                  <a:effectLst/>
                  <a:uLnTx/>
                  <a:uFillTx/>
                  <a:latin typeface="Helvetica"/>
                  <a:ea typeface="+mn-ea"/>
                  <a:cs typeface="Helvetica"/>
                </a:rPr>
                <a:t>Aydin</a:t>
              </a:r>
            </a:p>
          </p:txBody>
        </p:sp>
        <p:sp>
          <p:nvSpPr>
            <p:cNvPr id="81" name="Rectangle 80"/>
            <p:cNvSpPr>
              <a:spLocks noChangeArrowheads="1"/>
            </p:cNvSpPr>
            <p:nvPr/>
          </p:nvSpPr>
          <p:spPr bwMode="auto">
            <a:xfrm>
              <a:off x="9609880" y="2404707"/>
              <a:ext cx="590824" cy="3693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C00000"/>
                  </a:solidFill>
                  <a:effectLst/>
                  <a:uLnTx/>
                  <a:uFillTx/>
                  <a:latin typeface="Helvetica"/>
                  <a:ea typeface="+mn-ea"/>
                  <a:cs typeface="Helvetica"/>
                </a:rPr>
                <a:t>Tim</a:t>
              </a:r>
            </a:p>
          </p:txBody>
        </p:sp>
        <p:sp>
          <p:nvSpPr>
            <p:cNvPr id="82" name="Rectangle 81"/>
            <p:cNvSpPr>
              <a:spLocks noChangeArrowheads="1"/>
            </p:cNvSpPr>
            <p:nvPr/>
          </p:nvSpPr>
          <p:spPr bwMode="auto">
            <a:xfrm>
              <a:off x="9849636" y="1852845"/>
              <a:ext cx="312862" cy="3693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8000"/>
                  </a:solidFill>
                  <a:effectLst/>
                  <a:uLnTx/>
                  <a:uFillTx/>
                  <a:latin typeface="Helvetica"/>
                  <a:ea typeface="+mn-ea"/>
                  <a:cs typeface="Helvetica"/>
                </a:rPr>
                <a:t>5</a:t>
              </a:r>
            </a:p>
          </p:txBody>
        </p:sp>
        <p:sp>
          <p:nvSpPr>
            <p:cNvPr id="84" name="Rectangle 83"/>
            <p:cNvSpPr>
              <a:spLocks noChangeArrowheads="1"/>
            </p:cNvSpPr>
            <p:nvPr/>
          </p:nvSpPr>
          <p:spPr bwMode="auto">
            <a:xfrm>
              <a:off x="8777096" y="2476907"/>
              <a:ext cx="312862" cy="3693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8000"/>
                  </a:solidFill>
                  <a:effectLst/>
                  <a:uLnTx/>
                  <a:uFillTx/>
                  <a:latin typeface="Helvetica"/>
                  <a:ea typeface="+mn-ea"/>
                  <a:cs typeface="Helvetica"/>
                </a:rPr>
                <a:t>2</a:t>
              </a:r>
            </a:p>
          </p:txBody>
        </p:sp>
        <p:sp>
          <p:nvSpPr>
            <p:cNvPr id="85" name="Rectangle 84"/>
            <p:cNvSpPr>
              <a:spLocks noChangeArrowheads="1"/>
            </p:cNvSpPr>
            <p:nvPr/>
          </p:nvSpPr>
          <p:spPr bwMode="auto">
            <a:xfrm>
              <a:off x="8671135" y="1332510"/>
              <a:ext cx="428343" cy="3693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8000"/>
                  </a:solidFill>
                  <a:effectLst/>
                  <a:uLnTx/>
                  <a:uFillTx/>
                  <a:latin typeface="Helvetica"/>
                  <a:ea typeface="+mn-ea"/>
                  <a:cs typeface="Helvetica"/>
                </a:rPr>
                <a:t>11</a:t>
              </a:r>
            </a:p>
          </p:txBody>
        </p:sp>
        <p:sp>
          <p:nvSpPr>
            <p:cNvPr id="86" name="Rectangle 85"/>
            <p:cNvSpPr>
              <a:spLocks noChangeArrowheads="1"/>
            </p:cNvSpPr>
            <p:nvPr/>
          </p:nvSpPr>
          <p:spPr bwMode="auto">
            <a:xfrm>
              <a:off x="7518727" y="1852845"/>
              <a:ext cx="312862" cy="3693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8000"/>
                  </a:solidFill>
                  <a:effectLst/>
                  <a:uLnTx/>
                  <a:uFillTx/>
                  <a:latin typeface="Helvetica"/>
                  <a:ea typeface="+mn-ea"/>
                  <a:cs typeface="Helvetica"/>
                </a:rPr>
                <a:t>3</a:t>
              </a:r>
            </a:p>
          </p:txBody>
        </p:sp>
        <p:sp>
          <p:nvSpPr>
            <p:cNvPr id="89" name="Oval 88">
              <a:extLst>
                <a:ext uri="{FF2B5EF4-FFF2-40B4-BE49-F238E27FC236}">
                  <a16:creationId xmlns:a16="http://schemas.microsoft.com/office/drawing/2014/main" id="{F79EB357-1F5B-C34F-9012-9AAF2A294E2F}"/>
                </a:ext>
              </a:extLst>
            </p:cNvPr>
            <p:cNvSpPr>
              <a:spLocks noChangeArrowheads="1"/>
            </p:cNvSpPr>
            <p:nvPr/>
          </p:nvSpPr>
          <p:spPr bwMode="auto">
            <a:xfrm>
              <a:off x="9439996" y="2429117"/>
              <a:ext cx="220450" cy="225133"/>
            </a:xfrm>
            <a:prstGeom prst="ellipse">
              <a:avLst/>
            </a:prstGeom>
            <a:solidFill>
              <a:schemeClr val="tx1"/>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a:ln>
                  <a:noFill/>
                </a:ln>
                <a:solidFill>
                  <a:srgbClr val="C00000"/>
                </a:solidFill>
                <a:effectLst/>
                <a:uLnTx/>
                <a:uFillTx/>
                <a:latin typeface="Tahoma" pitchFamily="34" charset="0"/>
                <a:ea typeface="+mn-ea"/>
                <a:cs typeface="Arial" pitchFamily="34" charset="0"/>
              </a:endParaRPr>
            </a:p>
          </p:txBody>
        </p:sp>
        <p:sp>
          <p:nvSpPr>
            <p:cNvPr id="90" name="Freeform 56">
              <a:extLst>
                <a:ext uri="{FF2B5EF4-FFF2-40B4-BE49-F238E27FC236}">
                  <a16:creationId xmlns:a16="http://schemas.microsoft.com/office/drawing/2014/main" id="{48149C1A-0C75-6347-8A59-E36CADCDDD20}"/>
                </a:ext>
              </a:extLst>
            </p:cNvPr>
            <p:cNvSpPr>
              <a:spLocks/>
            </p:cNvSpPr>
            <p:nvPr/>
          </p:nvSpPr>
          <p:spPr bwMode="auto">
            <a:xfrm rot="8744674" flipH="1">
              <a:off x="7946531" y="1999588"/>
              <a:ext cx="2007084" cy="373122"/>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a:ln>
                  <a:noFill/>
                </a:ln>
                <a:solidFill>
                  <a:srgbClr val="C00000"/>
                </a:solidFill>
                <a:effectLst/>
                <a:uLnTx/>
                <a:uFillTx/>
                <a:latin typeface="Tahoma" pitchFamily="34" charset="0"/>
                <a:ea typeface="+mn-ea"/>
                <a:cs typeface="Arial" pitchFamily="34" charset="0"/>
              </a:endParaRPr>
            </a:p>
          </p:txBody>
        </p:sp>
        <p:sp>
          <p:nvSpPr>
            <p:cNvPr id="91" name="Rectangle 90">
              <a:extLst>
                <a:ext uri="{FF2B5EF4-FFF2-40B4-BE49-F238E27FC236}">
                  <a16:creationId xmlns:a16="http://schemas.microsoft.com/office/drawing/2014/main" id="{E75137EE-0A72-E240-B344-557AEA839B92}"/>
                </a:ext>
              </a:extLst>
            </p:cNvPr>
            <p:cNvSpPr>
              <a:spLocks noChangeArrowheads="1"/>
            </p:cNvSpPr>
            <p:nvPr/>
          </p:nvSpPr>
          <p:spPr bwMode="auto">
            <a:xfrm>
              <a:off x="8767801" y="2035628"/>
              <a:ext cx="312862" cy="3693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8000"/>
                  </a:solidFill>
                  <a:effectLst/>
                  <a:uLnTx/>
                  <a:uFillTx/>
                  <a:latin typeface="Helvetica"/>
                  <a:ea typeface="+mn-ea"/>
                  <a:cs typeface="Helvetica"/>
                </a:rPr>
                <a:t>3</a:t>
              </a:r>
            </a:p>
          </p:txBody>
        </p:sp>
      </p:grpSp>
      <p:grpSp>
        <p:nvGrpSpPr>
          <p:cNvPr id="8" name="Group 7"/>
          <p:cNvGrpSpPr/>
          <p:nvPr/>
        </p:nvGrpSpPr>
        <p:grpSpPr>
          <a:xfrm>
            <a:off x="4421432" y="4893551"/>
            <a:ext cx="3704483" cy="1567013"/>
            <a:chOff x="4421432" y="4893551"/>
            <a:chExt cx="3704483" cy="1567013"/>
          </a:xfrm>
        </p:grpSpPr>
        <p:grpSp>
          <p:nvGrpSpPr>
            <p:cNvPr id="7" name="Group 6"/>
            <p:cNvGrpSpPr/>
            <p:nvPr/>
          </p:nvGrpSpPr>
          <p:grpSpPr>
            <a:xfrm>
              <a:off x="4421432" y="4905917"/>
              <a:ext cx="3704483" cy="1554647"/>
              <a:chOff x="7448822" y="3123270"/>
              <a:chExt cx="3704483" cy="1554647"/>
            </a:xfrm>
          </p:grpSpPr>
          <p:sp>
            <p:nvSpPr>
              <p:cNvPr id="62" name="Freeform 35"/>
              <p:cNvSpPr>
                <a:spLocks/>
              </p:cNvSpPr>
              <p:nvPr/>
            </p:nvSpPr>
            <p:spPr bwMode="auto">
              <a:xfrm>
                <a:off x="8108232" y="3361536"/>
                <a:ext cx="1501910" cy="981206"/>
              </a:xfrm>
              <a:custGeom>
                <a:avLst/>
                <a:gdLst>
                  <a:gd name="T0" fmla="*/ 0 w 777"/>
                  <a:gd name="T1" fmla="*/ 514 h 523"/>
                  <a:gd name="T2" fmla="*/ 6 w 777"/>
                  <a:gd name="T3" fmla="*/ 523 h 523"/>
                  <a:gd name="T4" fmla="*/ 176 w 777"/>
                  <a:gd name="T5" fmla="*/ 343 h 523"/>
                  <a:gd name="T6" fmla="*/ 615 w 777"/>
                  <a:gd name="T7" fmla="*/ 247 h 523"/>
                  <a:gd name="T8" fmla="*/ 777 w 777"/>
                  <a:gd name="T9" fmla="*/ 0 h 523"/>
                </a:gdLst>
                <a:ahLst/>
                <a:cxnLst>
                  <a:cxn ang="0">
                    <a:pos x="T0" y="T1"/>
                  </a:cxn>
                  <a:cxn ang="0">
                    <a:pos x="T2" y="T3"/>
                  </a:cxn>
                  <a:cxn ang="0">
                    <a:pos x="T4" y="T5"/>
                  </a:cxn>
                  <a:cxn ang="0">
                    <a:pos x="T6" y="T7"/>
                  </a:cxn>
                  <a:cxn ang="0">
                    <a:pos x="T8" y="T9"/>
                  </a:cxn>
                </a:cxnLst>
                <a:rect l="0" t="0" r="r" b="b"/>
                <a:pathLst>
                  <a:path w="777" h="523">
                    <a:moveTo>
                      <a:pt x="0" y="514"/>
                    </a:moveTo>
                    <a:lnTo>
                      <a:pt x="6" y="523"/>
                    </a:lnTo>
                    <a:cubicBezTo>
                      <a:pt x="35" y="495"/>
                      <a:pt x="74" y="389"/>
                      <a:pt x="176" y="343"/>
                    </a:cubicBezTo>
                    <a:cubicBezTo>
                      <a:pt x="278" y="297"/>
                      <a:pt x="515" y="304"/>
                      <a:pt x="615" y="247"/>
                    </a:cubicBezTo>
                    <a:cubicBezTo>
                      <a:pt x="715" y="190"/>
                      <a:pt x="746" y="95"/>
                      <a:pt x="777"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a:ln>
                    <a:noFill/>
                  </a:ln>
                  <a:solidFill>
                    <a:srgbClr val="C00000"/>
                  </a:solidFill>
                  <a:effectLst/>
                  <a:uLnTx/>
                  <a:uFillTx/>
                  <a:latin typeface="Tahoma" pitchFamily="34" charset="0"/>
                  <a:ea typeface="+mn-ea"/>
                  <a:cs typeface="Arial" pitchFamily="34" charset="0"/>
                </a:endParaRPr>
              </a:p>
            </p:txBody>
          </p:sp>
          <p:sp>
            <p:nvSpPr>
              <p:cNvPr id="63" name="Freeform 47"/>
              <p:cNvSpPr>
                <a:spLocks/>
              </p:cNvSpPr>
              <p:nvPr/>
            </p:nvSpPr>
            <p:spPr bwMode="auto">
              <a:xfrm>
                <a:off x="9627540" y="3123270"/>
                <a:ext cx="1501910" cy="249523"/>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a:ln>
                    <a:noFill/>
                  </a:ln>
                  <a:solidFill>
                    <a:srgbClr val="C00000"/>
                  </a:solidFill>
                  <a:effectLst/>
                  <a:uLnTx/>
                  <a:uFillTx/>
                  <a:latin typeface="Tahoma" pitchFamily="34" charset="0"/>
                  <a:ea typeface="+mn-ea"/>
                  <a:cs typeface="Arial" pitchFamily="34" charset="0"/>
                </a:endParaRPr>
              </a:p>
            </p:txBody>
          </p:sp>
          <p:sp>
            <p:nvSpPr>
              <p:cNvPr id="64" name="Freeform 53"/>
              <p:cNvSpPr>
                <a:spLocks/>
              </p:cNvSpPr>
              <p:nvPr/>
            </p:nvSpPr>
            <p:spPr bwMode="auto">
              <a:xfrm flipH="1" flipV="1">
                <a:off x="8088903" y="4369006"/>
                <a:ext cx="1501910" cy="249523"/>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a:ln>
                    <a:noFill/>
                  </a:ln>
                  <a:solidFill>
                    <a:srgbClr val="C00000"/>
                  </a:solidFill>
                  <a:effectLst/>
                  <a:uLnTx/>
                  <a:uFillTx/>
                  <a:latin typeface="Tahoma" pitchFamily="34" charset="0"/>
                  <a:ea typeface="+mn-ea"/>
                  <a:cs typeface="Arial" pitchFamily="34" charset="0"/>
                </a:endParaRPr>
              </a:p>
            </p:txBody>
          </p:sp>
          <p:sp>
            <p:nvSpPr>
              <p:cNvPr id="67" name="Freeform 65"/>
              <p:cNvSpPr>
                <a:spLocks/>
              </p:cNvSpPr>
              <p:nvPr/>
            </p:nvSpPr>
            <p:spPr bwMode="auto">
              <a:xfrm>
                <a:off x="9598546" y="3350279"/>
                <a:ext cx="1476782" cy="1018727"/>
              </a:xfrm>
              <a:custGeom>
                <a:avLst/>
                <a:gdLst>
                  <a:gd name="T0" fmla="*/ 753 w 764"/>
                  <a:gd name="T1" fmla="*/ 0 h 543"/>
                  <a:gd name="T2" fmla="*/ 764 w 764"/>
                  <a:gd name="T3" fmla="*/ 14 h 543"/>
                  <a:gd name="T4" fmla="*/ 485 w 764"/>
                  <a:gd name="T5" fmla="*/ 380 h 543"/>
                  <a:gd name="T6" fmla="*/ 0 w 764"/>
                  <a:gd name="T7" fmla="*/ 543 h 543"/>
                </a:gdLst>
                <a:ahLst/>
                <a:cxnLst>
                  <a:cxn ang="0">
                    <a:pos x="T0" y="T1"/>
                  </a:cxn>
                  <a:cxn ang="0">
                    <a:pos x="T2" y="T3"/>
                  </a:cxn>
                  <a:cxn ang="0">
                    <a:pos x="T4" y="T5"/>
                  </a:cxn>
                  <a:cxn ang="0">
                    <a:pos x="T6" y="T7"/>
                  </a:cxn>
                </a:cxnLst>
                <a:rect l="0" t="0" r="r" b="b"/>
                <a:pathLst>
                  <a:path w="764" h="543">
                    <a:moveTo>
                      <a:pt x="753" y="0"/>
                    </a:moveTo>
                    <a:lnTo>
                      <a:pt x="764" y="14"/>
                    </a:lnTo>
                    <a:cubicBezTo>
                      <a:pt x="719" y="77"/>
                      <a:pt x="612" y="292"/>
                      <a:pt x="485" y="380"/>
                    </a:cubicBezTo>
                    <a:cubicBezTo>
                      <a:pt x="358" y="468"/>
                      <a:pt x="179" y="505"/>
                      <a:pt x="0" y="54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a:ln>
                    <a:noFill/>
                  </a:ln>
                  <a:solidFill>
                    <a:srgbClr val="C00000"/>
                  </a:solidFill>
                  <a:effectLst/>
                  <a:uLnTx/>
                  <a:uFillTx/>
                  <a:latin typeface="Tahoma" pitchFamily="34" charset="0"/>
                  <a:ea typeface="+mn-ea"/>
                  <a:cs typeface="Arial" pitchFamily="34" charset="0"/>
                </a:endParaRPr>
              </a:p>
            </p:txBody>
          </p:sp>
          <p:sp>
            <p:nvSpPr>
              <p:cNvPr id="69" name="Rectangle 104"/>
              <p:cNvSpPr>
                <a:spLocks noChangeArrowheads="1"/>
              </p:cNvSpPr>
              <p:nvPr/>
            </p:nvSpPr>
            <p:spPr bwMode="auto">
              <a:xfrm>
                <a:off x="9639249" y="4308607"/>
                <a:ext cx="1159247" cy="3693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C00000"/>
                    </a:solidFill>
                    <a:effectLst/>
                    <a:uLnTx/>
                    <a:uFillTx/>
                    <a:latin typeface="Helvetica"/>
                    <a:ea typeface="+mn-ea"/>
                    <a:cs typeface="Helvetica"/>
                  </a:rPr>
                  <a:t>Margaret</a:t>
                </a:r>
              </a:p>
            </p:txBody>
          </p:sp>
          <p:sp>
            <p:nvSpPr>
              <p:cNvPr id="70" name="Rectangle 105"/>
              <p:cNvSpPr>
                <a:spLocks noChangeArrowheads="1"/>
              </p:cNvSpPr>
              <p:nvPr/>
            </p:nvSpPr>
            <p:spPr bwMode="auto">
              <a:xfrm>
                <a:off x="10301787" y="3293322"/>
                <a:ext cx="710406" cy="3693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C00000"/>
                    </a:solidFill>
                    <a:effectLst/>
                    <a:uLnTx/>
                    <a:uFillTx/>
                    <a:latin typeface="Helvetica"/>
                    <a:ea typeface="+mn-ea"/>
                    <a:cs typeface="Helvetica"/>
                  </a:rPr>
                  <a:t>Jose</a:t>
                </a:r>
              </a:p>
            </p:txBody>
          </p:sp>
          <p:sp>
            <p:nvSpPr>
              <p:cNvPr id="73" name="Oval 72"/>
              <p:cNvSpPr>
                <a:spLocks noChangeArrowheads="1"/>
              </p:cNvSpPr>
              <p:nvPr/>
            </p:nvSpPr>
            <p:spPr bwMode="auto">
              <a:xfrm>
                <a:off x="9488366" y="4241431"/>
                <a:ext cx="220450" cy="225133"/>
              </a:xfrm>
              <a:prstGeom prst="ellipse">
                <a:avLst/>
              </a:prstGeom>
              <a:solidFill>
                <a:schemeClr val="tx1"/>
              </a:solidFill>
              <a:ln w="12700">
                <a:solidFill>
                  <a:srgbClr val="0000FF"/>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a:ln>
                    <a:noFill/>
                  </a:ln>
                  <a:solidFill>
                    <a:srgbClr val="C00000"/>
                  </a:solidFill>
                  <a:effectLst/>
                  <a:uLnTx/>
                  <a:uFillTx/>
                  <a:latin typeface="Tahoma" pitchFamily="34" charset="0"/>
                  <a:ea typeface="+mn-ea"/>
                  <a:cs typeface="Arial" pitchFamily="34" charset="0"/>
                </a:endParaRPr>
              </a:p>
            </p:txBody>
          </p:sp>
          <p:sp>
            <p:nvSpPr>
              <p:cNvPr id="75" name="Oval 74"/>
              <p:cNvSpPr>
                <a:spLocks noChangeArrowheads="1"/>
              </p:cNvSpPr>
              <p:nvPr/>
            </p:nvSpPr>
            <p:spPr bwMode="auto">
              <a:xfrm>
                <a:off x="9488366" y="3250846"/>
                <a:ext cx="220450" cy="225133"/>
              </a:xfrm>
              <a:prstGeom prst="ellipse">
                <a:avLst/>
              </a:prstGeom>
              <a:solidFill>
                <a:schemeClr val="tx1"/>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a:ln>
                    <a:noFill/>
                  </a:ln>
                  <a:solidFill>
                    <a:srgbClr val="C00000"/>
                  </a:solidFill>
                  <a:effectLst/>
                  <a:uLnTx/>
                  <a:uFillTx/>
                  <a:latin typeface="Tahoma" pitchFamily="34" charset="0"/>
                  <a:ea typeface="+mn-ea"/>
                  <a:cs typeface="Arial" pitchFamily="34" charset="0"/>
                </a:endParaRPr>
              </a:p>
            </p:txBody>
          </p:sp>
          <p:sp>
            <p:nvSpPr>
              <p:cNvPr id="76" name="Oval 75"/>
              <p:cNvSpPr>
                <a:spLocks noChangeArrowheads="1"/>
              </p:cNvSpPr>
              <p:nvPr/>
            </p:nvSpPr>
            <p:spPr bwMode="auto">
              <a:xfrm>
                <a:off x="10932855" y="3240839"/>
                <a:ext cx="220450" cy="225133"/>
              </a:xfrm>
              <a:prstGeom prst="ellipse">
                <a:avLst/>
              </a:prstGeom>
              <a:solidFill>
                <a:schemeClr val="tx1"/>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a:ln>
                    <a:noFill/>
                  </a:ln>
                  <a:solidFill>
                    <a:srgbClr val="C00000"/>
                  </a:solidFill>
                  <a:effectLst/>
                  <a:uLnTx/>
                  <a:uFillTx/>
                  <a:latin typeface="Tahoma" pitchFamily="34" charset="0"/>
                  <a:ea typeface="+mn-ea"/>
                  <a:cs typeface="Arial" pitchFamily="34" charset="0"/>
                </a:endParaRPr>
              </a:p>
            </p:txBody>
          </p:sp>
          <p:sp>
            <p:nvSpPr>
              <p:cNvPr id="78" name="Oval 72"/>
              <p:cNvSpPr>
                <a:spLocks noChangeArrowheads="1"/>
              </p:cNvSpPr>
              <p:nvPr/>
            </p:nvSpPr>
            <p:spPr bwMode="auto">
              <a:xfrm>
                <a:off x="8003853" y="4241431"/>
                <a:ext cx="220450" cy="225133"/>
              </a:xfrm>
              <a:prstGeom prst="ellipse">
                <a:avLst/>
              </a:prstGeom>
              <a:solidFill>
                <a:schemeClr val="tx1"/>
              </a:solidFill>
              <a:ln w="12700">
                <a:solidFill>
                  <a:schemeClr val="tx1"/>
                </a:solidFill>
                <a:round/>
                <a:headEnd/>
                <a:tailE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a:ln>
                    <a:noFill/>
                  </a:ln>
                  <a:solidFill>
                    <a:srgbClr val="C00000"/>
                  </a:solidFill>
                  <a:effectLst/>
                  <a:uLnTx/>
                  <a:uFillTx/>
                  <a:latin typeface="Tahoma" pitchFamily="34" charset="0"/>
                  <a:ea typeface="+mn-ea"/>
                  <a:cs typeface="Arial" pitchFamily="34" charset="0"/>
                </a:endParaRPr>
              </a:p>
            </p:txBody>
          </p:sp>
          <p:sp>
            <p:nvSpPr>
              <p:cNvPr id="80" name="Rectangle 79"/>
              <p:cNvSpPr>
                <a:spLocks noChangeArrowheads="1"/>
              </p:cNvSpPr>
              <p:nvPr/>
            </p:nvSpPr>
            <p:spPr bwMode="auto">
              <a:xfrm>
                <a:off x="7448822" y="3834036"/>
                <a:ext cx="761704" cy="3693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C00000"/>
                    </a:solidFill>
                    <a:effectLst/>
                    <a:uLnTx/>
                    <a:uFillTx/>
                    <a:latin typeface="Helvetica"/>
                    <a:ea typeface="+mn-ea"/>
                    <a:cs typeface="Helvetica"/>
                  </a:rPr>
                  <a:t>Scott</a:t>
                </a:r>
              </a:p>
            </p:txBody>
          </p:sp>
          <p:sp>
            <p:nvSpPr>
              <p:cNvPr id="83" name="Rectangle 82"/>
              <p:cNvSpPr>
                <a:spLocks noChangeArrowheads="1"/>
              </p:cNvSpPr>
              <p:nvPr/>
            </p:nvSpPr>
            <p:spPr bwMode="auto">
              <a:xfrm>
                <a:off x="8580706" y="3934521"/>
                <a:ext cx="312862" cy="3693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8000"/>
                    </a:solidFill>
                    <a:effectLst/>
                    <a:uLnTx/>
                    <a:uFillTx/>
                    <a:latin typeface="Helvetica"/>
                    <a:ea typeface="+mn-ea"/>
                    <a:cs typeface="Helvetica"/>
                  </a:rPr>
                  <a:t>3</a:t>
                </a:r>
              </a:p>
            </p:txBody>
          </p:sp>
          <p:sp>
            <p:nvSpPr>
              <p:cNvPr id="87" name="Rectangle 86"/>
              <p:cNvSpPr>
                <a:spLocks noChangeArrowheads="1"/>
              </p:cNvSpPr>
              <p:nvPr/>
            </p:nvSpPr>
            <p:spPr bwMode="auto">
              <a:xfrm>
                <a:off x="10627095" y="3905709"/>
                <a:ext cx="312862" cy="3693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8000"/>
                    </a:solidFill>
                    <a:effectLst/>
                    <a:uLnTx/>
                    <a:uFillTx/>
                    <a:latin typeface="Helvetica"/>
                    <a:ea typeface="+mn-ea"/>
                    <a:cs typeface="Helvetica"/>
                  </a:rPr>
                  <a:t>1</a:t>
                </a:r>
              </a:p>
            </p:txBody>
          </p:sp>
          <p:sp>
            <p:nvSpPr>
              <p:cNvPr id="88" name="Rectangle 87"/>
              <p:cNvSpPr>
                <a:spLocks noChangeArrowheads="1"/>
              </p:cNvSpPr>
              <p:nvPr/>
            </p:nvSpPr>
            <p:spPr bwMode="auto">
              <a:xfrm>
                <a:off x="8900747" y="4287304"/>
                <a:ext cx="312862" cy="3693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8000"/>
                    </a:solidFill>
                    <a:effectLst/>
                    <a:uLnTx/>
                    <a:uFillTx/>
                    <a:latin typeface="Helvetica"/>
                    <a:ea typeface="+mn-ea"/>
                    <a:cs typeface="Helvetica"/>
                  </a:rPr>
                  <a:t>7</a:t>
                </a:r>
              </a:p>
            </p:txBody>
          </p:sp>
          <p:sp>
            <p:nvSpPr>
              <p:cNvPr id="92" name="Rectangle 91"/>
              <p:cNvSpPr>
                <a:spLocks noChangeArrowheads="1"/>
              </p:cNvSpPr>
              <p:nvPr/>
            </p:nvSpPr>
            <p:spPr bwMode="auto">
              <a:xfrm>
                <a:off x="8656274" y="3276006"/>
                <a:ext cx="864295" cy="3693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Helvetica"/>
                    <a:ea typeface="+mn-ea"/>
                    <a:cs typeface="Helvetica"/>
                  </a:rPr>
                  <a:t>Saday</a:t>
                </a:r>
                <a:endParaRPr kumimoji="0" lang="en-US" sz="1800" b="1" i="0" u="none" strike="noStrike" kern="1200" cap="none" spc="0" normalizeH="0" baseline="0" noProof="0" dirty="0">
                  <a:ln>
                    <a:noFill/>
                  </a:ln>
                  <a:solidFill>
                    <a:srgbClr val="C00000"/>
                  </a:solidFill>
                  <a:effectLst/>
                  <a:uLnTx/>
                  <a:uFillTx/>
                  <a:latin typeface="Helvetica"/>
                  <a:ea typeface="+mn-ea"/>
                  <a:cs typeface="Helvetica"/>
                </a:endParaRPr>
              </a:p>
            </p:txBody>
          </p:sp>
        </p:grpSp>
        <p:sp>
          <p:nvSpPr>
            <p:cNvPr id="42" name="Rectangle 41"/>
            <p:cNvSpPr>
              <a:spLocks noChangeArrowheads="1"/>
            </p:cNvSpPr>
            <p:nvPr/>
          </p:nvSpPr>
          <p:spPr bwMode="auto">
            <a:xfrm>
              <a:off x="6986353" y="4893551"/>
              <a:ext cx="312862" cy="3693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8000"/>
                  </a:solidFill>
                  <a:effectLst/>
                  <a:uLnTx/>
                  <a:uFillTx/>
                  <a:latin typeface="Helvetica"/>
                  <a:ea typeface="+mn-ea"/>
                  <a:cs typeface="Helvetica"/>
                </a:rPr>
                <a:t>1</a:t>
              </a:r>
            </a:p>
          </p:txBody>
        </p:sp>
      </p:grpSp>
    </p:spTree>
    <p:extLst>
      <p:ext uri="{BB962C8B-B14F-4D97-AF65-F5344CB8AC3E}">
        <p14:creationId xmlns:p14="http://schemas.microsoft.com/office/powerpoint/2010/main" val="2277245713"/>
      </p:ext>
    </p:extLst>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7649" y="192088"/>
            <a:ext cx="8523083" cy="567611"/>
          </a:xfrm>
        </p:spPr>
        <p:txBody>
          <a:bodyPr/>
          <a:lstStyle/>
          <a:p>
            <a:r>
              <a:rPr lang="en-US" dirty="0"/>
              <a:t>assign(), et al.</a:t>
            </a:r>
          </a:p>
        </p:txBody>
      </p:sp>
      <p:sp>
        <p:nvSpPr>
          <p:cNvPr id="4" name="Slide Number Placeholder 3"/>
          <p:cNvSpPr>
            <a:spLocks noGrp="1"/>
          </p:cNvSpPr>
          <p:nvPr>
            <p:ph type="sldNum"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0C933AAA-F64E-4748-8A99-DCC60F15C72A}" type="slidenum">
              <a:rPr kumimoji="0" lang="en-US" sz="1200" b="0" i="0" u="none" strike="noStrike" kern="1200" cap="none" spc="0" normalizeH="0" baseline="0" noProof="0" smtClean="0">
                <a:ln>
                  <a:noFill/>
                </a:ln>
                <a:solidFill>
                  <a:srgbClr val="000000"/>
                </a:solidFill>
                <a:effectLst/>
                <a:uLnTx/>
                <a:uFillTx/>
                <a:latin typeface="Tahoma" pitchFamily="34" charset="0"/>
                <a:ea typeface="ＭＳ Ｐゴシック" pitchFamily="34" charset="-128"/>
                <a:cs typeface="Arial" pitchFamily="34" charset="0"/>
              </a:rPr>
              <a:pPr marL="0" marR="0" lvl="0" indent="0" algn="l" defTabSz="914400" rtl="0" eaLnBrk="1" fontAlgn="base" latinLnBrk="0" hangingPunct="1">
                <a:lnSpc>
                  <a:spcPct val="100000"/>
                </a:lnSpc>
                <a:spcBef>
                  <a:spcPct val="0"/>
                </a:spcBef>
                <a:spcAft>
                  <a:spcPct val="0"/>
                </a:spcAft>
                <a:buClrTx/>
                <a:buSzTx/>
                <a:buFontTx/>
                <a:buNone/>
                <a:tabLst/>
                <a:defRPr/>
              </a:pPr>
              <a:t>95</a:t>
            </a:fld>
            <a:endParaRPr kumimoji="0" lang="en-US" sz="1200" b="0" i="0" u="none" strike="noStrike" kern="1200" cap="none" spc="0" normalizeH="0" baseline="0" noProof="0" dirty="0">
              <a:ln>
                <a:noFill/>
              </a:ln>
              <a:solidFill>
                <a:srgbClr val="000000"/>
              </a:solidFill>
              <a:effectLst/>
              <a:uLnTx/>
              <a:uFillTx/>
              <a:latin typeface="Tahoma" pitchFamily="34" charset="0"/>
              <a:ea typeface="ＭＳ Ｐゴシック" pitchFamily="34" charset="-128"/>
              <a:cs typeface="Arial" pitchFamily="34" charset="0"/>
            </a:endParaRPr>
          </a:p>
        </p:txBody>
      </p:sp>
      <p:sp>
        <p:nvSpPr>
          <p:cNvPr id="5" name="Content Placeholder 2">
            <a:extLst>
              <a:ext uri="{FF2B5EF4-FFF2-40B4-BE49-F238E27FC236}">
                <a16:creationId xmlns:a16="http://schemas.microsoft.com/office/drawing/2014/main" id="{B0CD3C32-FCDD-8D49-ADB6-7427AEC5CFD4}"/>
              </a:ext>
            </a:extLst>
          </p:cNvPr>
          <p:cNvSpPr>
            <a:spLocks noGrp="1"/>
          </p:cNvSpPr>
          <p:nvPr>
            <p:ph idx="1"/>
          </p:nvPr>
        </p:nvSpPr>
        <p:spPr>
          <a:xfrm>
            <a:off x="180753" y="887296"/>
            <a:ext cx="8963247" cy="3868744"/>
          </a:xfrm>
        </p:spPr>
        <p:txBody>
          <a:bodyPr/>
          <a:lstStyle/>
          <a:p>
            <a:pPr lvl="0"/>
            <a:r>
              <a:rPr lang="en-US" dirty="0">
                <a:solidFill>
                  <a:srgbClr val="000000"/>
                </a:solidFill>
              </a:rPr>
              <a:t>There are </a:t>
            </a:r>
            <a:r>
              <a:rPr lang="en-US" b="1" i="1" u="sng" dirty="0">
                <a:solidFill>
                  <a:srgbClr val="000000"/>
                </a:solidFill>
              </a:rPr>
              <a:t>several</a:t>
            </a:r>
            <a:r>
              <a:rPr lang="en-US" dirty="0">
                <a:solidFill>
                  <a:srgbClr val="000000"/>
                </a:solidFill>
              </a:rPr>
              <a:t> variants of assign</a:t>
            </a:r>
          </a:p>
          <a:p>
            <a:pPr lvl="1"/>
            <a:r>
              <a:rPr lang="en-US" dirty="0">
                <a:solidFill>
                  <a:srgbClr val="000000"/>
                </a:solidFill>
              </a:rPr>
              <a:t>Standard vector assignment:  </a:t>
            </a:r>
            <a:r>
              <a:rPr lang="en-US" sz="1600" b="1" dirty="0" err="1">
                <a:solidFill>
                  <a:srgbClr val="000000"/>
                </a:solidFill>
                <a:latin typeface="Courier New" panose="02070309020205020404" pitchFamily="49" charset="0"/>
                <a:cs typeface="Courier New" panose="02070309020205020404" pitchFamily="49" charset="0"/>
              </a:rPr>
              <a:t>w.assign</a:t>
            </a:r>
            <a:r>
              <a:rPr lang="en-US" sz="1600" b="1" dirty="0">
                <a:solidFill>
                  <a:srgbClr val="000000"/>
                </a:solidFill>
                <a:latin typeface="Courier New" panose="02070309020205020404" pitchFamily="49" charset="0"/>
                <a:cs typeface="Courier New" panose="02070309020205020404" pitchFamily="49" charset="0"/>
              </a:rPr>
              <a:t>(u, index=I)</a:t>
            </a:r>
            <a:endParaRPr lang="en-US" b="1" dirty="0">
              <a:solidFill>
                <a:srgbClr val="000000"/>
              </a:solidFill>
              <a:latin typeface="Courier New" panose="02070309020205020404" pitchFamily="49" charset="0"/>
              <a:cs typeface="Courier New" panose="02070309020205020404" pitchFamily="49" charset="0"/>
            </a:endParaRPr>
          </a:p>
          <a:p>
            <a:pPr lvl="1"/>
            <a:r>
              <a:rPr lang="en-US" dirty="0">
                <a:solidFill>
                  <a:srgbClr val="000000"/>
                </a:solidFill>
              </a:rPr>
              <a:t>Standard matrix assignment:  </a:t>
            </a:r>
            <a:r>
              <a:rPr lang="en-US" sz="1600" b="1" dirty="0" err="1">
                <a:solidFill>
                  <a:srgbClr val="000000"/>
                </a:solidFill>
                <a:latin typeface="Courier New" panose="02070309020205020404" pitchFamily="49" charset="0"/>
                <a:cs typeface="Courier New" panose="02070309020205020404" pitchFamily="49" charset="0"/>
              </a:rPr>
              <a:t>C.assign_matrix</a:t>
            </a:r>
            <a:r>
              <a:rPr lang="en-US" sz="1600" b="1" dirty="0">
                <a:solidFill>
                  <a:srgbClr val="000000"/>
                </a:solidFill>
                <a:latin typeface="Courier New" panose="02070309020205020404" pitchFamily="49" charset="0"/>
                <a:cs typeface="Courier New" panose="02070309020205020404" pitchFamily="49" charset="0"/>
              </a:rPr>
              <a:t>(A, </a:t>
            </a:r>
            <a:r>
              <a:rPr lang="en-US" sz="1600" b="1" dirty="0" err="1">
                <a:solidFill>
                  <a:srgbClr val="000000"/>
                </a:solidFill>
                <a:latin typeface="Courier New" panose="02070309020205020404" pitchFamily="49" charset="0"/>
                <a:cs typeface="Courier New" panose="02070309020205020404" pitchFamily="49" charset="0"/>
              </a:rPr>
              <a:t>rindex</a:t>
            </a:r>
            <a:r>
              <a:rPr lang="en-US" sz="1600" b="1" dirty="0">
                <a:solidFill>
                  <a:srgbClr val="000000"/>
                </a:solidFill>
                <a:latin typeface="Courier New" panose="02070309020205020404" pitchFamily="49" charset="0"/>
                <a:cs typeface="Courier New" panose="02070309020205020404" pitchFamily="49" charset="0"/>
              </a:rPr>
              <a:t>=I, </a:t>
            </a:r>
            <a:r>
              <a:rPr lang="en-US" sz="1600" b="1" dirty="0" err="1">
                <a:solidFill>
                  <a:srgbClr val="000000"/>
                </a:solidFill>
                <a:latin typeface="Courier New" panose="02070309020205020404" pitchFamily="49" charset="0"/>
                <a:cs typeface="Courier New" panose="02070309020205020404" pitchFamily="49" charset="0"/>
              </a:rPr>
              <a:t>cindex</a:t>
            </a:r>
            <a:r>
              <a:rPr lang="en-US" sz="1600" b="1" dirty="0">
                <a:solidFill>
                  <a:srgbClr val="000000"/>
                </a:solidFill>
                <a:latin typeface="Courier New" panose="02070309020205020404" pitchFamily="49" charset="0"/>
                <a:cs typeface="Courier New" panose="02070309020205020404" pitchFamily="49" charset="0"/>
              </a:rPr>
              <a:t>=J)</a:t>
            </a:r>
            <a:endParaRPr lang="en-US" b="1" dirty="0">
              <a:solidFill>
                <a:srgbClr val="000000"/>
              </a:solidFill>
              <a:latin typeface="Courier New" panose="02070309020205020404" pitchFamily="49" charset="0"/>
              <a:cs typeface="Courier New" panose="02070309020205020404" pitchFamily="49" charset="0"/>
            </a:endParaRPr>
          </a:p>
          <a:p>
            <a:pPr lvl="1"/>
            <a:endParaRPr lang="en-US" sz="2400" dirty="0">
              <a:solidFill>
                <a:srgbClr val="000000"/>
              </a:solidFill>
            </a:endParaRPr>
          </a:p>
          <a:p>
            <a:pPr lvl="1"/>
            <a:endParaRPr lang="en-US" sz="2400" dirty="0">
              <a:solidFill>
                <a:srgbClr val="000000"/>
              </a:solidFill>
            </a:endParaRPr>
          </a:p>
          <a:p>
            <a:pPr lvl="1"/>
            <a:r>
              <a:rPr lang="en-US" dirty="0">
                <a:solidFill>
                  <a:srgbClr val="000000"/>
                </a:solidFill>
              </a:rPr>
              <a:t>Assign a vector to the elements of column </a:t>
            </a:r>
            <a:r>
              <a:rPr lang="en-US" dirty="0" err="1">
                <a:solidFill>
                  <a:srgbClr val="000000"/>
                </a:solidFill>
              </a:rPr>
              <a:t>c</a:t>
            </a:r>
            <a:r>
              <a:rPr lang="en-US" baseline="-25000" dirty="0" err="1">
                <a:solidFill>
                  <a:srgbClr val="000000"/>
                </a:solidFill>
              </a:rPr>
              <a:t>j</a:t>
            </a:r>
            <a:r>
              <a:rPr lang="en-US" dirty="0">
                <a:solidFill>
                  <a:srgbClr val="000000"/>
                </a:solidFill>
              </a:rPr>
              <a:t> of a matrix: </a:t>
            </a:r>
            <a:r>
              <a:rPr lang="en-US" sz="1600" b="1" dirty="0" err="1">
                <a:solidFill>
                  <a:srgbClr val="000000"/>
                </a:solidFill>
                <a:latin typeface="Courier New" panose="02070309020205020404" pitchFamily="49" charset="0"/>
                <a:cs typeface="Courier New" panose="02070309020205020404" pitchFamily="49" charset="0"/>
              </a:rPr>
              <a:t>C.assign_col</a:t>
            </a:r>
            <a:r>
              <a:rPr lang="en-US" sz="1600" b="1" dirty="0">
                <a:solidFill>
                  <a:srgbClr val="000000"/>
                </a:solidFill>
                <a:latin typeface="Courier New" panose="02070309020205020404" pitchFamily="49" charset="0"/>
                <a:cs typeface="Courier New" panose="02070309020205020404" pitchFamily="49" charset="0"/>
              </a:rPr>
              <a:t>(..)</a:t>
            </a:r>
            <a:endParaRPr lang="en-US" b="1" dirty="0">
              <a:solidFill>
                <a:srgbClr val="000000"/>
              </a:solidFill>
              <a:latin typeface="Courier New" panose="02070309020205020404" pitchFamily="49" charset="0"/>
              <a:cs typeface="Courier New" panose="02070309020205020404" pitchFamily="49" charset="0"/>
            </a:endParaRPr>
          </a:p>
          <a:p>
            <a:pPr lvl="1"/>
            <a:r>
              <a:rPr lang="en-US" dirty="0">
                <a:solidFill>
                  <a:srgbClr val="000000"/>
                </a:solidFill>
              </a:rPr>
              <a:t>Assign a vector to the elements of row </a:t>
            </a:r>
            <a:r>
              <a:rPr lang="en-US" dirty="0" err="1">
                <a:solidFill>
                  <a:srgbClr val="000000"/>
                </a:solidFill>
              </a:rPr>
              <a:t>r</a:t>
            </a:r>
            <a:r>
              <a:rPr lang="en-US" baseline="-25000" dirty="0" err="1">
                <a:solidFill>
                  <a:srgbClr val="000000"/>
                </a:solidFill>
              </a:rPr>
              <a:t>i</a:t>
            </a:r>
            <a:r>
              <a:rPr lang="en-US" dirty="0">
                <a:solidFill>
                  <a:srgbClr val="000000"/>
                </a:solidFill>
              </a:rPr>
              <a:t> of a matrix: </a:t>
            </a:r>
            <a:r>
              <a:rPr lang="en-US" sz="1600" b="1" dirty="0" err="1">
                <a:solidFill>
                  <a:srgbClr val="000000"/>
                </a:solidFill>
                <a:latin typeface="Courier New" panose="02070309020205020404" pitchFamily="49" charset="0"/>
                <a:cs typeface="Courier New" panose="02070309020205020404" pitchFamily="49" charset="0"/>
              </a:rPr>
              <a:t>C.assign_row</a:t>
            </a:r>
            <a:r>
              <a:rPr lang="en-US" sz="1600" b="1" dirty="0">
                <a:solidFill>
                  <a:srgbClr val="000000"/>
                </a:solidFill>
                <a:latin typeface="Courier New" panose="02070309020205020404" pitchFamily="49" charset="0"/>
                <a:cs typeface="Courier New" panose="02070309020205020404" pitchFamily="49" charset="0"/>
              </a:rPr>
              <a:t>(..)</a:t>
            </a:r>
            <a:endParaRPr lang="en-US" b="1" dirty="0">
              <a:solidFill>
                <a:srgbClr val="000000"/>
              </a:solidFill>
              <a:latin typeface="Courier New" panose="02070309020205020404" pitchFamily="49" charset="0"/>
              <a:cs typeface="Courier New" panose="02070309020205020404" pitchFamily="49" charset="0"/>
            </a:endParaRPr>
          </a:p>
          <a:p>
            <a:pPr lvl="1"/>
            <a:endParaRPr lang="en-US" sz="2400" dirty="0">
              <a:solidFill>
                <a:srgbClr val="000000"/>
              </a:solidFill>
            </a:endParaRPr>
          </a:p>
          <a:p>
            <a:pPr lvl="1"/>
            <a:endParaRPr lang="en-US" dirty="0">
              <a:solidFill>
                <a:srgbClr val="000000"/>
              </a:solidFill>
            </a:endParaRPr>
          </a:p>
          <a:p>
            <a:pPr lvl="1"/>
            <a:endParaRPr lang="en-US" dirty="0">
              <a:solidFill>
                <a:srgbClr val="000000"/>
              </a:solidFill>
            </a:endParaRPr>
          </a:p>
          <a:p>
            <a:pPr lvl="1"/>
            <a:r>
              <a:rPr lang="en-US" dirty="0">
                <a:solidFill>
                  <a:srgbClr val="000000"/>
                </a:solidFill>
              </a:rPr>
              <a:t>Assign a constant to a subset of a vector: </a:t>
            </a:r>
            <a:r>
              <a:rPr lang="en-US" sz="1600" b="1" dirty="0" err="1">
                <a:solidFill>
                  <a:srgbClr val="000000"/>
                </a:solidFill>
                <a:latin typeface="Courier New" panose="02070309020205020404" pitchFamily="49" charset="0"/>
                <a:cs typeface="Courier New" panose="02070309020205020404" pitchFamily="49" charset="0"/>
              </a:rPr>
              <a:t>w.assign_scalar</a:t>
            </a:r>
            <a:r>
              <a:rPr lang="en-US" sz="1600" b="1" dirty="0">
                <a:solidFill>
                  <a:srgbClr val="000000"/>
                </a:solidFill>
                <a:latin typeface="Courier New" panose="02070309020205020404" pitchFamily="49" charset="0"/>
                <a:cs typeface="Courier New" panose="02070309020205020404" pitchFamily="49" charset="0"/>
              </a:rPr>
              <a:t>(..)</a:t>
            </a:r>
            <a:endParaRPr lang="en-US" b="1" dirty="0">
              <a:solidFill>
                <a:srgbClr val="000000"/>
              </a:solidFill>
              <a:latin typeface="Courier New" panose="02070309020205020404" pitchFamily="49" charset="0"/>
              <a:cs typeface="Courier New" panose="02070309020205020404" pitchFamily="49" charset="0"/>
            </a:endParaRPr>
          </a:p>
          <a:p>
            <a:pPr lvl="1"/>
            <a:r>
              <a:rPr lang="en-US" dirty="0">
                <a:solidFill>
                  <a:srgbClr val="000000"/>
                </a:solidFill>
              </a:rPr>
              <a:t>Assign a constant to a subset of a matrix: </a:t>
            </a:r>
            <a:r>
              <a:rPr lang="en-US" sz="1600" b="1" dirty="0" err="1">
                <a:solidFill>
                  <a:srgbClr val="000000"/>
                </a:solidFill>
                <a:latin typeface="Courier New" panose="02070309020205020404" pitchFamily="49" charset="0"/>
                <a:cs typeface="Courier New" panose="02070309020205020404" pitchFamily="49" charset="0"/>
              </a:rPr>
              <a:t>C.assign_scalar</a:t>
            </a:r>
            <a:r>
              <a:rPr lang="en-US" sz="1600" b="1" dirty="0">
                <a:solidFill>
                  <a:srgbClr val="000000"/>
                </a:solidFill>
                <a:latin typeface="Courier New" panose="02070309020205020404" pitchFamily="49" charset="0"/>
                <a:cs typeface="Courier New" panose="02070309020205020404" pitchFamily="49" charset="0"/>
              </a:rPr>
              <a:t>(..)</a:t>
            </a:r>
            <a:endParaRPr lang="en-US" b="1" dirty="0">
              <a:solidFill>
                <a:srgbClr val="000000"/>
              </a:solidFill>
              <a:latin typeface="Courier New" panose="02070309020205020404" pitchFamily="49" charset="0"/>
              <a:cs typeface="Courier New" panose="02070309020205020404" pitchFamily="49" charset="0"/>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4572DEF8-0A58-4E49-BAEB-3818EDCE8AC8}"/>
                  </a:ext>
                </a:extLst>
              </p:cNvPr>
              <p:cNvSpPr txBox="1"/>
              <p:nvPr/>
            </p:nvSpPr>
            <p:spPr>
              <a:xfrm>
                <a:off x="1797332" y="2139511"/>
                <a:ext cx="2119170" cy="492443"/>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3200" b="1" i="0" u="none" strike="noStrike" kern="1200" cap="none" spc="0" normalizeH="0" baseline="0" noProof="0" smtClean="0">
                          <a:ln>
                            <a:noFill/>
                          </a:ln>
                          <a:solidFill>
                            <a:srgbClr val="000000"/>
                          </a:solidFill>
                          <a:effectLst/>
                          <a:uLnTx/>
                          <a:uFillTx/>
                          <a:latin typeface="Cambria Math" panose="02040503050406030204" pitchFamily="18" charset="0"/>
                          <a:ea typeface="+mn-ea"/>
                        </a:rPr>
                        <m:t>𝐰</m:t>
                      </m:r>
                      <m:d>
                        <m:dPr>
                          <m:ctrlPr>
                            <a:rPr kumimoji="0" lang="en-US" sz="3200" b="0" i="1" u="none" strike="noStrike" kern="1200" cap="none" spc="0" normalizeH="0" baseline="0" noProof="0" smtClean="0">
                              <a:ln>
                                <a:noFill/>
                              </a:ln>
                              <a:solidFill>
                                <a:srgbClr val="000000"/>
                              </a:solidFill>
                              <a:effectLst/>
                              <a:uLnTx/>
                              <a:uFillTx/>
                              <a:latin typeface="Cambria Math" panose="02040503050406030204" pitchFamily="18" charset="0"/>
                              <a:ea typeface="+mn-ea"/>
                            </a:rPr>
                          </m:ctrlPr>
                        </m:dPr>
                        <m:e>
                          <m:r>
                            <a:rPr kumimoji="0" lang="en-US" sz="3200" b="1" i="1" u="none" strike="noStrike" kern="1200" cap="none" spc="0" normalizeH="0" baseline="0" noProof="0" smtClean="0">
                              <a:ln>
                                <a:noFill/>
                              </a:ln>
                              <a:solidFill>
                                <a:srgbClr val="000000"/>
                              </a:solidFill>
                              <a:effectLst/>
                              <a:uLnTx/>
                              <a:uFillTx/>
                              <a:latin typeface="Cambria Math" panose="02040503050406030204" pitchFamily="18" charset="0"/>
                              <a:ea typeface="+mn-ea"/>
                            </a:rPr>
                            <m:t>𝒊</m:t>
                          </m:r>
                        </m:e>
                      </m:d>
                      <m:r>
                        <a:rPr kumimoji="0" lang="en-US" sz="32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r>
                        <a:rPr kumimoji="0" lang="en-US" sz="3200" b="1"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𝐮</m:t>
                      </m:r>
                    </m:oMath>
                  </m:oMathPara>
                </a14:m>
                <a:endParaRPr kumimoji="0" lang="en-US" sz="3200" b="1" i="0" u="none" strike="noStrike" kern="1200" cap="none" spc="0" normalizeH="0" baseline="0" noProof="0" dirty="0">
                  <a:ln>
                    <a:noFill/>
                  </a:ln>
                  <a:solidFill>
                    <a:srgbClr val="000000"/>
                  </a:solidFill>
                  <a:effectLst/>
                  <a:uLnTx/>
                  <a:uFillTx/>
                  <a:latin typeface="Tahoma" pitchFamily="34" charset="0"/>
                  <a:ea typeface="+mn-ea"/>
                  <a:cs typeface="Arial" pitchFamily="34" charset="0"/>
                </a:endParaRPr>
              </a:p>
            </p:txBody>
          </p:sp>
        </mc:Choice>
        <mc:Fallback xmlns="">
          <p:sp>
            <p:nvSpPr>
              <p:cNvPr id="3" name="TextBox 2">
                <a:extLst>
                  <a:ext uri="{FF2B5EF4-FFF2-40B4-BE49-F238E27FC236}">
                    <a16:creationId xmlns:a16="http://schemas.microsoft.com/office/drawing/2014/main" id="{4572DEF8-0A58-4E49-BAEB-3818EDCE8AC8}"/>
                  </a:ext>
                </a:extLst>
              </p:cNvPr>
              <p:cNvSpPr txBox="1">
                <a:spLocks noRot="1" noChangeAspect="1" noMove="1" noResize="1" noEditPoints="1" noAdjustHandles="1" noChangeArrowheads="1" noChangeShapeType="1" noTextEdit="1"/>
              </p:cNvSpPr>
              <p:nvPr/>
            </p:nvSpPr>
            <p:spPr>
              <a:xfrm>
                <a:off x="1797332" y="2139511"/>
                <a:ext cx="2119170" cy="492443"/>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2476DC7-8B52-3A47-AE7C-64FCDAF3B883}"/>
                  </a:ext>
                </a:extLst>
              </p:cNvPr>
              <p:cNvSpPr txBox="1"/>
              <p:nvPr/>
            </p:nvSpPr>
            <p:spPr>
              <a:xfrm>
                <a:off x="5148570" y="2139510"/>
                <a:ext cx="2347437" cy="492443"/>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3200" b="1" i="0" u="none" strike="noStrike" kern="1200" cap="none" spc="0" normalizeH="0" baseline="0" noProof="0" smtClean="0">
                          <a:ln>
                            <a:noFill/>
                          </a:ln>
                          <a:solidFill>
                            <a:srgbClr val="000000"/>
                          </a:solidFill>
                          <a:effectLst/>
                          <a:uLnTx/>
                          <a:uFillTx/>
                          <a:latin typeface="Cambria Math" panose="02040503050406030204" pitchFamily="18" charset="0"/>
                          <a:ea typeface="+mn-ea"/>
                        </a:rPr>
                        <m:t>𝐂</m:t>
                      </m:r>
                      <m:d>
                        <m:dPr>
                          <m:ctrlPr>
                            <a:rPr kumimoji="0" lang="en-US" sz="3200" b="0" i="1" u="none" strike="noStrike" kern="1200" cap="none" spc="0" normalizeH="0" baseline="0" noProof="0" smtClean="0">
                              <a:ln>
                                <a:noFill/>
                              </a:ln>
                              <a:solidFill>
                                <a:srgbClr val="000000"/>
                              </a:solidFill>
                              <a:effectLst/>
                              <a:uLnTx/>
                              <a:uFillTx/>
                              <a:latin typeface="Cambria Math" panose="02040503050406030204" pitchFamily="18" charset="0"/>
                              <a:ea typeface="+mn-ea"/>
                            </a:rPr>
                          </m:ctrlPr>
                        </m:dPr>
                        <m:e>
                          <m:r>
                            <a:rPr kumimoji="0" lang="en-US" sz="3200" b="1" i="1" u="none" strike="noStrike" kern="1200" cap="none" spc="0" normalizeH="0" baseline="0" noProof="0" smtClean="0">
                              <a:ln>
                                <a:noFill/>
                              </a:ln>
                              <a:solidFill>
                                <a:srgbClr val="000000"/>
                              </a:solidFill>
                              <a:effectLst/>
                              <a:uLnTx/>
                              <a:uFillTx/>
                              <a:latin typeface="Cambria Math" panose="02040503050406030204" pitchFamily="18" charset="0"/>
                              <a:ea typeface="+mn-ea"/>
                            </a:rPr>
                            <m:t>𝒊</m:t>
                          </m:r>
                          <m:r>
                            <a:rPr kumimoji="0" lang="en-US" sz="3200" b="0" i="1" u="none" strike="noStrike" kern="1200" cap="none" spc="0" normalizeH="0" baseline="0" noProof="0" smtClean="0">
                              <a:ln>
                                <a:noFill/>
                              </a:ln>
                              <a:solidFill>
                                <a:srgbClr val="000000"/>
                              </a:solidFill>
                              <a:effectLst/>
                              <a:uLnTx/>
                              <a:uFillTx/>
                              <a:latin typeface="Cambria Math" panose="02040503050406030204" pitchFamily="18" charset="0"/>
                              <a:ea typeface="+mn-ea"/>
                            </a:rPr>
                            <m:t>,</m:t>
                          </m:r>
                          <m:r>
                            <a:rPr kumimoji="0" lang="en-US" sz="3200" b="1" i="1" u="none" strike="noStrike" kern="1200" cap="none" spc="0" normalizeH="0" baseline="0" noProof="0" smtClean="0">
                              <a:ln>
                                <a:noFill/>
                              </a:ln>
                              <a:solidFill>
                                <a:srgbClr val="000000"/>
                              </a:solidFill>
                              <a:effectLst/>
                              <a:uLnTx/>
                              <a:uFillTx/>
                              <a:latin typeface="Cambria Math" panose="02040503050406030204" pitchFamily="18" charset="0"/>
                              <a:ea typeface="+mn-ea"/>
                            </a:rPr>
                            <m:t>𝒋</m:t>
                          </m:r>
                        </m:e>
                      </m:d>
                      <m:r>
                        <a:rPr kumimoji="0" lang="en-US" sz="32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r>
                        <a:rPr kumimoji="0" lang="en-US" sz="3200" b="1"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𝐀</m:t>
                      </m:r>
                    </m:oMath>
                  </m:oMathPara>
                </a14:m>
                <a:endParaRPr kumimoji="0" lang="en-US" sz="3200" b="1" i="0" u="none" strike="noStrike" kern="1200" cap="none" spc="0" normalizeH="0" baseline="0" noProof="0" dirty="0">
                  <a:ln>
                    <a:noFill/>
                  </a:ln>
                  <a:solidFill>
                    <a:srgbClr val="000000"/>
                  </a:solidFill>
                  <a:effectLst/>
                  <a:uLnTx/>
                  <a:uFillTx/>
                  <a:latin typeface="Tahoma" pitchFamily="34" charset="0"/>
                  <a:ea typeface="+mn-ea"/>
                  <a:cs typeface="Arial" pitchFamily="34" charset="0"/>
                </a:endParaRPr>
              </a:p>
            </p:txBody>
          </p:sp>
        </mc:Choice>
        <mc:Fallback xmlns="">
          <p:sp>
            <p:nvSpPr>
              <p:cNvPr id="7" name="TextBox 6">
                <a:extLst>
                  <a:ext uri="{FF2B5EF4-FFF2-40B4-BE49-F238E27FC236}">
                    <a16:creationId xmlns:a16="http://schemas.microsoft.com/office/drawing/2014/main" id="{02476DC7-8B52-3A47-AE7C-64FCDAF3B883}"/>
                  </a:ext>
                </a:extLst>
              </p:cNvPr>
              <p:cNvSpPr txBox="1">
                <a:spLocks noRot="1" noChangeAspect="1" noMove="1" noResize="1" noEditPoints="1" noAdjustHandles="1" noChangeArrowheads="1" noChangeShapeType="1" noTextEdit="1"/>
              </p:cNvSpPr>
              <p:nvPr/>
            </p:nvSpPr>
            <p:spPr>
              <a:xfrm>
                <a:off x="5148570" y="2139510"/>
                <a:ext cx="2347437" cy="492443"/>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4572DEF8-0A58-4E49-BAEB-3818EDCE8AC8}"/>
                  </a:ext>
                </a:extLst>
              </p:cNvPr>
              <p:cNvSpPr txBox="1"/>
              <p:nvPr/>
            </p:nvSpPr>
            <p:spPr>
              <a:xfrm>
                <a:off x="1797332" y="5795214"/>
                <a:ext cx="2119170" cy="492443"/>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3200" b="1" i="0" u="none" strike="noStrike" kern="1200" cap="none" spc="0" normalizeH="0" baseline="0" noProof="0" smtClean="0">
                          <a:ln>
                            <a:noFill/>
                          </a:ln>
                          <a:solidFill>
                            <a:srgbClr val="000000"/>
                          </a:solidFill>
                          <a:effectLst/>
                          <a:uLnTx/>
                          <a:uFillTx/>
                          <a:latin typeface="Cambria Math" panose="02040503050406030204" pitchFamily="18" charset="0"/>
                          <a:ea typeface="+mn-ea"/>
                        </a:rPr>
                        <m:t>𝐰</m:t>
                      </m:r>
                      <m:d>
                        <m:dPr>
                          <m:ctrlPr>
                            <a:rPr kumimoji="0" lang="en-US" sz="3200" b="0" i="1" u="none" strike="noStrike" kern="1200" cap="none" spc="0" normalizeH="0" baseline="0" noProof="0" smtClean="0">
                              <a:ln>
                                <a:noFill/>
                              </a:ln>
                              <a:solidFill>
                                <a:srgbClr val="000000"/>
                              </a:solidFill>
                              <a:effectLst/>
                              <a:uLnTx/>
                              <a:uFillTx/>
                              <a:latin typeface="Cambria Math" panose="02040503050406030204" pitchFamily="18" charset="0"/>
                              <a:ea typeface="+mn-ea"/>
                            </a:rPr>
                          </m:ctrlPr>
                        </m:dPr>
                        <m:e>
                          <m:r>
                            <a:rPr kumimoji="0" lang="en-US" sz="3200" b="1" i="1" u="none" strike="noStrike" kern="1200" cap="none" spc="0" normalizeH="0" baseline="0" noProof="0" smtClean="0">
                              <a:ln>
                                <a:noFill/>
                              </a:ln>
                              <a:solidFill>
                                <a:srgbClr val="000000"/>
                              </a:solidFill>
                              <a:effectLst/>
                              <a:uLnTx/>
                              <a:uFillTx/>
                              <a:latin typeface="Cambria Math" panose="02040503050406030204" pitchFamily="18" charset="0"/>
                              <a:ea typeface="+mn-ea"/>
                            </a:rPr>
                            <m:t>𝒊</m:t>
                          </m:r>
                        </m:e>
                      </m:d>
                      <m:r>
                        <a:rPr kumimoji="0" lang="en-US" sz="32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r>
                        <a:rPr kumimoji="0" lang="en-US" sz="32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𝑐</m:t>
                      </m:r>
                    </m:oMath>
                  </m:oMathPara>
                </a14:m>
                <a:endParaRPr kumimoji="0" lang="en-US" sz="3200" b="0" i="0" u="none" strike="noStrike" kern="1200" cap="none" spc="0" normalizeH="0" baseline="0" noProof="0" dirty="0">
                  <a:ln>
                    <a:noFill/>
                  </a:ln>
                  <a:solidFill>
                    <a:srgbClr val="000000"/>
                  </a:solidFill>
                  <a:effectLst/>
                  <a:uLnTx/>
                  <a:uFillTx/>
                  <a:latin typeface="Tahoma" pitchFamily="34" charset="0"/>
                  <a:ea typeface="+mn-ea"/>
                  <a:cs typeface="Arial" pitchFamily="34" charset="0"/>
                </a:endParaRPr>
              </a:p>
            </p:txBody>
          </p:sp>
        </mc:Choice>
        <mc:Fallback xmlns="">
          <p:sp>
            <p:nvSpPr>
              <p:cNvPr id="8" name="TextBox 7">
                <a:extLst>
                  <a:ext uri="{FF2B5EF4-FFF2-40B4-BE49-F238E27FC236}">
                    <a16:creationId xmlns:a16="http://schemas.microsoft.com/office/drawing/2014/main" id="{4572DEF8-0A58-4E49-BAEB-3818EDCE8AC8}"/>
                  </a:ext>
                </a:extLst>
              </p:cNvPr>
              <p:cNvSpPr txBox="1">
                <a:spLocks noRot="1" noChangeAspect="1" noMove="1" noResize="1" noEditPoints="1" noAdjustHandles="1" noChangeArrowheads="1" noChangeShapeType="1" noTextEdit="1"/>
              </p:cNvSpPr>
              <p:nvPr/>
            </p:nvSpPr>
            <p:spPr>
              <a:xfrm>
                <a:off x="1797332" y="5795214"/>
                <a:ext cx="2119170" cy="492443"/>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02476DC7-8B52-3A47-AE7C-64FCDAF3B883}"/>
                  </a:ext>
                </a:extLst>
              </p:cNvPr>
              <p:cNvSpPr txBox="1"/>
              <p:nvPr/>
            </p:nvSpPr>
            <p:spPr>
              <a:xfrm>
                <a:off x="5148570" y="5795214"/>
                <a:ext cx="2347437" cy="492443"/>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3200" b="1" i="0" u="none" strike="noStrike" kern="1200" cap="none" spc="0" normalizeH="0" baseline="0" noProof="0" smtClean="0">
                          <a:ln>
                            <a:noFill/>
                          </a:ln>
                          <a:solidFill>
                            <a:srgbClr val="000000"/>
                          </a:solidFill>
                          <a:effectLst/>
                          <a:uLnTx/>
                          <a:uFillTx/>
                          <a:latin typeface="Cambria Math" panose="02040503050406030204" pitchFamily="18" charset="0"/>
                          <a:ea typeface="+mn-ea"/>
                        </a:rPr>
                        <m:t>𝐂</m:t>
                      </m:r>
                      <m:d>
                        <m:dPr>
                          <m:ctrlPr>
                            <a:rPr kumimoji="0" lang="en-US" sz="3200" b="0" i="1" u="none" strike="noStrike" kern="1200" cap="none" spc="0" normalizeH="0" baseline="0" noProof="0" smtClean="0">
                              <a:ln>
                                <a:noFill/>
                              </a:ln>
                              <a:solidFill>
                                <a:srgbClr val="000000"/>
                              </a:solidFill>
                              <a:effectLst/>
                              <a:uLnTx/>
                              <a:uFillTx/>
                              <a:latin typeface="Cambria Math" panose="02040503050406030204" pitchFamily="18" charset="0"/>
                              <a:ea typeface="+mn-ea"/>
                            </a:rPr>
                          </m:ctrlPr>
                        </m:dPr>
                        <m:e>
                          <m:r>
                            <a:rPr kumimoji="0" lang="en-US" sz="3200" b="1" i="1" u="none" strike="noStrike" kern="1200" cap="none" spc="0" normalizeH="0" baseline="0" noProof="0" smtClean="0">
                              <a:ln>
                                <a:noFill/>
                              </a:ln>
                              <a:solidFill>
                                <a:srgbClr val="000000"/>
                              </a:solidFill>
                              <a:effectLst/>
                              <a:uLnTx/>
                              <a:uFillTx/>
                              <a:latin typeface="Cambria Math" panose="02040503050406030204" pitchFamily="18" charset="0"/>
                              <a:ea typeface="+mn-ea"/>
                            </a:rPr>
                            <m:t>𝒊</m:t>
                          </m:r>
                          <m:r>
                            <a:rPr kumimoji="0" lang="en-US" sz="3200" b="0" i="1" u="none" strike="noStrike" kern="1200" cap="none" spc="0" normalizeH="0" baseline="0" noProof="0" smtClean="0">
                              <a:ln>
                                <a:noFill/>
                              </a:ln>
                              <a:solidFill>
                                <a:srgbClr val="000000"/>
                              </a:solidFill>
                              <a:effectLst/>
                              <a:uLnTx/>
                              <a:uFillTx/>
                              <a:latin typeface="Cambria Math" panose="02040503050406030204" pitchFamily="18" charset="0"/>
                              <a:ea typeface="+mn-ea"/>
                            </a:rPr>
                            <m:t>,</m:t>
                          </m:r>
                          <m:r>
                            <a:rPr kumimoji="0" lang="en-US" sz="3200" b="1" i="1" u="none" strike="noStrike" kern="1200" cap="none" spc="0" normalizeH="0" baseline="0" noProof="0" smtClean="0">
                              <a:ln>
                                <a:noFill/>
                              </a:ln>
                              <a:solidFill>
                                <a:srgbClr val="000000"/>
                              </a:solidFill>
                              <a:effectLst/>
                              <a:uLnTx/>
                              <a:uFillTx/>
                              <a:latin typeface="Cambria Math" panose="02040503050406030204" pitchFamily="18" charset="0"/>
                              <a:ea typeface="+mn-ea"/>
                            </a:rPr>
                            <m:t>𝒋</m:t>
                          </m:r>
                        </m:e>
                      </m:d>
                      <m:r>
                        <a:rPr kumimoji="0" lang="en-US" sz="32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r>
                        <a:rPr kumimoji="0" lang="en-US" sz="32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𝑐</m:t>
                      </m:r>
                    </m:oMath>
                  </m:oMathPara>
                </a14:m>
                <a:endParaRPr kumimoji="0" lang="en-US" sz="3200" b="0" i="1" u="none" strike="noStrike" kern="1200" cap="none" spc="0" normalizeH="0" baseline="0" noProof="0" dirty="0">
                  <a:ln>
                    <a:noFill/>
                  </a:ln>
                  <a:solidFill>
                    <a:srgbClr val="000000"/>
                  </a:solidFill>
                  <a:effectLst/>
                  <a:uLnTx/>
                  <a:uFillTx/>
                  <a:latin typeface="Tahoma" pitchFamily="34" charset="0"/>
                  <a:ea typeface="+mn-ea"/>
                  <a:cs typeface="Arial" pitchFamily="34" charset="0"/>
                </a:endParaRPr>
              </a:p>
            </p:txBody>
          </p:sp>
        </mc:Choice>
        <mc:Fallback xmlns="">
          <p:sp>
            <p:nvSpPr>
              <p:cNvPr id="9" name="TextBox 8">
                <a:extLst>
                  <a:ext uri="{FF2B5EF4-FFF2-40B4-BE49-F238E27FC236}">
                    <a16:creationId xmlns:a16="http://schemas.microsoft.com/office/drawing/2014/main" id="{02476DC7-8B52-3A47-AE7C-64FCDAF3B883}"/>
                  </a:ext>
                </a:extLst>
              </p:cNvPr>
              <p:cNvSpPr txBox="1">
                <a:spLocks noRot="1" noChangeAspect="1" noMove="1" noResize="1" noEditPoints="1" noAdjustHandles="1" noChangeArrowheads="1" noChangeShapeType="1" noTextEdit="1"/>
              </p:cNvSpPr>
              <p:nvPr/>
            </p:nvSpPr>
            <p:spPr>
              <a:xfrm>
                <a:off x="5148570" y="5795214"/>
                <a:ext cx="2347437" cy="492443"/>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02476DC7-8B52-3A47-AE7C-64FCDAF3B883}"/>
                  </a:ext>
                </a:extLst>
              </p:cNvPr>
              <p:cNvSpPr txBox="1"/>
              <p:nvPr/>
            </p:nvSpPr>
            <p:spPr>
              <a:xfrm>
                <a:off x="5148570" y="3885748"/>
                <a:ext cx="2653419" cy="481094"/>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3200" b="1" i="0" u="none" strike="noStrike" kern="1200" cap="none" spc="0" normalizeH="0" baseline="0" noProof="0" smtClean="0">
                          <a:ln>
                            <a:noFill/>
                          </a:ln>
                          <a:solidFill>
                            <a:srgbClr val="000000"/>
                          </a:solidFill>
                          <a:effectLst/>
                          <a:uLnTx/>
                          <a:uFillTx/>
                          <a:latin typeface="Cambria Math" panose="02040503050406030204" pitchFamily="18" charset="0"/>
                          <a:ea typeface="+mn-ea"/>
                        </a:rPr>
                        <m:t>𝐂</m:t>
                      </m:r>
                      <m:d>
                        <m:dPr>
                          <m:ctrlPr>
                            <a:rPr kumimoji="0" lang="en-US" sz="3200" b="0" i="1" u="none" strike="noStrike" kern="1200" cap="none" spc="0" normalizeH="0" baseline="0" noProof="0" smtClean="0">
                              <a:ln>
                                <a:noFill/>
                              </a:ln>
                              <a:solidFill>
                                <a:srgbClr val="000000"/>
                              </a:solidFill>
                              <a:effectLst/>
                              <a:uLnTx/>
                              <a:uFillTx/>
                              <a:latin typeface="Cambria Math" panose="02040503050406030204" pitchFamily="18" charset="0"/>
                              <a:ea typeface="+mn-ea"/>
                            </a:rPr>
                          </m:ctrlPr>
                        </m:dPr>
                        <m:e>
                          <m:r>
                            <a:rPr kumimoji="0" lang="en-US" sz="3200" b="0" i="1" u="none" strike="noStrike" kern="1200" cap="none" spc="0" normalizeH="0" baseline="0" noProof="0" smtClean="0">
                              <a:ln>
                                <a:noFill/>
                              </a:ln>
                              <a:solidFill>
                                <a:srgbClr val="000000"/>
                              </a:solidFill>
                              <a:effectLst/>
                              <a:uLnTx/>
                              <a:uFillTx/>
                              <a:latin typeface="Cambria Math" panose="02040503050406030204" pitchFamily="18" charset="0"/>
                              <a:ea typeface="+mn-ea"/>
                            </a:rPr>
                            <m:t>𝑟</m:t>
                          </m:r>
                          <m:r>
                            <a:rPr kumimoji="0" lang="en-US" sz="3200" b="0" i="1" u="none" strike="noStrike" kern="1200" cap="none" spc="0" normalizeH="0" baseline="-25000" noProof="0" smtClean="0">
                              <a:ln>
                                <a:noFill/>
                              </a:ln>
                              <a:solidFill>
                                <a:srgbClr val="000000"/>
                              </a:solidFill>
                              <a:effectLst/>
                              <a:uLnTx/>
                              <a:uFillTx/>
                              <a:latin typeface="Cambria Math" panose="02040503050406030204" pitchFamily="18" charset="0"/>
                              <a:ea typeface="+mn-ea"/>
                            </a:rPr>
                            <m:t>𝑖</m:t>
                          </m:r>
                          <m:r>
                            <a:rPr kumimoji="0" lang="en-US" sz="3200" b="0" i="1" u="none" strike="noStrike" kern="1200" cap="none" spc="0" normalizeH="0" baseline="0" noProof="0" smtClean="0">
                              <a:ln>
                                <a:noFill/>
                              </a:ln>
                              <a:solidFill>
                                <a:srgbClr val="000000"/>
                              </a:solidFill>
                              <a:effectLst/>
                              <a:uLnTx/>
                              <a:uFillTx/>
                              <a:latin typeface="Cambria Math" panose="02040503050406030204" pitchFamily="18" charset="0"/>
                              <a:ea typeface="+mn-ea"/>
                            </a:rPr>
                            <m:t>,</m:t>
                          </m:r>
                          <m:r>
                            <a:rPr kumimoji="0" lang="en-US" sz="3200" b="1" i="1" u="none" strike="noStrike" kern="1200" cap="none" spc="0" normalizeH="0" baseline="0" noProof="0" smtClean="0">
                              <a:ln>
                                <a:noFill/>
                              </a:ln>
                              <a:solidFill>
                                <a:srgbClr val="000000"/>
                              </a:solidFill>
                              <a:effectLst/>
                              <a:uLnTx/>
                              <a:uFillTx/>
                              <a:latin typeface="Cambria Math" panose="02040503050406030204" pitchFamily="18" charset="0"/>
                              <a:ea typeface="+mn-ea"/>
                            </a:rPr>
                            <m:t>𝒋</m:t>
                          </m:r>
                        </m:e>
                      </m:d>
                      <m:r>
                        <a:rPr kumimoji="0" lang="en-US" sz="32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r>
                        <a:rPr kumimoji="0" lang="en-US" sz="3200" b="1"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𝐮</m:t>
                      </m:r>
                      <m:r>
                        <m:rPr>
                          <m:sty m:val="p"/>
                        </m:rPr>
                        <a:rPr kumimoji="0" lang="en-US" sz="3200" b="0" i="0" u="none" strike="noStrike" kern="1200" cap="none" spc="0" normalizeH="0" baseline="30000" noProof="0" smtClean="0">
                          <a:ln>
                            <a:noFill/>
                          </a:ln>
                          <a:solidFill>
                            <a:srgbClr val="000000"/>
                          </a:solidFill>
                          <a:effectLst/>
                          <a:uLnTx/>
                          <a:uFillTx/>
                          <a:latin typeface="Cambria Math" panose="02040503050406030204" pitchFamily="18" charset="0"/>
                          <a:ea typeface="Cambria Math" panose="02040503050406030204" pitchFamily="18" charset="0"/>
                        </a:rPr>
                        <m:t>T</m:t>
                      </m:r>
                    </m:oMath>
                  </m:oMathPara>
                </a14:m>
                <a:endParaRPr kumimoji="0" lang="en-US" sz="3200" b="0" i="0" u="none" strike="noStrike" kern="1200" cap="none" spc="0" normalizeH="0" baseline="30000" noProof="0" dirty="0">
                  <a:ln>
                    <a:noFill/>
                  </a:ln>
                  <a:solidFill>
                    <a:srgbClr val="000000"/>
                  </a:solidFill>
                  <a:effectLst/>
                  <a:uLnTx/>
                  <a:uFillTx/>
                  <a:latin typeface="Tahoma" pitchFamily="34" charset="0"/>
                  <a:ea typeface="+mn-ea"/>
                  <a:cs typeface="Arial" pitchFamily="34" charset="0"/>
                </a:endParaRPr>
              </a:p>
            </p:txBody>
          </p:sp>
        </mc:Choice>
        <mc:Fallback xmlns="">
          <p:sp>
            <p:nvSpPr>
              <p:cNvPr id="11" name="TextBox 10">
                <a:extLst>
                  <a:ext uri="{FF2B5EF4-FFF2-40B4-BE49-F238E27FC236}">
                    <a16:creationId xmlns:a16="http://schemas.microsoft.com/office/drawing/2014/main" id="{02476DC7-8B52-3A47-AE7C-64FCDAF3B883}"/>
                  </a:ext>
                </a:extLst>
              </p:cNvPr>
              <p:cNvSpPr txBox="1">
                <a:spLocks noRot="1" noChangeAspect="1" noMove="1" noResize="1" noEditPoints="1" noAdjustHandles="1" noChangeArrowheads="1" noChangeShapeType="1" noTextEdit="1"/>
              </p:cNvSpPr>
              <p:nvPr/>
            </p:nvSpPr>
            <p:spPr>
              <a:xfrm>
                <a:off x="5148570" y="3885748"/>
                <a:ext cx="2653419" cy="481094"/>
              </a:xfrm>
              <a:prstGeom prst="rect">
                <a:avLst/>
              </a:prstGeom>
              <a:blipFill>
                <a:blip r:embed="rId7"/>
                <a:stretch>
                  <a:fillRect b="-126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02476DC7-8B52-3A47-AE7C-64FCDAF3B883}"/>
                  </a:ext>
                </a:extLst>
              </p:cNvPr>
              <p:cNvSpPr txBox="1"/>
              <p:nvPr/>
            </p:nvSpPr>
            <p:spPr>
              <a:xfrm>
                <a:off x="1797332" y="3842660"/>
                <a:ext cx="2519408" cy="567271"/>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3200" b="1" i="0" u="none" strike="noStrike" kern="1200" cap="none" spc="0" normalizeH="0" baseline="0" noProof="0" smtClean="0">
                          <a:ln>
                            <a:noFill/>
                          </a:ln>
                          <a:solidFill>
                            <a:srgbClr val="000000"/>
                          </a:solidFill>
                          <a:effectLst/>
                          <a:uLnTx/>
                          <a:uFillTx/>
                          <a:latin typeface="Cambria Math" panose="02040503050406030204" pitchFamily="18" charset="0"/>
                          <a:ea typeface="+mn-ea"/>
                        </a:rPr>
                        <m:t>𝐂</m:t>
                      </m:r>
                      <m:d>
                        <m:dPr>
                          <m:ctrlPr>
                            <a:rPr kumimoji="0" lang="en-US" sz="3200" b="0" i="1" u="none" strike="noStrike" kern="1200" cap="none" spc="0" normalizeH="0" baseline="0" noProof="0" smtClean="0">
                              <a:ln>
                                <a:noFill/>
                              </a:ln>
                              <a:solidFill>
                                <a:srgbClr val="000000"/>
                              </a:solidFill>
                              <a:effectLst/>
                              <a:uLnTx/>
                              <a:uFillTx/>
                              <a:latin typeface="Cambria Math" panose="02040503050406030204" pitchFamily="18" charset="0"/>
                              <a:ea typeface="+mn-ea"/>
                            </a:rPr>
                          </m:ctrlPr>
                        </m:dPr>
                        <m:e>
                          <m:sSub>
                            <m:sSubPr>
                              <m:ctrlPr>
                                <a:rPr kumimoji="0" lang="en-US" sz="3200" b="0" i="1" u="none" strike="noStrike" kern="1200" cap="none" spc="0" normalizeH="0" baseline="0" noProof="0">
                                  <a:ln>
                                    <a:noFill/>
                                  </a:ln>
                                  <a:solidFill>
                                    <a:srgbClr val="000000"/>
                                  </a:solidFill>
                                  <a:effectLst/>
                                  <a:uLnTx/>
                                  <a:uFillTx/>
                                  <a:latin typeface="Cambria Math" panose="02040503050406030204" pitchFamily="18" charset="0"/>
                                  <a:ea typeface="+mn-ea"/>
                                </a:rPr>
                              </m:ctrlPr>
                            </m:sSubPr>
                            <m:e>
                              <m:r>
                                <a:rPr kumimoji="0" lang="en-US" sz="3200" b="0" i="1" u="none" strike="noStrike" kern="1200" cap="none" spc="0" normalizeH="0" baseline="0" noProof="0">
                                  <a:ln>
                                    <a:noFill/>
                                  </a:ln>
                                  <a:solidFill>
                                    <a:srgbClr val="000000"/>
                                  </a:solidFill>
                                  <a:effectLst/>
                                  <a:uLnTx/>
                                  <a:uFillTx/>
                                  <a:latin typeface="Cambria Math" panose="02040503050406030204" pitchFamily="18" charset="0"/>
                                  <a:ea typeface="+mn-ea"/>
                                </a:rPr>
                                <m:t>𝑐</m:t>
                              </m:r>
                            </m:e>
                            <m:sub>
                              <m:r>
                                <a:rPr kumimoji="0" lang="en-US" sz="3200" b="0" i="1" u="none" strike="noStrike" kern="1200" cap="none" spc="0" normalizeH="0" baseline="0" noProof="0">
                                  <a:ln>
                                    <a:noFill/>
                                  </a:ln>
                                  <a:solidFill>
                                    <a:srgbClr val="000000"/>
                                  </a:solidFill>
                                  <a:effectLst/>
                                  <a:uLnTx/>
                                  <a:uFillTx/>
                                  <a:latin typeface="Cambria Math" panose="02040503050406030204" pitchFamily="18" charset="0"/>
                                  <a:ea typeface="+mn-ea"/>
                                </a:rPr>
                                <m:t>𝑗</m:t>
                              </m:r>
                            </m:sub>
                          </m:sSub>
                          <m:r>
                            <a:rPr kumimoji="0" lang="en-US" sz="3200" b="0" i="1" u="none" strike="noStrike" kern="1200" cap="none" spc="0" normalizeH="0" baseline="0" noProof="0" smtClean="0">
                              <a:ln>
                                <a:noFill/>
                              </a:ln>
                              <a:solidFill>
                                <a:srgbClr val="000000"/>
                              </a:solidFill>
                              <a:effectLst/>
                              <a:uLnTx/>
                              <a:uFillTx/>
                              <a:latin typeface="Cambria Math" panose="02040503050406030204" pitchFamily="18" charset="0"/>
                              <a:ea typeface="+mn-ea"/>
                            </a:rPr>
                            <m:t>,</m:t>
                          </m:r>
                          <m:r>
                            <a:rPr kumimoji="0" lang="en-US" sz="3200" b="1" i="1" u="none" strike="noStrike" kern="1200" cap="none" spc="0" normalizeH="0" baseline="0" noProof="0">
                              <a:ln>
                                <a:noFill/>
                              </a:ln>
                              <a:solidFill>
                                <a:srgbClr val="000000"/>
                              </a:solidFill>
                              <a:effectLst/>
                              <a:uLnTx/>
                              <a:uFillTx/>
                              <a:latin typeface="Cambria Math" panose="02040503050406030204" pitchFamily="18" charset="0"/>
                              <a:ea typeface="+mn-ea"/>
                            </a:rPr>
                            <m:t>𝒊</m:t>
                          </m:r>
                        </m:e>
                      </m:d>
                      <m:r>
                        <a:rPr kumimoji="0" lang="en-US" sz="32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r>
                        <a:rPr kumimoji="0" lang="en-US" sz="3200" b="1"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𝐮</m:t>
                      </m:r>
                    </m:oMath>
                  </m:oMathPara>
                </a14:m>
                <a:endParaRPr kumimoji="0" lang="en-US" sz="3200" b="1" i="0" u="none" strike="noStrike" kern="1200" cap="none" spc="0" normalizeH="0" baseline="0" noProof="0" dirty="0">
                  <a:ln>
                    <a:noFill/>
                  </a:ln>
                  <a:solidFill>
                    <a:srgbClr val="000000"/>
                  </a:solidFill>
                  <a:effectLst/>
                  <a:uLnTx/>
                  <a:uFillTx/>
                  <a:latin typeface="Tahoma" pitchFamily="34" charset="0"/>
                  <a:ea typeface="+mn-ea"/>
                  <a:cs typeface="Arial" pitchFamily="34" charset="0"/>
                </a:endParaRPr>
              </a:p>
            </p:txBody>
          </p:sp>
        </mc:Choice>
        <mc:Fallback xmlns="">
          <p:sp>
            <p:nvSpPr>
              <p:cNvPr id="12" name="TextBox 11">
                <a:extLst>
                  <a:ext uri="{FF2B5EF4-FFF2-40B4-BE49-F238E27FC236}">
                    <a16:creationId xmlns:a16="http://schemas.microsoft.com/office/drawing/2014/main" id="{02476DC7-8B52-3A47-AE7C-64FCDAF3B883}"/>
                  </a:ext>
                </a:extLst>
              </p:cNvPr>
              <p:cNvSpPr txBox="1">
                <a:spLocks noRot="1" noChangeAspect="1" noMove="1" noResize="1" noEditPoints="1" noAdjustHandles="1" noChangeArrowheads="1" noChangeShapeType="1" noTextEdit="1"/>
              </p:cNvSpPr>
              <p:nvPr/>
            </p:nvSpPr>
            <p:spPr>
              <a:xfrm>
                <a:off x="1797332" y="3842660"/>
                <a:ext cx="2519408" cy="567271"/>
              </a:xfrm>
              <a:prstGeom prst="rect">
                <a:avLst/>
              </a:prstGeom>
              <a:blipFill>
                <a:blip r:embed="rId8"/>
                <a:stretch>
                  <a:fillRect/>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29602DA4-8FB7-6742-88BE-F4E703AAE353}"/>
              </a:ext>
            </a:extLst>
          </p:cNvPr>
          <p:cNvSpPr txBox="1"/>
          <p:nvPr/>
        </p:nvSpPr>
        <p:spPr>
          <a:xfrm>
            <a:off x="0" y="6519446"/>
            <a:ext cx="9051309" cy="338554"/>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Tahoma" pitchFamily="34" charset="0"/>
                <a:ea typeface="+mn-ea"/>
                <a:cs typeface="Arial" pitchFamily="34" charset="0"/>
              </a:rPr>
              <a:t>A</a:t>
            </a:r>
            <a:r>
              <a:rPr kumimoji="0" lang="en-US" sz="1600" b="0" i="0" u="none" strike="noStrike" kern="1200" cap="none" spc="0" normalizeH="0" baseline="0" noProof="0" dirty="0">
                <a:ln>
                  <a:noFill/>
                </a:ln>
                <a:solidFill>
                  <a:srgbClr val="000000"/>
                </a:solidFill>
                <a:effectLst/>
                <a:uLnTx/>
                <a:uFillTx/>
                <a:latin typeface="Tahoma" pitchFamily="34" charset="0"/>
                <a:ea typeface="+mn-ea"/>
                <a:cs typeface="Arial" pitchFamily="34" charset="0"/>
              </a:rPr>
              <a:t> and </a:t>
            </a:r>
            <a:r>
              <a:rPr kumimoji="0" lang="en-US" sz="1600" b="1" i="0" u="none" strike="noStrike" kern="1200" cap="none" spc="0" normalizeH="0" baseline="0" noProof="0" dirty="0">
                <a:ln>
                  <a:noFill/>
                </a:ln>
                <a:solidFill>
                  <a:srgbClr val="000000"/>
                </a:solidFill>
                <a:effectLst/>
                <a:uLnTx/>
                <a:uFillTx/>
                <a:latin typeface="Tahoma" pitchFamily="34" charset="0"/>
                <a:ea typeface="+mn-ea"/>
                <a:cs typeface="Arial" pitchFamily="34" charset="0"/>
              </a:rPr>
              <a:t>C</a:t>
            </a:r>
            <a:r>
              <a:rPr kumimoji="0" lang="en-US" sz="1600" b="0" i="0" u="none" strike="noStrike" kern="1200" cap="none" spc="0" normalizeH="0" baseline="0" noProof="0" dirty="0">
                <a:ln>
                  <a:noFill/>
                </a:ln>
                <a:solidFill>
                  <a:srgbClr val="000000"/>
                </a:solidFill>
                <a:effectLst/>
                <a:uLnTx/>
                <a:uFillTx/>
                <a:latin typeface="Tahoma" pitchFamily="34" charset="0"/>
                <a:ea typeface="+mn-ea"/>
                <a:cs typeface="Arial" pitchFamily="34" charset="0"/>
              </a:rPr>
              <a:t> are </a:t>
            </a:r>
            <a:r>
              <a:rPr kumimoji="0" lang="en-US" sz="1600" b="0" i="0" u="none" strike="noStrike" kern="1200" cap="none" spc="0" normalizeH="0" baseline="0" noProof="0" dirty="0" err="1">
                <a:ln>
                  <a:noFill/>
                </a:ln>
                <a:solidFill>
                  <a:srgbClr val="000000"/>
                </a:solidFill>
                <a:effectLst/>
                <a:uLnTx/>
                <a:uFillTx/>
                <a:latin typeface="Tahoma" pitchFamily="34" charset="0"/>
                <a:ea typeface="+mn-ea"/>
                <a:cs typeface="Arial" pitchFamily="34" charset="0"/>
              </a:rPr>
              <a:t>GraphBLAS</a:t>
            </a:r>
            <a:r>
              <a:rPr kumimoji="0" lang="en-US" sz="1600" b="0" i="0" u="none" strike="noStrike" kern="1200" cap="none" spc="0" normalizeH="0" baseline="0" noProof="0" dirty="0">
                <a:ln>
                  <a:noFill/>
                </a:ln>
                <a:solidFill>
                  <a:srgbClr val="000000"/>
                </a:solidFill>
                <a:effectLst/>
                <a:uLnTx/>
                <a:uFillTx/>
                <a:latin typeface="Tahoma" pitchFamily="34" charset="0"/>
                <a:ea typeface="+mn-ea"/>
                <a:cs typeface="Arial" pitchFamily="34" charset="0"/>
              </a:rPr>
              <a:t> matrices.    </a:t>
            </a:r>
            <a:r>
              <a:rPr kumimoji="0" lang="en-US" sz="1600" b="1" i="0" u="none" strike="noStrike" kern="1200" cap="none" spc="0" normalizeH="0" baseline="0" noProof="0" dirty="0">
                <a:ln>
                  <a:noFill/>
                </a:ln>
                <a:solidFill>
                  <a:srgbClr val="000000"/>
                </a:solidFill>
                <a:effectLst/>
                <a:uLnTx/>
                <a:uFillTx/>
                <a:latin typeface="Tahoma" pitchFamily="34" charset="0"/>
                <a:ea typeface="+mn-ea"/>
                <a:cs typeface="Arial" pitchFamily="34" charset="0"/>
              </a:rPr>
              <a:t>u</a:t>
            </a:r>
            <a:r>
              <a:rPr kumimoji="0" lang="en-US" sz="1600" b="0" i="0" u="none" strike="noStrike" kern="1200" cap="none" spc="0" normalizeH="0" baseline="0" noProof="0" dirty="0">
                <a:ln>
                  <a:noFill/>
                </a:ln>
                <a:solidFill>
                  <a:srgbClr val="000000"/>
                </a:solidFill>
                <a:effectLst/>
                <a:uLnTx/>
                <a:uFillTx/>
                <a:latin typeface="Tahoma" pitchFamily="34" charset="0"/>
                <a:ea typeface="+mn-ea"/>
                <a:cs typeface="Arial" pitchFamily="34" charset="0"/>
              </a:rPr>
              <a:t> and </a:t>
            </a:r>
            <a:r>
              <a:rPr kumimoji="0" lang="en-US" sz="1600" b="1" i="0" u="none" strike="noStrike" kern="1200" cap="none" spc="0" normalizeH="0" baseline="0" noProof="0" dirty="0">
                <a:ln>
                  <a:noFill/>
                </a:ln>
                <a:solidFill>
                  <a:srgbClr val="000000"/>
                </a:solidFill>
                <a:effectLst/>
                <a:uLnTx/>
                <a:uFillTx/>
                <a:latin typeface="Tahoma" pitchFamily="34" charset="0"/>
                <a:ea typeface="+mn-ea"/>
                <a:cs typeface="Arial" pitchFamily="34" charset="0"/>
              </a:rPr>
              <a:t>w</a:t>
            </a:r>
            <a:r>
              <a:rPr kumimoji="0" lang="en-US" sz="1600" b="0" i="0" u="none" strike="noStrike" kern="1200" cap="none" spc="0" normalizeH="0" baseline="0" noProof="0" dirty="0">
                <a:ln>
                  <a:noFill/>
                </a:ln>
                <a:solidFill>
                  <a:srgbClr val="000000"/>
                </a:solidFill>
                <a:effectLst/>
                <a:uLnTx/>
                <a:uFillTx/>
                <a:latin typeface="Tahoma" pitchFamily="34" charset="0"/>
                <a:ea typeface="+mn-ea"/>
                <a:cs typeface="Arial" pitchFamily="34" charset="0"/>
              </a:rPr>
              <a:t> are GraphBLAS vectors    </a:t>
            </a:r>
            <a:r>
              <a:rPr kumimoji="0" lang="en-US" sz="1600" b="1" i="1" u="none" strike="noStrike" kern="1200" cap="none" spc="0" normalizeH="0" baseline="0" noProof="0" dirty="0" err="1">
                <a:ln>
                  <a:noFill/>
                </a:ln>
                <a:solidFill>
                  <a:srgbClr val="000000"/>
                </a:solidFill>
                <a:effectLst/>
                <a:uLnTx/>
                <a:uFillTx/>
                <a:latin typeface="Times New Roman" panose="02020603050405020304" pitchFamily="18" charset="0"/>
                <a:ea typeface="+mn-ea"/>
                <a:cs typeface="Times New Roman" panose="02020603050405020304" pitchFamily="18" charset="0"/>
              </a:rPr>
              <a:t>i</a:t>
            </a:r>
            <a:r>
              <a:rPr kumimoji="0" 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 </a:t>
            </a:r>
            <a:r>
              <a:rPr kumimoji="0" lang="en-US" sz="1600" b="0" i="0" u="none" strike="noStrike" kern="1200" cap="none" spc="0" normalizeH="0" baseline="0" noProof="0" dirty="0">
                <a:ln>
                  <a:noFill/>
                </a:ln>
                <a:solidFill>
                  <a:srgbClr val="000000"/>
                </a:solidFill>
                <a:effectLst/>
                <a:uLnTx/>
                <a:uFillTx/>
                <a:latin typeface="Tahoma" pitchFamily="34" charset="0"/>
                <a:ea typeface="+mn-ea"/>
                <a:cs typeface="Arial" pitchFamily="34" charset="0"/>
              </a:rPr>
              <a:t>and </a:t>
            </a:r>
            <a:r>
              <a:rPr kumimoji="0" lang="en-US" sz="1600" b="1" i="1"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j</a:t>
            </a:r>
            <a:r>
              <a:rPr kumimoji="0" lang="en-US" sz="1600" b="0" i="0" u="none" strike="noStrike" kern="1200" cap="none" spc="0" normalizeH="0" baseline="0" noProof="0" dirty="0">
                <a:ln>
                  <a:noFill/>
                </a:ln>
                <a:solidFill>
                  <a:srgbClr val="000000"/>
                </a:solidFill>
                <a:effectLst/>
                <a:uLnTx/>
                <a:uFillTx/>
                <a:latin typeface="Tahoma" pitchFamily="34" charset="0"/>
                <a:ea typeface="+mn-ea"/>
                <a:cs typeface="Arial" pitchFamily="34" charset="0"/>
              </a:rPr>
              <a:t> are index arrays</a:t>
            </a:r>
          </a:p>
        </p:txBody>
      </p:sp>
    </p:spTree>
    <p:extLst>
      <p:ext uri="{BB962C8B-B14F-4D97-AF65-F5344CB8AC3E}">
        <p14:creationId xmlns:p14="http://schemas.microsoft.com/office/powerpoint/2010/main" val="1985351271"/>
      </p:ext>
    </p:extLst>
  </p:cSld>
  <p:clrMapOvr>
    <a:masterClrMapping/>
  </p:clrMapOvr>
  <p:transition>
    <p:fad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0851" y="192088"/>
            <a:ext cx="5465391" cy="567611"/>
          </a:xfrm>
        </p:spPr>
        <p:txBody>
          <a:bodyPr/>
          <a:lstStyle/>
          <a:p>
            <a:r>
              <a:rPr lang="en-US" dirty="0" err="1"/>
              <a:t>Vector.assign_scalar</a:t>
            </a:r>
            <a:r>
              <a:rPr lang="en-US" dirty="0"/>
              <a:t>()</a:t>
            </a:r>
          </a:p>
        </p:txBody>
      </p:sp>
      <p:sp>
        <p:nvSpPr>
          <p:cNvPr id="4" name="Slide Number Placeholder 3"/>
          <p:cNvSpPr>
            <a:spLocks noGrp="1"/>
          </p:cNvSpPr>
          <p:nvPr>
            <p:ph type="sldNum"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0C933AAA-F64E-4748-8A99-DCC60F15C72A}" type="slidenum">
              <a:rPr kumimoji="0" lang="en-US" sz="1200" b="0" i="0" u="none" strike="noStrike" kern="1200" cap="none" spc="0" normalizeH="0" baseline="0" noProof="0" smtClean="0">
                <a:ln>
                  <a:noFill/>
                </a:ln>
                <a:solidFill>
                  <a:srgbClr val="000000"/>
                </a:solidFill>
                <a:effectLst/>
                <a:uLnTx/>
                <a:uFillTx/>
                <a:latin typeface="Tahoma" pitchFamily="34" charset="0"/>
                <a:ea typeface="ＭＳ Ｐゴシック" pitchFamily="34" charset="-128"/>
                <a:cs typeface="Arial" pitchFamily="34" charset="0"/>
              </a:rPr>
              <a:pPr marL="0" marR="0" lvl="0" indent="0" algn="l" defTabSz="914400" rtl="0" eaLnBrk="1" fontAlgn="base" latinLnBrk="0" hangingPunct="1">
                <a:lnSpc>
                  <a:spcPct val="100000"/>
                </a:lnSpc>
                <a:spcBef>
                  <a:spcPct val="0"/>
                </a:spcBef>
                <a:spcAft>
                  <a:spcPct val="0"/>
                </a:spcAft>
                <a:buClrTx/>
                <a:buSzTx/>
                <a:buFontTx/>
                <a:buNone/>
                <a:tabLst/>
                <a:defRPr/>
              </a:pPr>
              <a:t>96</a:t>
            </a:fld>
            <a:endParaRPr kumimoji="0" lang="en-US" sz="1200" b="0" i="0" u="none" strike="noStrike" kern="1200" cap="none" spc="0" normalizeH="0" baseline="0" noProof="0" dirty="0">
              <a:ln>
                <a:noFill/>
              </a:ln>
              <a:solidFill>
                <a:srgbClr val="000000"/>
              </a:solidFill>
              <a:effectLst/>
              <a:uLnTx/>
              <a:uFillTx/>
              <a:latin typeface="Tahoma" pitchFamily="34" charset="0"/>
              <a:ea typeface="ＭＳ Ｐゴシック" pitchFamily="34" charset="-128"/>
              <a:cs typeface="Arial" pitchFamily="34" charset="0"/>
            </a:endParaRPr>
          </a:p>
        </p:txBody>
      </p:sp>
      <p:sp>
        <p:nvSpPr>
          <p:cNvPr id="5" name="Content Placeholder 2">
            <a:extLst>
              <a:ext uri="{FF2B5EF4-FFF2-40B4-BE49-F238E27FC236}">
                <a16:creationId xmlns:a16="http://schemas.microsoft.com/office/drawing/2014/main" id="{B0CD3C32-FCDD-8D49-ADB6-7427AEC5CFD4}"/>
              </a:ext>
            </a:extLst>
          </p:cNvPr>
          <p:cNvSpPr>
            <a:spLocks noGrp="1"/>
          </p:cNvSpPr>
          <p:nvPr>
            <p:ph idx="1"/>
          </p:nvPr>
        </p:nvSpPr>
        <p:spPr>
          <a:xfrm>
            <a:off x="455612" y="1505850"/>
            <a:ext cx="7265153" cy="3513825"/>
          </a:xfrm>
        </p:spPr>
        <p:txBody>
          <a:bodyPr/>
          <a:lstStyle/>
          <a:p>
            <a:pPr marL="1039813" lvl="3" indent="0">
              <a:buNone/>
            </a:pPr>
            <a:r>
              <a:rPr lang="en-US" b="1" dirty="0">
                <a:latin typeface="Courier New" panose="02070309020205020404" pitchFamily="49" charset="0"/>
                <a:cs typeface="Courier New" panose="02070309020205020404" pitchFamily="49" charset="0"/>
              </a:rPr>
              <a:t>w = </a:t>
            </a:r>
            <a:r>
              <a:rPr lang="en-US" b="1" dirty="0" err="1">
                <a:latin typeface="Courier New" panose="02070309020205020404" pitchFamily="49" charset="0"/>
                <a:cs typeface="Courier New" panose="02070309020205020404" pitchFamily="49" charset="0"/>
              </a:rPr>
              <a:t>grb.Vector.sparse</a:t>
            </a:r>
            <a:r>
              <a:rPr lang="en-US" b="1" dirty="0">
                <a:latin typeface="Courier New" panose="02070309020205020404" pitchFamily="49" charset="0"/>
                <a:cs typeface="Courier New" panose="02070309020205020404" pitchFamily="49" charset="0"/>
              </a:rPr>
              <a:t>(grb.INT32, 5)</a:t>
            </a:r>
          </a:p>
          <a:p>
            <a:pPr marL="1039813" lvl="3" indent="0">
              <a:buNone/>
            </a:pPr>
            <a:endParaRPr lang="en-US" sz="1050" dirty="0"/>
          </a:p>
          <a:p>
            <a:r>
              <a:rPr lang="en-US" sz="2000" dirty="0"/>
              <a:t>Assign a constant to a list of indices:</a:t>
            </a:r>
          </a:p>
          <a:p>
            <a:pPr marL="1039813" lvl="3" indent="0">
              <a:spcBef>
                <a:spcPts val="600"/>
              </a:spcBef>
              <a:spcAft>
                <a:spcPts val="600"/>
              </a:spcAft>
              <a:buNone/>
            </a:pPr>
            <a:r>
              <a:rPr lang="en-US" b="1" dirty="0" err="1">
                <a:latin typeface="Courier New" panose="02070309020205020404" pitchFamily="49" charset="0"/>
                <a:cs typeface="Courier New" panose="02070309020205020404" pitchFamily="49" charset="0"/>
              </a:rPr>
              <a:t>w.assign_scalar</a:t>
            </a:r>
            <a:r>
              <a:rPr lang="en-US" b="1" dirty="0">
                <a:latin typeface="Courier New" panose="02070309020205020404" pitchFamily="49" charset="0"/>
                <a:cs typeface="Courier New" panose="02070309020205020404" pitchFamily="49" charset="0"/>
              </a:rPr>
              <a:t>(2, [0,3,4])</a:t>
            </a:r>
            <a:endParaRPr lang="en-US" dirty="0"/>
          </a:p>
          <a:p>
            <a:pPr marL="0" indent="0">
              <a:buNone/>
            </a:pPr>
            <a:endParaRPr lang="en-US" sz="1050" dirty="0"/>
          </a:p>
          <a:p>
            <a:r>
              <a:rPr lang="en-US" sz="2000" dirty="0"/>
              <a:t>Assign a constant to a subset of the output with a mask:</a:t>
            </a:r>
            <a:endParaRPr lang="en-US" sz="1600" dirty="0">
              <a:latin typeface="Courier New" panose="02070309020205020404" pitchFamily="49" charset="0"/>
              <a:ea typeface="+mn-ea"/>
              <a:cs typeface="Courier New" panose="02070309020205020404" pitchFamily="49" charset="0"/>
            </a:endParaRPr>
          </a:p>
          <a:p>
            <a:pPr marL="1039813" lvl="3" indent="0">
              <a:spcBef>
                <a:spcPts val="600"/>
              </a:spcBef>
              <a:spcAft>
                <a:spcPts val="0"/>
              </a:spcAft>
              <a:buNone/>
            </a:pPr>
            <a:r>
              <a:rPr lang="en-US" b="1" dirty="0">
                <a:latin typeface="Courier New" panose="02070309020205020404" pitchFamily="49" charset="0"/>
                <a:cs typeface="Courier New" panose="02070309020205020404" pitchFamily="49" charset="0"/>
              </a:rPr>
              <a:t>m = </a:t>
            </a:r>
            <a:r>
              <a:rPr lang="en-US" b="1" dirty="0" err="1">
                <a:latin typeface="Courier New" panose="02070309020205020404" pitchFamily="49" charset="0"/>
                <a:cs typeface="Courier New" panose="02070309020205020404" pitchFamily="49" charset="0"/>
              </a:rPr>
              <a:t>grb.Vector.from_lists</a:t>
            </a:r>
            <a:r>
              <a:rPr lang="en-US" b="1" dirty="0">
                <a:latin typeface="Courier New" panose="02070309020205020404" pitchFamily="49" charset="0"/>
                <a:cs typeface="Courier New" panose="02070309020205020404" pitchFamily="49" charset="0"/>
              </a:rPr>
              <a:t>([0,3,4],[True]*3,size=5)</a:t>
            </a:r>
          </a:p>
          <a:p>
            <a:pPr marL="1039813" lvl="3" indent="0">
              <a:spcBef>
                <a:spcPts val="0"/>
              </a:spcBef>
              <a:spcAft>
                <a:spcPts val="600"/>
              </a:spcAft>
              <a:buNone/>
            </a:pPr>
            <a:r>
              <a:rPr lang="en-US" b="1" dirty="0" err="1">
                <a:latin typeface="Courier New" panose="02070309020205020404" pitchFamily="49" charset="0"/>
                <a:cs typeface="Courier New" panose="02070309020205020404" pitchFamily="49" charset="0"/>
              </a:rPr>
              <a:t>w.assign_scalar</a:t>
            </a:r>
            <a:r>
              <a:rPr lang="en-US" b="1" dirty="0">
                <a:latin typeface="Courier New" panose="02070309020205020404" pitchFamily="49" charset="0"/>
                <a:cs typeface="Courier New" panose="02070309020205020404" pitchFamily="49" charset="0"/>
              </a:rPr>
              <a:t>(2, mask=m)</a:t>
            </a:r>
            <a:endParaRPr lang="en-US" sz="2000" dirty="0"/>
          </a:p>
          <a:p>
            <a:pPr marL="0" indent="0">
              <a:buNone/>
            </a:pPr>
            <a:endParaRPr lang="en-US" sz="1050" dirty="0"/>
          </a:p>
          <a:p>
            <a:r>
              <a:rPr lang="en-US" sz="2000" dirty="0"/>
              <a:t>Alternative form using the masking:</a:t>
            </a:r>
            <a:endParaRPr lang="en-US" sz="1600" dirty="0">
              <a:latin typeface="Courier New" panose="02070309020205020404" pitchFamily="49" charset="0"/>
              <a:cs typeface="Courier New" panose="02070309020205020404" pitchFamily="49" charset="0"/>
            </a:endParaRPr>
          </a:p>
          <a:p>
            <a:pPr marL="1039813" lvl="3" indent="0">
              <a:spcBef>
                <a:spcPts val="600"/>
              </a:spcBef>
              <a:spcAft>
                <a:spcPts val="600"/>
              </a:spcAft>
              <a:buNone/>
            </a:pPr>
            <a:r>
              <a:rPr lang="en-US" b="1" dirty="0">
                <a:latin typeface="Courier New" panose="02070309020205020404" pitchFamily="49" charset="0"/>
                <a:cs typeface="Courier New" panose="02070309020205020404" pitchFamily="49" charset="0"/>
              </a:rPr>
              <a:t>w[m] = 2</a:t>
            </a:r>
            <a:endParaRPr lang="en-US" sz="2000" dirty="0"/>
          </a:p>
          <a:p>
            <a:endParaRPr lang="en-US" sz="2000" dirty="0"/>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4572DEF8-0A58-4E49-BAEB-3818EDCE8AC8}"/>
                  </a:ext>
                </a:extLst>
              </p:cNvPr>
              <p:cNvSpPr txBox="1"/>
              <p:nvPr/>
            </p:nvSpPr>
            <p:spPr>
              <a:xfrm>
                <a:off x="6600973" y="211465"/>
                <a:ext cx="2092176" cy="492443"/>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3200" b="1" i="0" u="none" strike="noStrike" kern="1200" cap="none" spc="0" normalizeH="0" baseline="0" noProof="0" smtClean="0">
                          <a:ln>
                            <a:noFill/>
                          </a:ln>
                          <a:solidFill>
                            <a:srgbClr val="000000"/>
                          </a:solidFill>
                          <a:effectLst/>
                          <a:uLnTx/>
                          <a:uFillTx/>
                          <a:latin typeface="Cambria Math" panose="02040503050406030204" pitchFamily="18" charset="0"/>
                          <a:ea typeface="+mn-ea"/>
                        </a:rPr>
                        <m:t>𝐰</m:t>
                      </m:r>
                      <m:d>
                        <m:dPr>
                          <m:ctrlPr>
                            <a:rPr kumimoji="0" lang="en-US" sz="3200" b="0" i="1" u="none" strike="noStrike" kern="1200" cap="none" spc="0" normalizeH="0" baseline="0" noProof="0" smtClean="0">
                              <a:ln>
                                <a:noFill/>
                              </a:ln>
                              <a:solidFill>
                                <a:srgbClr val="000000"/>
                              </a:solidFill>
                              <a:effectLst/>
                              <a:uLnTx/>
                              <a:uFillTx/>
                              <a:latin typeface="Cambria Math" panose="02040503050406030204" pitchFamily="18" charset="0"/>
                              <a:ea typeface="+mn-ea"/>
                            </a:rPr>
                          </m:ctrlPr>
                        </m:dPr>
                        <m:e>
                          <m:r>
                            <a:rPr kumimoji="0" lang="en-US" sz="3200" b="1" i="1" u="none" strike="noStrike" kern="1200" cap="none" spc="0" normalizeH="0" baseline="0" noProof="0" smtClean="0">
                              <a:ln>
                                <a:noFill/>
                              </a:ln>
                              <a:solidFill>
                                <a:srgbClr val="000000"/>
                              </a:solidFill>
                              <a:effectLst/>
                              <a:uLnTx/>
                              <a:uFillTx/>
                              <a:latin typeface="Cambria Math" panose="02040503050406030204" pitchFamily="18" charset="0"/>
                              <a:ea typeface="+mn-ea"/>
                            </a:rPr>
                            <m:t>𝒊</m:t>
                          </m:r>
                        </m:e>
                      </m:d>
                      <m:r>
                        <a:rPr kumimoji="0" lang="en-US" sz="32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r>
                        <a:rPr kumimoji="0" lang="en-US" sz="32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𝑐</m:t>
                      </m:r>
                    </m:oMath>
                  </m:oMathPara>
                </a14:m>
                <a:endParaRPr kumimoji="0" lang="en-US" sz="3200" b="0" i="0" u="none" strike="noStrike" kern="1200" cap="none" spc="0" normalizeH="0" baseline="0" noProof="0" dirty="0">
                  <a:ln>
                    <a:noFill/>
                  </a:ln>
                  <a:solidFill>
                    <a:srgbClr val="000000"/>
                  </a:solidFill>
                  <a:effectLst/>
                  <a:uLnTx/>
                  <a:uFillTx/>
                  <a:latin typeface="Tahoma" pitchFamily="34" charset="0"/>
                  <a:ea typeface="+mn-ea"/>
                  <a:cs typeface="Arial" pitchFamily="34" charset="0"/>
                </a:endParaRPr>
              </a:p>
            </p:txBody>
          </p:sp>
        </mc:Choice>
        <mc:Fallback xmlns="">
          <p:sp>
            <p:nvSpPr>
              <p:cNvPr id="3" name="TextBox 2">
                <a:extLst>
                  <a:ext uri="{FF2B5EF4-FFF2-40B4-BE49-F238E27FC236}">
                    <a16:creationId xmlns:a16="http://schemas.microsoft.com/office/drawing/2014/main" id="{4572DEF8-0A58-4E49-BAEB-3818EDCE8AC8}"/>
                  </a:ext>
                </a:extLst>
              </p:cNvPr>
              <p:cNvSpPr txBox="1">
                <a:spLocks noRot="1" noChangeAspect="1" noMove="1" noResize="1" noEditPoints="1" noAdjustHandles="1" noChangeArrowheads="1" noChangeShapeType="1" noTextEdit="1"/>
              </p:cNvSpPr>
              <p:nvPr/>
            </p:nvSpPr>
            <p:spPr>
              <a:xfrm>
                <a:off x="6600973" y="211465"/>
                <a:ext cx="2092176" cy="492443"/>
              </a:xfrm>
              <a:prstGeom prst="rect">
                <a:avLst/>
              </a:prstGeom>
              <a:blipFill>
                <a:blip r:embed="rId3"/>
                <a:stretch>
                  <a:fillRect/>
                </a:stretch>
              </a:blipFill>
            </p:spPr>
            <p:txBody>
              <a:bodyPr/>
              <a:lstStyle/>
              <a:p>
                <a:r>
                  <a:rPr lang="en-US">
                    <a:noFill/>
                  </a:rPr>
                  <a:t> </a:t>
                </a:r>
              </a:p>
            </p:txBody>
          </p:sp>
        </mc:Fallback>
      </mc:AlternateContent>
      <p:sp>
        <p:nvSpPr>
          <p:cNvPr id="8" name="Content Placeholder 2">
            <a:extLst>
              <a:ext uri="{FF2B5EF4-FFF2-40B4-BE49-F238E27FC236}">
                <a16:creationId xmlns:a16="http://schemas.microsoft.com/office/drawing/2014/main" id="{710DB5BB-3B96-4093-BC6D-E9FAD683415D}"/>
              </a:ext>
            </a:extLst>
          </p:cNvPr>
          <p:cNvSpPr txBox="1">
            <a:spLocks/>
          </p:cNvSpPr>
          <p:nvPr/>
        </p:nvSpPr>
        <p:spPr bwMode="auto">
          <a:xfrm>
            <a:off x="450851" y="907094"/>
            <a:ext cx="7827495" cy="395570"/>
          </a:xfrm>
          <a:prstGeom prst="rect">
            <a:avLst/>
          </a:prstGeom>
          <a:solidFill>
            <a:schemeClr val="accent6">
              <a:lumMod val="20000"/>
              <a:lumOff val="80000"/>
            </a:schemeClr>
          </a:solidFill>
          <a:ln w="9525">
            <a:noFill/>
            <a:miter lim="800000"/>
            <a:headEnd/>
            <a:tailEnd/>
          </a:ln>
        </p:spPr>
        <p:txBody>
          <a:bodyPr vert="horz" wrap="square" lIns="0" tIns="0" rIns="0" bIns="0" numCol="1" anchor="t" anchorCtr="0" compatLnSpc="1">
            <a:prstTxWarp prst="textNoShape">
              <a:avLst/>
            </a:prstTxWarp>
          </a:bodyPr>
          <a:lstStyle>
            <a:lvl1pPr marL="225425" indent="-225425" algn="l" rtl="0" eaLnBrk="0" fontAlgn="base" hangingPunct="0">
              <a:spcBef>
                <a:spcPct val="20000"/>
              </a:spcBef>
              <a:spcAft>
                <a:spcPct val="0"/>
              </a:spcAft>
              <a:buChar char="•"/>
              <a:defRPr sz="2400">
                <a:solidFill>
                  <a:schemeClr val="tx1"/>
                </a:solidFill>
                <a:latin typeface="Arial" pitchFamily="34" charset="0"/>
                <a:ea typeface="+mn-ea"/>
                <a:cs typeface="+mn-cs"/>
              </a:defRPr>
            </a:lvl1pPr>
            <a:lvl2pPr marL="576263" indent="-236538" algn="l" rtl="0" eaLnBrk="0" fontAlgn="base" hangingPunct="0">
              <a:spcBef>
                <a:spcPct val="20000"/>
              </a:spcBef>
              <a:spcAft>
                <a:spcPct val="0"/>
              </a:spcAft>
              <a:buFont typeface="Verdana" pitchFamily="34" charset="0"/>
              <a:buChar char="–"/>
              <a:defRPr sz="2000">
                <a:solidFill>
                  <a:schemeClr val="tx1"/>
                </a:solidFill>
                <a:latin typeface="Arial" pitchFamily="34" charset="0"/>
              </a:defRPr>
            </a:lvl2pPr>
            <a:lvl3pPr marL="914400" indent="-223838" algn="l" rtl="0" eaLnBrk="0" fontAlgn="base" hangingPunct="0">
              <a:spcBef>
                <a:spcPct val="20000"/>
              </a:spcBef>
              <a:spcAft>
                <a:spcPct val="0"/>
              </a:spcAft>
              <a:buFont typeface="Verdana" pitchFamily="34" charset="0"/>
              <a:buChar char="–"/>
              <a:defRPr>
                <a:solidFill>
                  <a:schemeClr val="tx1"/>
                </a:solidFill>
                <a:latin typeface="Arial" pitchFamily="34" charset="0"/>
              </a:defRPr>
            </a:lvl3pPr>
            <a:lvl4pPr marL="1265238" indent="-236538" algn="l" rtl="0" eaLnBrk="0" fontAlgn="base" hangingPunct="0">
              <a:spcBef>
                <a:spcPct val="20000"/>
              </a:spcBef>
              <a:spcAft>
                <a:spcPct val="0"/>
              </a:spcAft>
              <a:buFont typeface="Verdana" pitchFamily="34" charset="0"/>
              <a:buChar char="–"/>
              <a:defRPr sz="1600">
                <a:solidFill>
                  <a:schemeClr val="tx1"/>
                </a:solidFill>
                <a:latin typeface="Arial" pitchFamily="34" charset="0"/>
              </a:defRPr>
            </a:lvl4pPr>
            <a:lvl5pPr marL="1660525" indent="-234950" algn="l" rtl="0" eaLnBrk="0" fontAlgn="base" hangingPunct="0">
              <a:spcBef>
                <a:spcPct val="20000"/>
              </a:spcBef>
              <a:spcAft>
                <a:spcPct val="0"/>
              </a:spcAft>
              <a:buFont typeface="Verdana" pitchFamily="34" charset="0"/>
              <a:buChar char="–"/>
              <a:defRPr sz="1400">
                <a:solidFill>
                  <a:schemeClr val="tx1"/>
                </a:solidFill>
                <a:latin typeface="Arial" pitchFamily="34" charset="0"/>
              </a:defRPr>
            </a:lvl5pPr>
            <a:lvl6pPr marL="2117725" indent="-234950" algn="l" rtl="0" eaLnBrk="1" fontAlgn="base" hangingPunct="1">
              <a:spcBef>
                <a:spcPct val="20000"/>
              </a:spcBef>
              <a:spcAft>
                <a:spcPct val="0"/>
              </a:spcAft>
              <a:buFont typeface="Verdana" pitchFamily="96" charset="0"/>
              <a:buChar char="–"/>
              <a:defRPr sz="1400">
                <a:solidFill>
                  <a:schemeClr val="tx1"/>
                </a:solidFill>
                <a:latin typeface="+mn-lt"/>
              </a:defRPr>
            </a:lvl6pPr>
            <a:lvl7pPr marL="2574925" indent="-234950" algn="l" rtl="0" eaLnBrk="1" fontAlgn="base" hangingPunct="1">
              <a:spcBef>
                <a:spcPct val="20000"/>
              </a:spcBef>
              <a:spcAft>
                <a:spcPct val="0"/>
              </a:spcAft>
              <a:buFont typeface="Verdana" pitchFamily="96" charset="0"/>
              <a:buChar char="–"/>
              <a:defRPr sz="1400">
                <a:solidFill>
                  <a:schemeClr val="tx1"/>
                </a:solidFill>
                <a:latin typeface="+mn-lt"/>
              </a:defRPr>
            </a:lvl7pPr>
            <a:lvl8pPr marL="3032125" indent="-234950" algn="l" rtl="0" eaLnBrk="1" fontAlgn="base" hangingPunct="1">
              <a:spcBef>
                <a:spcPct val="20000"/>
              </a:spcBef>
              <a:spcAft>
                <a:spcPct val="0"/>
              </a:spcAft>
              <a:buFont typeface="Verdana" pitchFamily="96" charset="0"/>
              <a:buChar char="–"/>
              <a:defRPr sz="1400">
                <a:solidFill>
                  <a:schemeClr val="tx1"/>
                </a:solidFill>
                <a:latin typeface="+mn-lt"/>
              </a:defRPr>
            </a:lvl8pPr>
            <a:lvl9pPr marL="3489325" indent="-234950" algn="l" rtl="0" eaLnBrk="1" fontAlgn="base" hangingPunct="1">
              <a:spcBef>
                <a:spcPct val="20000"/>
              </a:spcBef>
              <a:spcAft>
                <a:spcPct val="0"/>
              </a:spcAft>
              <a:buFont typeface="Verdana" pitchFamily="96" charset="0"/>
              <a:buChar char="–"/>
              <a:defRPr sz="1400">
                <a:solidFill>
                  <a:schemeClr val="tx1"/>
                </a:solidFill>
                <a:latin typeface="+mn-lt"/>
              </a:defRPr>
            </a:lvl9pPr>
          </a:lstStyle>
          <a:p>
            <a:pPr marL="0" marR="0" lvl="0" indent="0" algn="l" defTabSz="914400" rtl="0" eaLnBrk="0" fontAlgn="base" latinLnBrk="0" hangingPunct="0">
              <a:lnSpc>
                <a:spcPct val="100000"/>
              </a:lnSpc>
              <a:spcBef>
                <a:spcPts val="0"/>
              </a:spcBef>
              <a:spcAft>
                <a:spcPct val="0"/>
              </a:spcAft>
              <a:buClrTx/>
              <a:buSzTx/>
              <a:buFontTx/>
              <a:buNone/>
              <a:tabLst/>
              <a:defRPr/>
            </a:pPr>
            <a:endParaRPr kumimoji="0" lang="en-US" sz="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0" fontAlgn="base" latinLnBrk="0" hangingPunct="0">
              <a:lnSpc>
                <a:spcPct val="100000"/>
              </a:lnSpc>
              <a:spcBef>
                <a:spcPts val="0"/>
              </a:spcBef>
              <a:spcAft>
                <a:spcPct val="0"/>
              </a:spcAft>
              <a:buClrTx/>
              <a:buSzTx/>
              <a:buFontTx/>
              <a:buNone/>
              <a:tabLst/>
              <a:defRPr/>
            </a:pP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def </a:t>
            </a:r>
            <a:r>
              <a:rPr kumimoji="0" lang="en-US" sz="1600" b="1" i="0" u="none" strike="noStrike" kern="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assign_scalar</a:t>
            </a: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(self, value, index = None, mask = None, ...)</a:t>
            </a:r>
          </a:p>
        </p:txBody>
      </p:sp>
      <p:grpSp>
        <p:nvGrpSpPr>
          <p:cNvPr id="14" name="Group 13">
            <a:extLst>
              <a:ext uri="{FF2B5EF4-FFF2-40B4-BE49-F238E27FC236}">
                <a16:creationId xmlns:a16="http://schemas.microsoft.com/office/drawing/2014/main" id="{BAFCEB19-A5E4-4545-ADE2-F86D6E1129ED}"/>
              </a:ext>
            </a:extLst>
          </p:cNvPr>
          <p:cNvGrpSpPr/>
          <p:nvPr/>
        </p:nvGrpSpPr>
        <p:grpSpPr>
          <a:xfrm>
            <a:off x="7983135" y="2233033"/>
            <a:ext cx="1069865" cy="1169551"/>
            <a:chOff x="7989073" y="4176956"/>
            <a:chExt cx="1069865" cy="1169551"/>
          </a:xfrm>
        </p:grpSpPr>
        <p:sp>
          <p:nvSpPr>
            <p:cNvPr id="15" name="TextBox 14">
              <a:extLst>
                <a:ext uri="{FF2B5EF4-FFF2-40B4-BE49-F238E27FC236}">
                  <a16:creationId xmlns:a16="http://schemas.microsoft.com/office/drawing/2014/main" id="{29C497A6-9300-4626-BD55-4BC5E1A082A5}"/>
                </a:ext>
              </a:extLst>
            </p:cNvPr>
            <p:cNvSpPr txBox="1"/>
            <p:nvPr/>
          </p:nvSpPr>
          <p:spPr>
            <a:xfrm>
              <a:off x="8401248" y="4176956"/>
              <a:ext cx="657690" cy="1169551"/>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0| 2</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1|</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2|</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3| 2</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4| 2</a:t>
              </a:r>
            </a:p>
          </p:txBody>
        </p:sp>
        <p:sp>
          <p:nvSpPr>
            <p:cNvPr id="16" name="TextBox 15">
              <a:extLst>
                <a:ext uri="{FF2B5EF4-FFF2-40B4-BE49-F238E27FC236}">
                  <a16:creationId xmlns:a16="http://schemas.microsoft.com/office/drawing/2014/main" id="{0B35B07B-BB10-4127-913B-958B39A4C4F8}"/>
                </a:ext>
              </a:extLst>
            </p:cNvPr>
            <p:cNvSpPr txBox="1"/>
            <p:nvPr/>
          </p:nvSpPr>
          <p:spPr>
            <a:xfrm>
              <a:off x="7989073" y="4607842"/>
              <a:ext cx="539766" cy="307777"/>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w =</a:t>
              </a:r>
            </a:p>
          </p:txBody>
        </p:sp>
      </p:grpSp>
      <p:sp>
        <p:nvSpPr>
          <p:cNvPr id="17" name="Right Brace 16">
            <a:extLst>
              <a:ext uri="{FF2B5EF4-FFF2-40B4-BE49-F238E27FC236}">
                <a16:creationId xmlns:a16="http://schemas.microsoft.com/office/drawing/2014/main" id="{A99ACD35-A01C-493F-9119-1CDCAA3C68D9}"/>
              </a:ext>
            </a:extLst>
          </p:cNvPr>
          <p:cNvSpPr/>
          <p:nvPr/>
        </p:nvSpPr>
        <p:spPr bwMode="auto">
          <a:xfrm>
            <a:off x="7646773" y="2190307"/>
            <a:ext cx="299237" cy="2573586"/>
          </a:xfrm>
          <a:prstGeom prst="rightBrace">
            <a:avLst>
              <a:gd name="adj1" fmla="val 22546"/>
              <a:gd name="adj2" fmla="val 23722"/>
            </a:avLst>
          </a:prstGeom>
          <a:no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lvl="0" indent="0" algn="ctr" defTabSz="914400" rtl="0" eaLnBrk="0" fontAlgn="base" latinLnBrk="0" hangingPunct="0">
              <a:lnSpc>
                <a:spcPct val="80000"/>
              </a:lnSpc>
              <a:spcBef>
                <a:spcPct val="5000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Verdana" pitchFamily="96" charset="0"/>
              <a:ea typeface="+mn-ea"/>
              <a:cs typeface="Arial" pitchFamily="34" charset="0"/>
            </a:endParaRPr>
          </a:p>
        </p:txBody>
      </p:sp>
    </p:spTree>
    <p:extLst>
      <p:ext uri="{BB962C8B-B14F-4D97-AF65-F5344CB8AC3E}">
        <p14:creationId xmlns:p14="http://schemas.microsoft.com/office/powerpoint/2010/main" val="2962635433"/>
      </p:ext>
    </p:extLst>
  </p:cSld>
  <p:clrMapOvr>
    <a:masterClrMapping/>
  </p:clrMapOvr>
  <p:transition>
    <p:fad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0851" y="192088"/>
            <a:ext cx="5465391" cy="567611"/>
          </a:xfrm>
        </p:spPr>
        <p:txBody>
          <a:bodyPr/>
          <a:lstStyle/>
          <a:p>
            <a:r>
              <a:rPr lang="en-US" dirty="0" err="1"/>
              <a:t>Vector.assign_scalar</a:t>
            </a:r>
            <a:r>
              <a:rPr lang="en-US" dirty="0"/>
              <a:t>()</a:t>
            </a:r>
          </a:p>
        </p:txBody>
      </p:sp>
      <p:sp>
        <p:nvSpPr>
          <p:cNvPr id="4" name="Slide Number Placeholder 3"/>
          <p:cNvSpPr>
            <a:spLocks noGrp="1"/>
          </p:cNvSpPr>
          <p:nvPr>
            <p:ph type="sldNum" sz="quarter" idx="10"/>
          </p:nvPr>
        </p:nvSpPr>
        <p:spPr>
          <a:xfrm>
            <a:off x="0" y="6553200"/>
            <a:ext cx="415925" cy="304800"/>
          </a:xfr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0C933AAA-F64E-4748-8A99-DCC60F15C72A}" type="slidenum">
              <a:rPr kumimoji="0" lang="en-US" sz="1200" b="0" i="0" u="none" strike="noStrike" kern="1200" cap="none" spc="0" normalizeH="0" baseline="0" noProof="0" smtClean="0">
                <a:ln>
                  <a:noFill/>
                </a:ln>
                <a:solidFill>
                  <a:srgbClr val="000000"/>
                </a:solidFill>
                <a:effectLst/>
                <a:uLnTx/>
                <a:uFillTx/>
                <a:latin typeface="Tahoma" pitchFamily="34" charset="0"/>
                <a:ea typeface="ＭＳ Ｐゴシック" pitchFamily="34" charset="-128"/>
                <a:cs typeface="Arial" pitchFamily="34" charset="0"/>
              </a:rPr>
              <a:pPr marL="0" marR="0" lvl="0" indent="0" algn="l" defTabSz="914400" rtl="0" eaLnBrk="1" fontAlgn="base" latinLnBrk="0" hangingPunct="1">
                <a:lnSpc>
                  <a:spcPct val="100000"/>
                </a:lnSpc>
                <a:spcBef>
                  <a:spcPct val="0"/>
                </a:spcBef>
                <a:spcAft>
                  <a:spcPct val="0"/>
                </a:spcAft>
                <a:buClrTx/>
                <a:buSzTx/>
                <a:buFontTx/>
                <a:buNone/>
                <a:tabLst/>
                <a:defRPr/>
              </a:pPr>
              <a:t>97</a:t>
            </a:fld>
            <a:endParaRPr kumimoji="0" lang="en-US" sz="1200" b="0" i="0" u="none" strike="noStrike" kern="1200" cap="none" spc="0" normalizeH="0" baseline="0" noProof="0" dirty="0">
              <a:ln>
                <a:noFill/>
              </a:ln>
              <a:solidFill>
                <a:srgbClr val="000000"/>
              </a:solidFill>
              <a:effectLst/>
              <a:uLnTx/>
              <a:uFillTx/>
              <a:latin typeface="Tahoma" pitchFamily="34" charset="0"/>
              <a:ea typeface="ＭＳ Ｐゴシック" pitchFamily="34" charset="-128"/>
              <a:cs typeface="Arial" pitchFamily="34" charset="0"/>
            </a:endParaRPr>
          </a:p>
        </p:txBody>
      </p:sp>
      <p:sp>
        <p:nvSpPr>
          <p:cNvPr id="5" name="Content Placeholder 2">
            <a:extLst>
              <a:ext uri="{FF2B5EF4-FFF2-40B4-BE49-F238E27FC236}">
                <a16:creationId xmlns:a16="http://schemas.microsoft.com/office/drawing/2014/main" id="{B0CD3C32-FCDD-8D49-ADB6-7427AEC5CFD4}"/>
              </a:ext>
            </a:extLst>
          </p:cNvPr>
          <p:cNvSpPr>
            <a:spLocks noGrp="1"/>
          </p:cNvSpPr>
          <p:nvPr>
            <p:ph idx="1"/>
          </p:nvPr>
        </p:nvSpPr>
        <p:spPr>
          <a:xfrm>
            <a:off x="455612" y="1505850"/>
            <a:ext cx="7265153" cy="5047350"/>
          </a:xfrm>
        </p:spPr>
        <p:txBody>
          <a:bodyPr/>
          <a:lstStyle/>
          <a:p>
            <a:pPr marL="1039813" lvl="3" indent="0">
              <a:buNone/>
            </a:pPr>
            <a:r>
              <a:rPr lang="en-US" b="1" dirty="0">
                <a:latin typeface="Courier New" panose="02070309020205020404" pitchFamily="49" charset="0"/>
                <a:cs typeface="Courier New" panose="02070309020205020404" pitchFamily="49" charset="0"/>
              </a:rPr>
              <a:t>w = </a:t>
            </a:r>
            <a:r>
              <a:rPr lang="en-US" b="1" dirty="0" err="1">
                <a:latin typeface="Courier New" panose="02070309020205020404" pitchFamily="49" charset="0"/>
                <a:cs typeface="Courier New" panose="02070309020205020404" pitchFamily="49" charset="0"/>
              </a:rPr>
              <a:t>grb.Vector.sparse</a:t>
            </a:r>
            <a:r>
              <a:rPr lang="en-US" b="1" dirty="0">
                <a:latin typeface="Courier New" panose="02070309020205020404" pitchFamily="49" charset="0"/>
                <a:cs typeface="Courier New" panose="02070309020205020404" pitchFamily="49" charset="0"/>
              </a:rPr>
              <a:t>(grb.INT32, 5)</a:t>
            </a:r>
          </a:p>
          <a:p>
            <a:pPr marL="1039813" lvl="3" indent="0">
              <a:buNone/>
            </a:pPr>
            <a:endParaRPr lang="en-US" sz="1050" dirty="0"/>
          </a:p>
          <a:p>
            <a:r>
              <a:rPr lang="en-US" sz="2000" dirty="0"/>
              <a:t>Assign a constant to a list of indices:</a:t>
            </a:r>
          </a:p>
          <a:p>
            <a:pPr marL="1039813" lvl="3" indent="0">
              <a:spcBef>
                <a:spcPts val="600"/>
              </a:spcBef>
              <a:spcAft>
                <a:spcPts val="600"/>
              </a:spcAft>
              <a:buNone/>
            </a:pPr>
            <a:r>
              <a:rPr lang="en-US" b="1" dirty="0" err="1">
                <a:latin typeface="Courier New" panose="02070309020205020404" pitchFamily="49" charset="0"/>
                <a:cs typeface="Courier New" panose="02070309020205020404" pitchFamily="49" charset="0"/>
              </a:rPr>
              <a:t>w.assign_scalar</a:t>
            </a:r>
            <a:r>
              <a:rPr lang="en-US" b="1" dirty="0">
                <a:latin typeface="Courier New" panose="02070309020205020404" pitchFamily="49" charset="0"/>
                <a:cs typeface="Courier New" panose="02070309020205020404" pitchFamily="49" charset="0"/>
              </a:rPr>
              <a:t>(2, [0,3,4])</a:t>
            </a:r>
            <a:endParaRPr lang="en-US" dirty="0"/>
          </a:p>
          <a:p>
            <a:pPr marL="0" indent="0">
              <a:buNone/>
            </a:pPr>
            <a:endParaRPr lang="en-US" sz="1050" dirty="0"/>
          </a:p>
          <a:p>
            <a:r>
              <a:rPr lang="en-US" sz="2000" dirty="0"/>
              <a:t>Assign a constant to a subset of the output with a mask:</a:t>
            </a:r>
            <a:endParaRPr lang="en-US" sz="1600" dirty="0">
              <a:latin typeface="Courier New" panose="02070309020205020404" pitchFamily="49" charset="0"/>
              <a:ea typeface="+mn-ea"/>
              <a:cs typeface="Courier New" panose="02070309020205020404" pitchFamily="49" charset="0"/>
            </a:endParaRPr>
          </a:p>
          <a:p>
            <a:pPr marL="1039813" lvl="3" indent="0">
              <a:spcBef>
                <a:spcPts val="600"/>
              </a:spcBef>
              <a:spcAft>
                <a:spcPts val="0"/>
              </a:spcAft>
              <a:buNone/>
            </a:pPr>
            <a:r>
              <a:rPr lang="en-US" b="1" dirty="0">
                <a:latin typeface="Courier New" panose="02070309020205020404" pitchFamily="49" charset="0"/>
                <a:cs typeface="Courier New" panose="02070309020205020404" pitchFamily="49" charset="0"/>
              </a:rPr>
              <a:t>m = </a:t>
            </a:r>
            <a:r>
              <a:rPr lang="en-US" b="1" dirty="0" err="1">
                <a:latin typeface="Courier New" panose="02070309020205020404" pitchFamily="49" charset="0"/>
                <a:cs typeface="Courier New" panose="02070309020205020404" pitchFamily="49" charset="0"/>
              </a:rPr>
              <a:t>grb.Vector.from_lists</a:t>
            </a:r>
            <a:r>
              <a:rPr lang="en-US" b="1" dirty="0">
                <a:latin typeface="Courier New" panose="02070309020205020404" pitchFamily="49" charset="0"/>
                <a:cs typeface="Courier New" panose="02070309020205020404" pitchFamily="49" charset="0"/>
              </a:rPr>
              <a:t>([0,3,4],[True]*3,size=5)</a:t>
            </a:r>
          </a:p>
          <a:p>
            <a:pPr marL="1039813" lvl="3" indent="0">
              <a:spcBef>
                <a:spcPts val="0"/>
              </a:spcBef>
              <a:spcAft>
                <a:spcPts val="600"/>
              </a:spcAft>
              <a:buNone/>
            </a:pPr>
            <a:r>
              <a:rPr lang="en-US" b="1" dirty="0" err="1">
                <a:latin typeface="Courier New" panose="02070309020205020404" pitchFamily="49" charset="0"/>
                <a:cs typeface="Courier New" panose="02070309020205020404" pitchFamily="49" charset="0"/>
              </a:rPr>
              <a:t>w.assign_scalar</a:t>
            </a:r>
            <a:r>
              <a:rPr lang="en-US" b="1" dirty="0">
                <a:latin typeface="Courier New" panose="02070309020205020404" pitchFamily="49" charset="0"/>
                <a:cs typeface="Courier New" panose="02070309020205020404" pitchFamily="49" charset="0"/>
              </a:rPr>
              <a:t>(2, mask=m)</a:t>
            </a:r>
            <a:endParaRPr lang="en-US" sz="2000" dirty="0"/>
          </a:p>
          <a:p>
            <a:pPr marL="0" indent="0">
              <a:buNone/>
            </a:pPr>
            <a:endParaRPr lang="en-US" sz="1050" dirty="0"/>
          </a:p>
          <a:p>
            <a:r>
              <a:rPr lang="en-US" sz="2000" dirty="0"/>
              <a:t>Alternative form using the masking:</a:t>
            </a:r>
            <a:endParaRPr lang="en-US" sz="1600" dirty="0">
              <a:latin typeface="Courier New" panose="02070309020205020404" pitchFamily="49" charset="0"/>
              <a:cs typeface="Courier New" panose="02070309020205020404" pitchFamily="49" charset="0"/>
            </a:endParaRPr>
          </a:p>
          <a:p>
            <a:pPr marL="1039813" lvl="3" indent="0">
              <a:spcBef>
                <a:spcPts val="600"/>
              </a:spcBef>
              <a:spcAft>
                <a:spcPts val="600"/>
              </a:spcAft>
              <a:buNone/>
            </a:pPr>
            <a:r>
              <a:rPr lang="en-US" b="1" dirty="0">
                <a:latin typeface="Courier New" panose="02070309020205020404" pitchFamily="49" charset="0"/>
                <a:cs typeface="Courier New" panose="02070309020205020404" pitchFamily="49" charset="0"/>
              </a:rPr>
              <a:t>w[m] = 2</a:t>
            </a:r>
            <a:endParaRPr lang="en-US" sz="2000" dirty="0"/>
          </a:p>
          <a:p>
            <a:pPr marL="0" indent="0">
              <a:buNone/>
            </a:pPr>
            <a:endParaRPr lang="en-US" sz="1050" dirty="0"/>
          </a:p>
          <a:p>
            <a:r>
              <a:rPr lang="en-US" sz="2000" dirty="0"/>
              <a:t>Colon notation is also supported: w[</a:t>
            </a:r>
            <a:r>
              <a:rPr lang="en-US" sz="2000" dirty="0" err="1"/>
              <a:t>begin:end</a:t>
            </a:r>
            <a:r>
              <a:rPr lang="en-US" sz="2000" dirty="0"/>
              <a:t>]:</a:t>
            </a:r>
            <a:endParaRPr lang="en-US" sz="1600" dirty="0">
              <a:latin typeface="Courier New" panose="02070309020205020404" pitchFamily="49" charset="0"/>
              <a:cs typeface="Courier New" panose="02070309020205020404" pitchFamily="49" charset="0"/>
            </a:endParaRPr>
          </a:p>
          <a:p>
            <a:pPr marL="1039813" lvl="3" indent="0">
              <a:spcBef>
                <a:spcPts val="0"/>
              </a:spcBef>
              <a:buNone/>
            </a:pPr>
            <a:r>
              <a:rPr lang="en-US" b="1" dirty="0">
                <a:latin typeface="Courier New" panose="02070309020205020404" pitchFamily="49" charset="0"/>
                <a:cs typeface="Courier New" panose="02070309020205020404" pitchFamily="49" charset="0"/>
              </a:rPr>
              <a:t>w[1:4] = 2</a:t>
            </a:r>
            <a:endParaRPr lang="en-US" sz="2000" dirty="0"/>
          </a:p>
          <a:p>
            <a:pPr marL="0" indent="0">
              <a:buNone/>
            </a:pPr>
            <a:endParaRPr lang="en-US" sz="1050" dirty="0"/>
          </a:p>
          <a:p>
            <a:r>
              <a:rPr lang="en-US" sz="2000" dirty="0"/>
              <a:t>Equivalent ways to fill a Vector (index=None):</a:t>
            </a:r>
            <a:endParaRPr lang="en-US" sz="1600" dirty="0">
              <a:latin typeface="Courier New" panose="02070309020205020404" pitchFamily="49" charset="0"/>
              <a:cs typeface="Courier New" panose="02070309020205020404" pitchFamily="49" charset="0"/>
            </a:endParaRPr>
          </a:p>
          <a:p>
            <a:pPr marL="1039813" lvl="3" indent="0">
              <a:spcBef>
                <a:spcPts val="0"/>
              </a:spcBef>
              <a:buNone/>
            </a:pPr>
            <a:r>
              <a:rPr lang="en-US" b="1" dirty="0">
                <a:latin typeface="Courier New" panose="02070309020205020404" pitchFamily="49" charset="0"/>
                <a:cs typeface="Courier New" panose="02070309020205020404" pitchFamily="49" charset="0"/>
              </a:rPr>
              <a:t>w[:] = 2</a:t>
            </a:r>
          </a:p>
          <a:p>
            <a:pPr marL="1039813" lvl="3" indent="0">
              <a:spcBef>
                <a:spcPts val="0"/>
              </a:spcBef>
              <a:buNone/>
            </a:pPr>
            <a:r>
              <a:rPr lang="en-US" b="1" dirty="0" err="1">
                <a:latin typeface="Courier New" panose="02070309020205020404" pitchFamily="49" charset="0"/>
                <a:cs typeface="Courier New" panose="02070309020205020404" pitchFamily="49" charset="0"/>
              </a:rPr>
              <a:t>w.assign_scalar</a:t>
            </a:r>
            <a:r>
              <a:rPr lang="en-US" b="1" dirty="0">
                <a:latin typeface="Courier New" panose="02070309020205020404" pitchFamily="49" charset="0"/>
                <a:cs typeface="Courier New" panose="02070309020205020404" pitchFamily="49" charset="0"/>
              </a:rPr>
              <a:t>(2)</a:t>
            </a:r>
            <a:endParaRPr lang="en-US" sz="2000" dirty="0"/>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4572DEF8-0A58-4E49-BAEB-3818EDCE8AC8}"/>
                  </a:ext>
                </a:extLst>
              </p:cNvPr>
              <p:cNvSpPr txBox="1"/>
              <p:nvPr/>
            </p:nvSpPr>
            <p:spPr>
              <a:xfrm>
                <a:off x="6600973" y="211465"/>
                <a:ext cx="2092176" cy="492443"/>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3200" b="1" i="0" u="none" strike="noStrike" kern="1200" cap="none" spc="0" normalizeH="0" baseline="0" noProof="0" smtClean="0">
                          <a:ln>
                            <a:noFill/>
                          </a:ln>
                          <a:solidFill>
                            <a:srgbClr val="000000"/>
                          </a:solidFill>
                          <a:effectLst/>
                          <a:uLnTx/>
                          <a:uFillTx/>
                          <a:latin typeface="Cambria Math" panose="02040503050406030204" pitchFamily="18" charset="0"/>
                          <a:ea typeface="+mn-ea"/>
                        </a:rPr>
                        <m:t>𝐰</m:t>
                      </m:r>
                      <m:d>
                        <m:dPr>
                          <m:ctrlPr>
                            <a:rPr kumimoji="0" lang="en-US" sz="3200" b="0" i="1" u="none" strike="noStrike" kern="1200" cap="none" spc="0" normalizeH="0" baseline="0" noProof="0" smtClean="0">
                              <a:ln>
                                <a:noFill/>
                              </a:ln>
                              <a:solidFill>
                                <a:srgbClr val="000000"/>
                              </a:solidFill>
                              <a:effectLst/>
                              <a:uLnTx/>
                              <a:uFillTx/>
                              <a:latin typeface="Cambria Math" panose="02040503050406030204" pitchFamily="18" charset="0"/>
                              <a:ea typeface="+mn-ea"/>
                            </a:rPr>
                          </m:ctrlPr>
                        </m:dPr>
                        <m:e>
                          <m:r>
                            <a:rPr kumimoji="0" lang="en-US" sz="3200" b="1" i="1" u="none" strike="noStrike" kern="1200" cap="none" spc="0" normalizeH="0" baseline="0" noProof="0" smtClean="0">
                              <a:ln>
                                <a:noFill/>
                              </a:ln>
                              <a:solidFill>
                                <a:srgbClr val="000000"/>
                              </a:solidFill>
                              <a:effectLst/>
                              <a:uLnTx/>
                              <a:uFillTx/>
                              <a:latin typeface="Cambria Math" panose="02040503050406030204" pitchFamily="18" charset="0"/>
                              <a:ea typeface="+mn-ea"/>
                            </a:rPr>
                            <m:t>𝒊</m:t>
                          </m:r>
                        </m:e>
                      </m:d>
                      <m:r>
                        <a:rPr kumimoji="0" lang="en-US" sz="32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r>
                        <a:rPr kumimoji="0" lang="en-US" sz="32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𝑐</m:t>
                      </m:r>
                    </m:oMath>
                  </m:oMathPara>
                </a14:m>
                <a:endParaRPr kumimoji="0" lang="en-US" sz="3200" b="0" i="0" u="none" strike="noStrike" kern="1200" cap="none" spc="0" normalizeH="0" baseline="0" noProof="0" dirty="0">
                  <a:ln>
                    <a:noFill/>
                  </a:ln>
                  <a:solidFill>
                    <a:srgbClr val="000000"/>
                  </a:solidFill>
                  <a:effectLst/>
                  <a:uLnTx/>
                  <a:uFillTx/>
                  <a:latin typeface="Tahoma" pitchFamily="34" charset="0"/>
                  <a:ea typeface="+mn-ea"/>
                  <a:cs typeface="Arial" pitchFamily="34" charset="0"/>
                </a:endParaRPr>
              </a:p>
            </p:txBody>
          </p:sp>
        </mc:Choice>
        <mc:Fallback xmlns="">
          <p:sp>
            <p:nvSpPr>
              <p:cNvPr id="3" name="TextBox 2">
                <a:extLst>
                  <a:ext uri="{FF2B5EF4-FFF2-40B4-BE49-F238E27FC236}">
                    <a16:creationId xmlns:a16="http://schemas.microsoft.com/office/drawing/2014/main" id="{4572DEF8-0A58-4E49-BAEB-3818EDCE8AC8}"/>
                  </a:ext>
                </a:extLst>
              </p:cNvPr>
              <p:cNvSpPr txBox="1">
                <a:spLocks noRot="1" noChangeAspect="1" noMove="1" noResize="1" noEditPoints="1" noAdjustHandles="1" noChangeArrowheads="1" noChangeShapeType="1" noTextEdit="1"/>
              </p:cNvSpPr>
              <p:nvPr/>
            </p:nvSpPr>
            <p:spPr>
              <a:xfrm>
                <a:off x="6600973" y="211465"/>
                <a:ext cx="2092176" cy="492443"/>
              </a:xfrm>
              <a:prstGeom prst="rect">
                <a:avLst/>
              </a:prstGeom>
              <a:blipFill>
                <a:blip r:embed="rId3"/>
                <a:stretch>
                  <a:fillRect/>
                </a:stretch>
              </a:blipFill>
            </p:spPr>
            <p:txBody>
              <a:bodyPr/>
              <a:lstStyle/>
              <a:p>
                <a:r>
                  <a:rPr lang="en-US">
                    <a:noFill/>
                  </a:rPr>
                  <a:t> </a:t>
                </a:r>
              </a:p>
            </p:txBody>
          </p:sp>
        </mc:Fallback>
      </mc:AlternateContent>
      <p:sp>
        <p:nvSpPr>
          <p:cNvPr id="8" name="Content Placeholder 2">
            <a:extLst>
              <a:ext uri="{FF2B5EF4-FFF2-40B4-BE49-F238E27FC236}">
                <a16:creationId xmlns:a16="http://schemas.microsoft.com/office/drawing/2014/main" id="{710DB5BB-3B96-4093-BC6D-E9FAD683415D}"/>
              </a:ext>
            </a:extLst>
          </p:cNvPr>
          <p:cNvSpPr txBox="1">
            <a:spLocks/>
          </p:cNvSpPr>
          <p:nvPr/>
        </p:nvSpPr>
        <p:spPr bwMode="auto">
          <a:xfrm>
            <a:off x="450851" y="907094"/>
            <a:ext cx="7827495" cy="395570"/>
          </a:xfrm>
          <a:prstGeom prst="rect">
            <a:avLst/>
          </a:prstGeom>
          <a:solidFill>
            <a:schemeClr val="accent6">
              <a:lumMod val="20000"/>
              <a:lumOff val="80000"/>
            </a:schemeClr>
          </a:solidFill>
          <a:ln w="9525">
            <a:noFill/>
            <a:miter lim="800000"/>
            <a:headEnd/>
            <a:tailEnd/>
          </a:ln>
        </p:spPr>
        <p:txBody>
          <a:bodyPr vert="horz" wrap="square" lIns="0" tIns="0" rIns="0" bIns="0" numCol="1" anchor="t" anchorCtr="0" compatLnSpc="1">
            <a:prstTxWarp prst="textNoShape">
              <a:avLst/>
            </a:prstTxWarp>
          </a:bodyPr>
          <a:lstStyle>
            <a:lvl1pPr marL="225425" indent="-225425" algn="l" rtl="0" eaLnBrk="0" fontAlgn="base" hangingPunct="0">
              <a:spcBef>
                <a:spcPct val="20000"/>
              </a:spcBef>
              <a:spcAft>
                <a:spcPct val="0"/>
              </a:spcAft>
              <a:buChar char="•"/>
              <a:defRPr sz="2400">
                <a:solidFill>
                  <a:schemeClr val="tx1"/>
                </a:solidFill>
                <a:latin typeface="Arial" pitchFamily="34" charset="0"/>
                <a:ea typeface="+mn-ea"/>
                <a:cs typeface="+mn-cs"/>
              </a:defRPr>
            </a:lvl1pPr>
            <a:lvl2pPr marL="576263" indent="-236538" algn="l" rtl="0" eaLnBrk="0" fontAlgn="base" hangingPunct="0">
              <a:spcBef>
                <a:spcPct val="20000"/>
              </a:spcBef>
              <a:spcAft>
                <a:spcPct val="0"/>
              </a:spcAft>
              <a:buFont typeface="Verdana" pitchFamily="34" charset="0"/>
              <a:buChar char="–"/>
              <a:defRPr sz="2000">
                <a:solidFill>
                  <a:schemeClr val="tx1"/>
                </a:solidFill>
                <a:latin typeface="Arial" pitchFamily="34" charset="0"/>
              </a:defRPr>
            </a:lvl2pPr>
            <a:lvl3pPr marL="914400" indent="-223838" algn="l" rtl="0" eaLnBrk="0" fontAlgn="base" hangingPunct="0">
              <a:spcBef>
                <a:spcPct val="20000"/>
              </a:spcBef>
              <a:spcAft>
                <a:spcPct val="0"/>
              </a:spcAft>
              <a:buFont typeface="Verdana" pitchFamily="34" charset="0"/>
              <a:buChar char="–"/>
              <a:defRPr>
                <a:solidFill>
                  <a:schemeClr val="tx1"/>
                </a:solidFill>
                <a:latin typeface="Arial" pitchFamily="34" charset="0"/>
              </a:defRPr>
            </a:lvl3pPr>
            <a:lvl4pPr marL="1265238" indent="-236538" algn="l" rtl="0" eaLnBrk="0" fontAlgn="base" hangingPunct="0">
              <a:spcBef>
                <a:spcPct val="20000"/>
              </a:spcBef>
              <a:spcAft>
                <a:spcPct val="0"/>
              </a:spcAft>
              <a:buFont typeface="Verdana" pitchFamily="34" charset="0"/>
              <a:buChar char="–"/>
              <a:defRPr sz="1600">
                <a:solidFill>
                  <a:schemeClr val="tx1"/>
                </a:solidFill>
                <a:latin typeface="Arial" pitchFamily="34" charset="0"/>
              </a:defRPr>
            </a:lvl4pPr>
            <a:lvl5pPr marL="1660525" indent="-234950" algn="l" rtl="0" eaLnBrk="0" fontAlgn="base" hangingPunct="0">
              <a:spcBef>
                <a:spcPct val="20000"/>
              </a:spcBef>
              <a:spcAft>
                <a:spcPct val="0"/>
              </a:spcAft>
              <a:buFont typeface="Verdana" pitchFamily="34" charset="0"/>
              <a:buChar char="–"/>
              <a:defRPr sz="1400">
                <a:solidFill>
                  <a:schemeClr val="tx1"/>
                </a:solidFill>
                <a:latin typeface="Arial" pitchFamily="34" charset="0"/>
              </a:defRPr>
            </a:lvl5pPr>
            <a:lvl6pPr marL="2117725" indent="-234950" algn="l" rtl="0" eaLnBrk="1" fontAlgn="base" hangingPunct="1">
              <a:spcBef>
                <a:spcPct val="20000"/>
              </a:spcBef>
              <a:spcAft>
                <a:spcPct val="0"/>
              </a:spcAft>
              <a:buFont typeface="Verdana" pitchFamily="96" charset="0"/>
              <a:buChar char="–"/>
              <a:defRPr sz="1400">
                <a:solidFill>
                  <a:schemeClr val="tx1"/>
                </a:solidFill>
                <a:latin typeface="+mn-lt"/>
              </a:defRPr>
            </a:lvl6pPr>
            <a:lvl7pPr marL="2574925" indent="-234950" algn="l" rtl="0" eaLnBrk="1" fontAlgn="base" hangingPunct="1">
              <a:spcBef>
                <a:spcPct val="20000"/>
              </a:spcBef>
              <a:spcAft>
                <a:spcPct val="0"/>
              </a:spcAft>
              <a:buFont typeface="Verdana" pitchFamily="96" charset="0"/>
              <a:buChar char="–"/>
              <a:defRPr sz="1400">
                <a:solidFill>
                  <a:schemeClr val="tx1"/>
                </a:solidFill>
                <a:latin typeface="+mn-lt"/>
              </a:defRPr>
            </a:lvl7pPr>
            <a:lvl8pPr marL="3032125" indent="-234950" algn="l" rtl="0" eaLnBrk="1" fontAlgn="base" hangingPunct="1">
              <a:spcBef>
                <a:spcPct val="20000"/>
              </a:spcBef>
              <a:spcAft>
                <a:spcPct val="0"/>
              </a:spcAft>
              <a:buFont typeface="Verdana" pitchFamily="96" charset="0"/>
              <a:buChar char="–"/>
              <a:defRPr sz="1400">
                <a:solidFill>
                  <a:schemeClr val="tx1"/>
                </a:solidFill>
                <a:latin typeface="+mn-lt"/>
              </a:defRPr>
            </a:lvl8pPr>
            <a:lvl9pPr marL="3489325" indent="-234950" algn="l" rtl="0" eaLnBrk="1" fontAlgn="base" hangingPunct="1">
              <a:spcBef>
                <a:spcPct val="20000"/>
              </a:spcBef>
              <a:spcAft>
                <a:spcPct val="0"/>
              </a:spcAft>
              <a:buFont typeface="Verdana" pitchFamily="96" charset="0"/>
              <a:buChar char="–"/>
              <a:defRPr sz="1400">
                <a:solidFill>
                  <a:schemeClr val="tx1"/>
                </a:solidFill>
                <a:latin typeface="+mn-lt"/>
              </a:defRPr>
            </a:lvl9pPr>
          </a:lstStyle>
          <a:p>
            <a:pPr marL="0" marR="0" lvl="0" indent="0" algn="l" defTabSz="914400" rtl="0" eaLnBrk="0" fontAlgn="base" latinLnBrk="0" hangingPunct="0">
              <a:lnSpc>
                <a:spcPct val="100000"/>
              </a:lnSpc>
              <a:spcBef>
                <a:spcPts val="0"/>
              </a:spcBef>
              <a:spcAft>
                <a:spcPct val="0"/>
              </a:spcAft>
              <a:buClrTx/>
              <a:buSzTx/>
              <a:buFontTx/>
              <a:buNone/>
              <a:tabLst/>
              <a:defRPr/>
            </a:pPr>
            <a:endParaRPr kumimoji="0" lang="en-US" sz="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0" fontAlgn="base" latinLnBrk="0" hangingPunct="0">
              <a:lnSpc>
                <a:spcPct val="100000"/>
              </a:lnSpc>
              <a:spcBef>
                <a:spcPts val="0"/>
              </a:spcBef>
              <a:spcAft>
                <a:spcPct val="0"/>
              </a:spcAft>
              <a:buClrTx/>
              <a:buSzTx/>
              <a:buFontTx/>
              <a:buNone/>
              <a:tabLst/>
              <a:defRPr/>
            </a:pP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def </a:t>
            </a:r>
            <a:r>
              <a:rPr kumimoji="0" lang="en-US" sz="1600" b="1" i="0" u="none" strike="noStrike" kern="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assign_scalar</a:t>
            </a: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(self, value, index = None, mask = None, ...)</a:t>
            </a:r>
          </a:p>
        </p:txBody>
      </p:sp>
      <p:grpSp>
        <p:nvGrpSpPr>
          <p:cNvPr id="13" name="Group 12">
            <a:extLst>
              <a:ext uri="{FF2B5EF4-FFF2-40B4-BE49-F238E27FC236}">
                <a16:creationId xmlns:a16="http://schemas.microsoft.com/office/drawing/2014/main" id="{18F90FF5-8072-4F2A-99BB-77FC6890F8DE}"/>
              </a:ext>
            </a:extLst>
          </p:cNvPr>
          <p:cNvGrpSpPr/>
          <p:nvPr/>
        </p:nvGrpSpPr>
        <p:grpSpPr>
          <a:xfrm>
            <a:off x="7983135" y="2233033"/>
            <a:ext cx="1069865" cy="1169551"/>
            <a:chOff x="7989073" y="4176956"/>
            <a:chExt cx="1069865" cy="1169551"/>
          </a:xfrm>
        </p:grpSpPr>
        <p:sp>
          <p:nvSpPr>
            <p:cNvPr id="11" name="TextBox 10">
              <a:extLst>
                <a:ext uri="{FF2B5EF4-FFF2-40B4-BE49-F238E27FC236}">
                  <a16:creationId xmlns:a16="http://schemas.microsoft.com/office/drawing/2014/main" id="{E539B033-6C19-4AA7-9EC9-021BE2626CA3}"/>
                </a:ext>
              </a:extLst>
            </p:cNvPr>
            <p:cNvSpPr txBox="1"/>
            <p:nvPr/>
          </p:nvSpPr>
          <p:spPr>
            <a:xfrm>
              <a:off x="8401248" y="4176956"/>
              <a:ext cx="657690" cy="1169551"/>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0| 2</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1|</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2|</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3| 2</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4| 2</a:t>
              </a:r>
            </a:p>
          </p:txBody>
        </p:sp>
        <p:sp>
          <p:nvSpPr>
            <p:cNvPr id="12" name="TextBox 11">
              <a:extLst>
                <a:ext uri="{FF2B5EF4-FFF2-40B4-BE49-F238E27FC236}">
                  <a16:creationId xmlns:a16="http://schemas.microsoft.com/office/drawing/2014/main" id="{E657CED3-BA42-4E92-8DF0-324270BDC682}"/>
                </a:ext>
              </a:extLst>
            </p:cNvPr>
            <p:cNvSpPr txBox="1"/>
            <p:nvPr/>
          </p:nvSpPr>
          <p:spPr>
            <a:xfrm>
              <a:off x="7989073" y="4607842"/>
              <a:ext cx="539766" cy="307777"/>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w =</a:t>
              </a:r>
            </a:p>
          </p:txBody>
        </p:sp>
      </p:grpSp>
      <p:grpSp>
        <p:nvGrpSpPr>
          <p:cNvPr id="15" name="Group 14">
            <a:extLst>
              <a:ext uri="{FF2B5EF4-FFF2-40B4-BE49-F238E27FC236}">
                <a16:creationId xmlns:a16="http://schemas.microsoft.com/office/drawing/2014/main" id="{C37387F3-9392-482E-AC21-66AB671FD727}"/>
              </a:ext>
            </a:extLst>
          </p:cNvPr>
          <p:cNvGrpSpPr/>
          <p:nvPr/>
        </p:nvGrpSpPr>
        <p:grpSpPr>
          <a:xfrm>
            <a:off x="7984110" y="5661381"/>
            <a:ext cx="1069865" cy="1169551"/>
            <a:chOff x="7989073" y="4176956"/>
            <a:chExt cx="1069865" cy="1169551"/>
          </a:xfrm>
        </p:grpSpPr>
        <p:sp>
          <p:nvSpPr>
            <p:cNvPr id="16" name="TextBox 15">
              <a:extLst>
                <a:ext uri="{FF2B5EF4-FFF2-40B4-BE49-F238E27FC236}">
                  <a16:creationId xmlns:a16="http://schemas.microsoft.com/office/drawing/2014/main" id="{8BC184ED-B166-41F1-AD5C-B77F22808378}"/>
                </a:ext>
              </a:extLst>
            </p:cNvPr>
            <p:cNvSpPr txBox="1"/>
            <p:nvPr/>
          </p:nvSpPr>
          <p:spPr>
            <a:xfrm>
              <a:off x="8401248" y="4176956"/>
              <a:ext cx="657690" cy="1169551"/>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0| 2</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1| 2</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2| 2</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3| 2</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4| 2</a:t>
              </a:r>
            </a:p>
          </p:txBody>
        </p:sp>
        <p:sp>
          <p:nvSpPr>
            <p:cNvPr id="17" name="TextBox 16">
              <a:extLst>
                <a:ext uri="{FF2B5EF4-FFF2-40B4-BE49-F238E27FC236}">
                  <a16:creationId xmlns:a16="http://schemas.microsoft.com/office/drawing/2014/main" id="{1E5CAA63-C3F2-4AEC-A3B4-0DEAE28654E3}"/>
                </a:ext>
              </a:extLst>
            </p:cNvPr>
            <p:cNvSpPr txBox="1"/>
            <p:nvPr/>
          </p:nvSpPr>
          <p:spPr>
            <a:xfrm>
              <a:off x="7989073" y="4607842"/>
              <a:ext cx="539766" cy="307777"/>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w =</a:t>
              </a:r>
            </a:p>
          </p:txBody>
        </p:sp>
      </p:grpSp>
      <p:sp>
        <p:nvSpPr>
          <p:cNvPr id="19" name="Right Brace 18">
            <a:extLst>
              <a:ext uri="{FF2B5EF4-FFF2-40B4-BE49-F238E27FC236}">
                <a16:creationId xmlns:a16="http://schemas.microsoft.com/office/drawing/2014/main" id="{8F3D7E7A-3FB1-46BF-813D-9C19B2BB9853}"/>
              </a:ext>
            </a:extLst>
          </p:cNvPr>
          <p:cNvSpPr/>
          <p:nvPr/>
        </p:nvSpPr>
        <p:spPr bwMode="auto">
          <a:xfrm>
            <a:off x="7646773" y="2190307"/>
            <a:ext cx="299237" cy="2573586"/>
          </a:xfrm>
          <a:prstGeom prst="rightBrace">
            <a:avLst>
              <a:gd name="adj1" fmla="val 22546"/>
              <a:gd name="adj2" fmla="val 23722"/>
            </a:avLst>
          </a:prstGeom>
          <a:no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lvl="0" indent="0" algn="ctr" defTabSz="914400" rtl="0" eaLnBrk="0" fontAlgn="base" latinLnBrk="0" hangingPunct="0">
              <a:lnSpc>
                <a:spcPct val="80000"/>
              </a:lnSpc>
              <a:spcBef>
                <a:spcPct val="5000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Verdana" pitchFamily="96" charset="0"/>
              <a:ea typeface="+mn-ea"/>
              <a:cs typeface="Arial" pitchFamily="34" charset="0"/>
            </a:endParaRPr>
          </a:p>
        </p:txBody>
      </p:sp>
      <p:grpSp>
        <p:nvGrpSpPr>
          <p:cNvPr id="20" name="Group 19">
            <a:extLst>
              <a:ext uri="{FF2B5EF4-FFF2-40B4-BE49-F238E27FC236}">
                <a16:creationId xmlns:a16="http://schemas.microsoft.com/office/drawing/2014/main" id="{B7233649-B6B5-42D3-A4F3-723CD9952714}"/>
              </a:ext>
            </a:extLst>
          </p:cNvPr>
          <p:cNvGrpSpPr/>
          <p:nvPr/>
        </p:nvGrpSpPr>
        <p:grpSpPr>
          <a:xfrm>
            <a:off x="7983135" y="4278799"/>
            <a:ext cx="1069865" cy="1169551"/>
            <a:chOff x="7989073" y="4176956"/>
            <a:chExt cx="1069865" cy="1169551"/>
          </a:xfrm>
        </p:grpSpPr>
        <p:sp>
          <p:nvSpPr>
            <p:cNvPr id="21" name="TextBox 20">
              <a:extLst>
                <a:ext uri="{FF2B5EF4-FFF2-40B4-BE49-F238E27FC236}">
                  <a16:creationId xmlns:a16="http://schemas.microsoft.com/office/drawing/2014/main" id="{480B935B-729C-4068-9934-0D2A0B5A644E}"/>
                </a:ext>
              </a:extLst>
            </p:cNvPr>
            <p:cNvSpPr txBox="1"/>
            <p:nvPr/>
          </p:nvSpPr>
          <p:spPr>
            <a:xfrm>
              <a:off x="8401248" y="4176956"/>
              <a:ext cx="657690" cy="1169551"/>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0|</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1| 2</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2| 2</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3| 2</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4|</a:t>
              </a:r>
            </a:p>
          </p:txBody>
        </p:sp>
        <p:sp>
          <p:nvSpPr>
            <p:cNvPr id="22" name="TextBox 21">
              <a:extLst>
                <a:ext uri="{FF2B5EF4-FFF2-40B4-BE49-F238E27FC236}">
                  <a16:creationId xmlns:a16="http://schemas.microsoft.com/office/drawing/2014/main" id="{E58D1AE4-23AE-4916-BF76-461A9D15FF7A}"/>
                </a:ext>
              </a:extLst>
            </p:cNvPr>
            <p:cNvSpPr txBox="1"/>
            <p:nvPr/>
          </p:nvSpPr>
          <p:spPr>
            <a:xfrm>
              <a:off x="7989073" y="4607842"/>
              <a:ext cx="539766" cy="307777"/>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w =</a:t>
              </a:r>
            </a:p>
          </p:txBody>
        </p:sp>
      </p:grpSp>
      <p:cxnSp>
        <p:nvCxnSpPr>
          <p:cNvPr id="7" name="Straight Arrow Connector 6">
            <a:extLst>
              <a:ext uri="{FF2B5EF4-FFF2-40B4-BE49-F238E27FC236}">
                <a16:creationId xmlns:a16="http://schemas.microsoft.com/office/drawing/2014/main" id="{87DD4BEA-58B1-4A7E-8543-F692D559EC56}"/>
              </a:ext>
            </a:extLst>
          </p:cNvPr>
          <p:cNvCxnSpPr>
            <a:cxnSpLocks/>
          </p:cNvCxnSpPr>
          <p:nvPr/>
        </p:nvCxnSpPr>
        <p:spPr bwMode="auto">
          <a:xfrm flipV="1">
            <a:off x="5495925" y="5033488"/>
            <a:ext cx="2562225" cy="414862"/>
          </a:xfrm>
          <a:prstGeom prst="straightConnector1">
            <a:avLst/>
          </a:prstGeom>
          <a:noFill/>
          <a:ln w="19050" cap="flat" cmpd="sng" algn="ctr">
            <a:solidFill>
              <a:schemeClr val="tx1"/>
            </a:solidFill>
            <a:prstDash val="solid"/>
            <a:round/>
            <a:headEnd type="none" w="med" len="med"/>
            <a:tailEnd type="arrow" w="med" len="med"/>
          </a:ln>
          <a:effectLst/>
        </p:spPr>
      </p:cxnSp>
      <p:cxnSp>
        <p:nvCxnSpPr>
          <p:cNvPr id="23" name="Straight Arrow Connector 22">
            <a:extLst>
              <a:ext uri="{FF2B5EF4-FFF2-40B4-BE49-F238E27FC236}">
                <a16:creationId xmlns:a16="http://schemas.microsoft.com/office/drawing/2014/main" id="{E37A3444-6638-40E7-AE3E-567C1CD273C3}"/>
              </a:ext>
            </a:extLst>
          </p:cNvPr>
          <p:cNvCxnSpPr>
            <a:cxnSpLocks/>
          </p:cNvCxnSpPr>
          <p:nvPr/>
        </p:nvCxnSpPr>
        <p:spPr bwMode="auto">
          <a:xfrm flipV="1">
            <a:off x="4572000" y="6263285"/>
            <a:ext cx="3393060" cy="136759"/>
          </a:xfrm>
          <a:prstGeom prst="straightConnector1">
            <a:avLst/>
          </a:prstGeom>
          <a:noFill/>
          <a:ln w="19050" cap="flat" cmpd="sng" algn="ctr">
            <a:solidFill>
              <a:schemeClr val="tx1"/>
            </a:solidFill>
            <a:prstDash val="solid"/>
            <a:round/>
            <a:headEnd type="none" w="med" len="med"/>
            <a:tailEnd type="arrow" w="med" len="med"/>
          </a:ln>
          <a:effectLst/>
        </p:spPr>
      </p:cxnSp>
    </p:spTree>
    <p:extLst>
      <p:ext uri="{BB962C8B-B14F-4D97-AF65-F5344CB8AC3E}">
        <p14:creationId xmlns:p14="http://schemas.microsoft.com/office/powerpoint/2010/main" val="900832887"/>
      </p:ext>
    </p:extLst>
  </p:cSld>
  <p:clrMapOvr>
    <a:masterClrMapping/>
  </p:clrMapOvr>
  <p:transition>
    <p:fad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Our Connected Components plan</a:t>
            </a:r>
          </a:p>
        </p:txBody>
      </p:sp>
      <p:sp>
        <p:nvSpPr>
          <p:cNvPr id="3" name="Content Placeholder 2"/>
          <p:cNvSpPr>
            <a:spLocks noGrp="1"/>
          </p:cNvSpPr>
          <p:nvPr>
            <p:ph idx="1"/>
          </p:nvPr>
        </p:nvSpPr>
        <p:spPr>
          <a:xfrm>
            <a:off x="455613" y="1000887"/>
            <a:ext cx="8237537" cy="2351914"/>
          </a:xfrm>
        </p:spPr>
        <p:txBody>
          <a:bodyPr/>
          <a:lstStyle/>
          <a:p>
            <a:r>
              <a:rPr lang="en-US" dirty="0"/>
              <a:t>Strategy:</a:t>
            </a:r>
          </a:p>
          <a:p>
            <a:pPr lvl="1"/>
            <a:r>
              <a:rPr lang="en-US" dirty="0"/>
              <a:t>Create a new vector and Initialize all vertex IDs to “unassigned”</a:t>
            </a:r>
          </a:p>
          <a:p>
            <a:pPr lvl="1"/>
            <a:r>
              <a:rPr lang="en-US" dirty="0"/>
              <a:t>While there are unassigned vertices:</a:t>
            </a:r>
          </a:p>
          <a:p>
            <a:pPr lvl="2"/>
            <a:r>
              <a:rPr lang="en-US" dirty="0"/>
              <a:t>Pick an unassigned vertex</a:t>
            </a:r>
          </a:p>
          <a:p>
            <a:pPr lvl="2"/>
            <a:r>
              <a:rPr lang="en-US" dirty="0"/>
              <a:t>Perform BFS marking all reachable vertices</a:t>
            </a:r>
          </a:p>
          <a:p>
            <a:pPr lvl="2"/>
            <a:r>
              <a:rPr lang="en-US" dirty="0"/>
              <a:t>Assign all reachable vertices with a unique </a:t>
            </a:r>
            <a:r>
              <a:rPr lang="en-US" b="1" dirty="0">
                <a:solidFill>
                  <a:schemeClr val="bg2">
                    <a:lumMod val="60000"/>
                    <a:lumOff val="40000"/>
                  </a:schemeClr>
                </a:solidFill>
              </a:rPr>
              <a:t>'component number’</a:t>
            </a:r>
            <a:r>
              <a:rPr lang="en-US" dirty="0"/>
              <a:t>.</a:t>
            </a:r>
          </a:p>
        </p:txBody>
      </p:sp>
      <p:sp>
        <p:nvSpPr>
          <p:cNvPr id="4" name="Slide Number Placeholder 3"/>
          <p:cNvSpPr>
            <a:spLocks noGrp="1"/>
          </p:cNvSpPr>
          <p:nvPr>
            <p:ph type="sldNum"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0C933AAA-F64E-4748-8A99-DCC60F15C72A}" type="slidenum">
              <a:rPr kumimoji="0" lang="en-US" sz="1200" b="0" i="0" u="none" strike="noStrike" kern="1200" cap="none" spc="0" normalizeH="0" baseline="0" noProof="0" smtClean="0">
                <a:ln>
                  <a:noFill/>
                </a:ln>
                <a:solidFill>
                  <a:srgbClr val="000000"/>
                </a:solidFill>
                <a:effectLst/>
                <a:uLnTx/>
                <a:uFillTx/>
                <a:latin typeface="Tahoma" pitchFamily="34" charset="0"/>
                <a:ea typeface="ＭＳ Ｐゴシック" pitchFamily="34" charset="-128"/>
                <a:cs typeface="Arial" pitchFamily="34" charset="0"/>
              </a:rPr>
              <a:pPr marL="0" marR="0" lvl="0" indent="0" algn="l" defTabSz="914400" rtl="0" eaLnBrk="1" fontAlgn="base" latinLnBrk="0" hangingPunct="1">
                <a:lnSpc>
                  <a:spcPct val="100000"/>
                </a:lnSpc>
                <a:spcBef>
                  <a:spcPct val="0"/>
                </a:spcBef>
                <a:spcAft>
                  <a:spcPct val="0"/>
                </a:spcAft>
                <a:buClrTx/>
                <a:buSzTx/>
                <a:buFontTx/>
                <a:buNone/>
                <a:tabLst/>
                <a:defRPr/>
              </a:pPr>
              <a:t>98</a:t>
            </a:fld>
            <a:endParaRPr kumimoji="0" lang="en-US" sz="1200" b="0" i="0" u="none" strike="noStrike" kern="1200" cap="none" spc="0" normalizeH="0" baseline="0" noProof="0" dirty="0">
              <a:ln>
                <a:noFill/>
              </a:ln>
              <a:solidFill>
                <a:srgbClr val="000000"/>
              </a:solidFill>
              <a:effectLst/>
              <a:uLnTx/>
              <a:uFillTx/>
              <a:latin typeface="Tahoma" pitchFamily="34" charset="0"/>
              <a:ea typeface="ＭＳ Ｐゴシック" pitchFamily="34" charset="-128"/>
              <a:cs typeface="Arial" pitchFamily="34" charset="0"/>
            </a:endParaRPr>
          </a:p>
        </p:txBody>
      </p:sp>
      <p:grpSp>
        <p:nvGrpSpPr>
          <p:cNvPr id="57" name="Group 56"/>
          <p:cNvGrpSpPr/>
          <p:nvPr/>
        </p:nvGrpSpPr>
        <p:grpSpPr>
          <a:xfrm>
            <a:off x="805897" y="4806653"/>
            <a:ext cx="3195236" cy="1671272"/>
            <a:chOff x="7249971" y="1174945"/>
            <a:chExt cx="3195236" cy="1671272"/>
          </a:xfrm>
        </p:grpSpPr>
        <p:sp>
          <p:nvSpPr>
            <p:cNvPr id="59" name="Freeform 25"/>
            <p:cNvSpPr>
              <a:spLocks/>
            </p:cNvSpPr>
            <p:nvPr/>
          </p:nvSpPr>
          <p:spPr bwMode="auto">
            <a:xfrm>
              <a:off x="7802825" y="1570519"/>
              <a:ext cx="293811" cy="962444"/>
            </a:xfrm>
            <a:custGeom>
              <a:avLst/>
              <a:gdLst>
                <a:gd name="T0" fmla="*/ 152 w 152"/>
                <a:gd name="T1" fmla="*/ 513 h 513"/>
                <a:gd name="T2" fmla="*/ 38 w 152"/>
                <a:gd name="T3" fmla="*/ 371 h 513"/>
                <a:gd name="T4" fmla="*/ 19 w 152"/>
                <a:gd name="T5" fmla="*/ 212 h 513"/>
                <a:gd name="T6" fmla="*/ 152 w 152"/>
                <a:gd name="T7" fmla="*/ 0 h 513"/>
              </a:gdLst>
              <a:ahLst/>
              <a:cxnLst>
                <a:cxn ang="0">
                  <a:pos x="T0" y="T1"/>
                </a:cxn>
                <a:cxn ang="0">
                  <a:pos x="T2" y="T3"/>
                </a:cxn>
                <a:cxn ang="0">
                  <a:pos x="T4" y="T5"/>
                </a:cxn>
                <a:cxn ang="0">
                  <a:pos x="T6" y="T7"/>
                </a:cxn>
              </a:cxnLst>
              <a:rect l="0" t="0" r="r" b="b"/>
              <a:pathLst>
                <a:path w="152" h="513">
                  <a:moveTo>
                    <a:pt x="152" y="513"/>
                  </a:moveTo>
                  <a:cubicBezTo>
                    <a:pt x="106" y="467"/>
                    <a:pt x="60" y="421"/>
                    <a:pt x="38" y="371"/>
                  </a:cubicBezTo>
                  <a:cubicBezTo>
                    <a:pt x="16" y="321"/>
                    <a:pt x="0" y="274"/>
                    <a:pt x="19" y="212"/>
                  </a:cubicBezTo>
                  <a:cubicBezTo>
                    <a:pt x="38" y="150"/>
                    <a:pt x="95" y="75"/>
                    <a:pt x="152"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a:ln>
                  <a:noFill/>
                </a:ln>
                <a:solidFill>
                  <a:srgbClr val="C00000"/>
                </a:solidFill>
                <a:effectLst/>
                <a:uLnTx/>
                <a:uFillTx/>
                <a:latin typeface="Tahoma" pitchFamily="34" charset="0"/>
                <a:ea typeface="+mn-ea"/>
                <a:cs typeface="Arial" pitchFamily="34" charset="0"/>
              </a:endParaRPr>
            </a:p>
          </p:txBody>
        </p:sp>
        <p:sp>
          <p:nvSpPr>
            <p:cNvPr id="60" name="Freeform 31"/>
            <p:cNvSpPr>
              <a:spLocks/>
            </p:cNvSpPr>
            <p:nvPr/>
          </p:nvSpPr>
          <p:spPr bwMode="auto">
            <a:xfrm>
              <a:off x="8096634" y="1309740"/>
              <a:ext cx="1501910" cy="249523"/>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a:ln>
                  <a:noFill/>
                </a:ln>
                <a:solidFill>
                  <a:srgbClr val="C00000"/>
                </a:solidFill>
                <a:effectLst/>
                <a:uLnTx/>
                <a:uFillTx/>
                <a:latin typeface="Tahoma" pitchFamily="34" charset="0"/>
                <a:ea typeface="+mn-ea"/>
                <a:cs typeface="Arial" pitchFamily="34" charset="0"/>
              </a:endParaRPr>
            </a:p>
          </p:txBody>
        </p:sp>
        <p:sp>
          <p:nvSpPr>
            <p:cNvPr id="61" name="Freeform 56"/>
            <p:cNvSpPr>
              <a:spLocks/>
            </p:cNvSpPr>
            <p:nvPr/>
          </p:nvSpPr>
          <p:spPr bwMode="auto">
            <a:xfrm rot="21305257" flipH="1" flipV="1">
              <a:off x="8128384" y="2579594"/>
              <a:ext cx="1501910" cy="249523"/>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a:ln>
                  <a:noFill/>
                </a:ln>
                <a:solidFill>
                  <a:srgbClr val="C00000"/>
                </a:solidFill>
                <a:effectLst/>
                <a:uLnTx/>
                <a:uFillTx/>
                <a:latin typeface="Tahoma" pitchFamily="34" charset="0"/>
                <a:ea typeface="+mn-ea"/>
                <a:cs typeface="Arial" pitchFamily="34" charset="0"/>
              </a:endParaRPr>
            </a:p>
          </p:txBody>
        </p:sp>
        <p:sp>
          <p:nvSpPr>
            <p:cNvPr id="62" name="Freeform 61"/>
            <p:cNvSpPr>
              <a:spLocks/>
            </p:cNvSpPr>
            <p:nvPr/>
          </p:nvSpPr>
          <p:spPr bwMode="auto">
            <a:xfrm flipH="1" flipV="1">
              <a:off x="9612076" y="1570519"/>
              <a:ext cx="293811" cy="962444"/>
            </a:xfrm>
            <a:custGeom>
              <a:avLst/>
              <a:gdLst>
                <a:gd name="T0" fmla="*/ 152 w 152"/>
                <a:gd name="T1" fmla="*/ 513 h 513"/>
                <a:gd name="T2" fmla="*/ 38 w 152"/>
                <a:gd name="T3" fmla="*/ 371 h 513"/>
                <a:gd name="T4" fmla="*/ 19 w 152"/>
                <a:gd name="T5" fmla="*/ 212 h 513"/>
                <a:gd name="T6" fmla="*/ 152 w 152"/>
                <a:gd name="T7" fmla="*/ 0 h 513"/>
              </a:gdLst>
              <a:ahLst/>
              <a:cxnLst>
                <a:cxn ang="0">
                  <a:pos x="T0" y="T1"/>
                </a:cxn>
                <a:cxn ang="0">
                  <a:pos x="T2" y="T3"/>
                </a:cxn>
                <a:cxn ang="0">
                  <a:pos x="T4" y="T5"/>
                </a:cxn>
                <a:cxn ang="0">
                  <a:pos x="T6" y="T7"/>
                </a:cxn>
              </a:cxnLst>
              <a:rect l="0" t="0" r="r" b="b"/>
              <a:pathLst>
                <a:path w="152" h="513">
                  <a:moveTo>
                    <a:pt x="152" y="513"/>
                  </a:moveTo>
                  <a:cubicBezTo>
                    <a:pt x="106" y="467"/>
                    <a:pt x="60" y="421"/>
                    <a:pt x="38" y="371"/>
                  </a:cubicBezTo>
                  <a:cubicBezTo>
                    <a:pt x="16" y="321"/>
                    <a:pt x="0" y="274"/>
                    <a:pt x="19" y="212"/>
                  </a:cubicBezTo>
                  <a:cubicBezTo>
                    <a:pt x="38" y="150"/>
                    <a:pt x="95" y="75"/>
                    <a:pt x="152"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a:ln>
                  <a:noFill/>
                </a:ln>
                <a:solidFill>
                  <a:srgbClr val="C00000"/>
                </a:solidFill>
                <a:effectLst/>
                <a:uLnTx/>
                <a:uFillTx/>
                <a:latin typeface="Tahoma" pitchFamily="34" charset="0"/>
                <a:ea typeface="+mn-ea"/>
                <a:cs typeface="Arial" pitchFamily="34" charset="0"/>
              </a:endParaRPr>
            </a:p>
          </p:txBody>
        </p:sp>
        <p:sp>
          <p:nvSpPr>
            <p:cNvPr id="63" name="Rectangle 62"/>
            <p:cNvSpPr>
              <a:spLocks noChangeArrowheads="1"/>
            </p:cNvSpPr>
            <p:nvPr/>
          </p:nvSpPr>
          <p:spPr bwMode="auto">
            <a:xfrm>
              <a:off x="7375003" y="2440539"/>
              <a:ext cx="620638" cy="3693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C00000"/>
                  </a:solidFill>
                  <a:effectLst/>
                  <a:uLnTx/>
                  <a:uFillTx/>
                  <a:latin typeface="Helvetica"/>
                  <a:ea typeface="+mn-ea"/>
                  <a:cs typeface="Helvetica"/>
                </a:rPr>
                <a:t>Ben</a:t>
              </a:r>
            </a:p>
          </p:txBody>
        </p:sp>
        <p:sp>
          <p:nvSpPr>
            <p:cNvPr id="64" name="Rectangle 63"/>
            <p:cNvSpPr>
              <a:spLocks noChangeArrowheads="1"/>
            </p:cNvSpPr>
            <p:nvPr/>
          </p:nvSpPr>
          <p:spPr bwMode="auto">
            <a:xfrm>
              <a:off x="7249971" y="1174945"/>
              <a:ext cx="877119" cy="3693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C00000"/>
                  </a:solidFill>
                  <a:effectLst/>
                  <a:uLnTx/>
                  <a:uFillTx/>
                  <a:latin typeface="Helvetica"/>
                  <a:ea typeface="+mn-ea"/>
                  <a:cs typeface="Helvetica"/>
                </a:rPr>
                <a:t>Nancy</a:t>
              </a:r>
            </a:p>
          </p:txBody>
        </p:sp>
        <p:sp>
          <p:nvSpPr>
            <p:cNvPr id="65" name="Oval 64"/>
            <p:cNvSpPr>
              <a:spLocks noChangeArrowheads="1"/>
            </p:cNvSpPr>
            <p:nvPr/>
          </p:nvSpPr>
          <p:spPr bwMode="auto">
            <a:xfrm>
              <a:off x="8003853" y="1452324"/>
              <a:ext cx="220450" cy="225133"/>
            </a:xfrm>
            <a:prstGeom prst="ellipse">
              <a:avLst/>
            </a:prstGeom>
            <a:solidFill>
              <a:schemeClr val="tx1"/>
            </a:solidFill>
            <a:ln w="12700">
              <a:solidFill>
                <a:schemeClr val="tx1"/>
              </a:solidFill>
              <a:round/>
              <a:headEnd/>
              <a:tailEnd/>
            </a:ln>
            <a:effectLst/>
          </p:spPr>
          <p:txBody>
            <a:bodyPr wrap="none" anchor="ctr"/>
            <a:lstStyle/>
            <a:p>
              <a:pPr marL="0" marR="0" lvl="0" indent="0" algn="l" defTabSz="914400" rtl="0" eaLnBrk="1" fontAlgn="base" latinLnBrk="0" hangingPunct="1">
                <a:lnSpc>
                  <a:spcPct val="100000"/>
                </a:lnSpc>
                <a:spcBef>
                  <a:spcPct val="45000"/>
                </a:spcBef>
                <a:spcAft>
                  <a:spcPct val="0"/>
                </a:spcAft>
                <a:buClrTx/>
                <a:buSzTx/>
                <a:buFontTx/>
                <a:buNone/>
                <a:tabLst/>
                <a:defRPr/>
              </a:pPr>
              <a:endParaRPr kumimoji="0" lang="en-US" sz="2400" b="1" i="0" u="none" strike="noStrike" kern="1200" cap="none" spc="0" normalizeH="0" baseline="0" noProof="0">
                <a:ln>
                  <a:noFill/>
                </a:ln>
                <a:solidFill>
                  <a:srgbClr val="C00000"/>
                </a:solidFill>
                <a:effectLst/>
                <a:uLnTx/>
                <a:uFillTx/>
                <a:latin typeface="Verdana" charset="0"/>
                <a:ea typeface="+mn-ea"/>
                <a:cs typeface="Arial" pitchFamily="34" charset="0"/>
              </a:endParaRPr>
            </a:p>
          </p:txBody>
        </p:sp>
        <p:sp>
          <p:nvSpPr>
            <p:cNvPr id="66" name="Oval 65"/>
            <p:cNvSpPr>
              <a:spLocks noChangeArrowheads="1"/>
            </p:cNvSpPr>
            <p:nvPr/>
          </p:nvSpPr>
          <p:spPr bwMode="auto">
            <a:xfrm>
              <a:off x="9488366" y="1452324"/>
              <a:ext cx="220450" cy="225133"/>
            </a:xfrm>
            <a:prstGeom prst="ellipse">
              <a:avLst/>
            </a:prstGeom>
            <a:solidFill>
              <a:schemeClr val="tx1"/>
            </a:solidFill>
            <a:ln w="12700">
              <a:solidFill>
                <a:srgbClr val="0000FF"/>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a:ln>
                  <a:noFill/>
                </a:ln>
                <a:solidFill>
                  <a:srgbClr val="C00000"/>
                </a:solidFill>
                <a:effectLst/>
                <a:uLnTx/>
                <a:uFillTx/>
                <a:latin typeface="Tahoma" pitchFamily="34" charset="0"/>
                <a:ea typeface="+mn-ea"/>
                <a:cs typeface="Arial" pitchFamily="34" charset="0"/>
              </a:endParaRPr>
            </a:p>
          </p:txBody>
        </p:sp>
        <p:sp>
          <p:nvSpPr>
            <p:cNvPr id="67" name="Oval 71"/>
            <p:cNvSpPr>
              <a:spLocks noChangeArrowheads="1"/>
            </p:cNvSpPr>
            <p:nvPr/>
          </p:nvSpPr>
          <p:spPr bwMode="auto">
            <a:xfrm>
              <a:off x="8003853" y="2511741"/>
              <a:ext cx="220450" cy="225133"/>
            </a:xfrm>
            <a:prstGeom prst="ellipse">
              <a:avLst/>
            </a:prstGeom>
            <a:solidFill>
              <a:schemeClr val="tx1"/>
            </a:solidFill>
            <a:ln>
              <a:solidFill>
                <a:srgbClr val="0000FF"/>
              </a:solidFill>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a:ln>
                  <a:noFill/>
                </a:ln>
                <a:solidFill>
                  <a:srgbClr val="C00000"/>
                </a:solidFill>
                <a:effectLst/>
                <a:uLnTx/>
                <a:uFillTx/>
                <a:latin typeface="Tahoma" pitchFamily="34" charset="0"/>
                <a:ea typeface="+mn-ea"/>
                <a:cs typeface="Arial" pitchFamily="34" charset="0"/>
              </a:endParaRPr>
            </a:p>
          </p:txBody>
        </p:sp>
        <p:sp>
          <p:nvSpPr>
            <p:cNvPr id="68" name="Rectangle 67"/>
            <p:cNvSpPr>
              <a:spLocks noChangeArrowheads="1"/>
            </p:cNvSpPr>
            <p:nvPr/>
          </p:nvSpPr>
          <p:spPr bwMode="auto">
            <a:xfrm>
              <a:off x="9627976" y="1199475"/>
              <a:ext cx="817231" cy="3693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C00000"/>
                  </a:solidFill>
                  <a:effectLst/>
                  <a:uLnTx/>
                  <a:uFillTx/>
                  <a:latin typeface="Helvetica"/>
                  <a:ea typeface="+mn-ea"/>
                  <a:cs typeface="Helvetica"/>
                </a:rPr>
                <a:t>Aydin</a:t>
              </a:r>
            </a:p>
          </p:txBody>
        </p:sp>
        <p:sp>
          <p:nvSpPr>
            <p:cNvPr id="69" name="Rectangle 68"/>
            <p:cNvSpPr>
              <a:spLocks noChangeArrowheads="1"/>
            </p:cNvSpPr>
            <p:nvPr/>
          </p:nvSpPr>
          <p:spPr bwMode="auto">
            <a:xfrm>
              <a:off x="9609880" y="2404707"/>
              <a:ext cx="590824" cy="3693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C00000"/>
                  </a:solidFill>
                  <a:effectLst/>
                  <a:uLnTx/>
                  <a:uFillTx/>
                  <a:latin typeface="Helvetica"/>
                  <a:ea typeface="+mn-ea"/>
                  <a:cs typeface="Helvetica"/>
                </a:rPr>
                <a:t>Tim</a:t>
              </a:r>
            </a:p>
          </p:txBody>
        </p:sp>
        <p:sp>
          <p:nvSpPr>
            <p:cNvPr id="70" name="Rectangle 69"/>
            <p:cNvSpPr>
              <a:spLocks noChangeArrowheads="1"/>
            </p:cNvSpPr>
            <p:nvPr/>
          </p:nvSpPr>
          <p:spPr bwMode="auto">
            <a:xfrm>
              <a:off x="9849636" y="1852845"/>
              <a:ext cx="312862" cy="3693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8000"/>
                  </a:solidFill>
                  <a:effectLst/>
                  <a:uLnTx/>
                  <a:uFillTx/>
                  <a:latin typeface="Helvetica"/>
                  <a:ea typeface="+mn-ea"/>
                  <a:cs typeface="Helvetica"/>
                </a:rPr>
                <a:t>5</a:t>
              </a:r>
            </a:p>
          </p:txBody>
        </p:sp>
        <p:sp>
          <p:nvSpPr>
            <p:cNvPr id="71" name="Rectangle 70"/>
            <p:cNvSpPr>
              <a:spLocks noChangeArrowheads="1"/>
            </p:cNvSpPr>
            <p:nvPr/>
          </p:nvSpPr>
          <p:spPr bwMode="auto">
            <a:xfrm>
              <a:off x="8777096" y="2476907"/>
              <a:ext cx="312862" cy="3693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8000"/>
                  </a:solidFill>
                  <a:effectLst/>
                  <a:uLnTx/>
                  <a:uFillTx/>
                  <a:latin typeface="Helvetica"/>
                  <a:ea typeface="+mn-ea"/>
                  <a:cs typeface="Helvetica"/>
                </a:rPr>
                <a:t>2</a:t>
              </a:r>
            </a:p>
          </p:txBody>
        </p:sp>
        <p:sp>
          <p:nvSpPr>
            <p:cNvPr id="72" name="Rectangle 71"/>
            <p:cNvSpPr>
              <a:spLocks noChangeArrowheads="1"/>
            </p:cNvSpPr>
            <p:nvPr/>
          </p:nvSpPr>
          <p:spPr bwMode="auto">
            <a:xfrm>
              <a:off x="8671135" y="1332510"/>
              <a:ext cx="428343" cy="3693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8000"/>
                  </a:solidFill>
                  <a:effectLst/>
                  <a:uLnTx/>
                  <a:uFillTx/>
                  <a:latin typeface="Helvetica"/>
                  <a:ea typeface="+mn-ea"/>
                  <a:cs typeface="Helvetica"/>
                </a:rPr>
                <a:t>11</a:t>
              </a:r>
            </a:p>
          </p:txBody>
        </p:sp>
        <p:sp>
          <p:nvSpPr>
            <p:cNvPr id="73" name="Rectangle 72"/>
            <p:cNvSpPr>
              <a:spLocks noChangeArrowheads="1"/>
            </p:cNvSpPr>
            <p:nvPr/>
          </p:nvSpPr>
          <p:spPr bwMode="auto">
            <a:xfrm>
              <a:off x="7518727" y="1852845"/>
              <a:ext cx="312862" cy="3693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8000"/>
                  </a:solidFill>
                  <a:effectLst/>
                  <a:uLnTx/>
                  <a:uFillTx/>
                  <a:latin typeface="Helvetica"/>
                  <a:ea typeface="+mn-ea"/>
                  <a:cs typeface="Helvetica"/>
                </a:rPr>
                <a:t>3</a:t>
              </a:r>
            </a:p>
          </p:txBody>
        </p:sp>
        <p:sp>
          <p:nvSpPr>
            <p:cNvPr id="74" name="Oval 73">
              <a:extLst>
                <a:ext uri="{FF2B5EF4-FFF2-40B4-BE49-F238E27FC236}">
                  <a16:creationId xmlns:a16="http://schemas.microsoft.com/office/drawing/2014/main" id="{F79EB357-1F5B-C34F-9012-9AAF2A294E2F}"/>
                </a:ext>
              </a:extLst>
            </p:cNvPr>
            <p:cNvSpPr>
              <a:spLocks noChangeArrowheads="1"/>
            </p:cNvSpPr>
            <p:nvPr/>
          </p:nvSpPr>
          <p:spPr bwMode="auto">
            <a:xfrm>
              <a:off x="9439996" y="2429117"/>
              <a:ext cx="220450" cy="225133"/>
            </a:xfrm>
            <a:prstGeom prst="ellipse">
              <a:avLst/>
            </a:prstGeom>
            <a:solidFill>
              <a:schemeClr val="tx1"/>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a:ln>
                  <a:noFill/>
                </a:ln>
                <a:solidFill>
                  <a:srgbClr val="C00000"/>
                </a:solidFill>
                <a:effectLst/>
                <a:uLnTx/>
                <a:uFillTx/>
                <a:latin typeface="Tahoma" pitchFamily="34" charset="0"/>
                <a:ea typeface="+mn-ea"/>
                <a:cs typeface="Arial" pitchFamily="34" charset="0"/>
              </a:endParaRPr>
            </a:p>
          </p:txBody>
        </p:sp>
        <p:sp>
          <p:nvSpPr>
            <p:cNvPr id="75" name="Freeform 56">
              <a:extLst>
                <a:ext uri="{FF2B5EF4-FFF2-40B4-BE49-F238E27FC236}">
                  <a16:creationId xmlns:a16="http://schemas.microsoft.com/office/drawing/2014/main" id="{48149C1A-0C75-6347-8A59-E36CADCDDD20}"/>
                </a:ext>
              </a:extLst>
            </p:cNvPr>
            <p:cNvSpPr>
              <a:spLocks/>
            </p:cNvSpPr>
            <p:nvPr/>
          </p:nvSpPr>
          <p:spPr bwMode="auto">
            <a:xfrm rot="8744674" flipH="1">
              <a:off x="7946531" y="1999588"/>
              <a:ext cx="2007084" cy="373122"/>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a:ln>
                  <a:noFill/>
                </a:ln>
                <a:solidFill>
                  <a:srgbClr val="C00000"/>
                </a:solidFill>
                <a:effectLst/>
                <a:uLnTx/>
                <a:uFillTx/>
                <a:latin typeface="Tahoma" pitchFamily="34" charset="0"/>
                <a:ea typeface="+mn-ea"/>
                <a:cs typeface="Arial" pitchFamily="34" charset="0"/>
              </a:endParaRPr>
            </a:p>
          </p:txBody>
        </p:sp>
        <p:sp>
          <p:nvSpPr>
            <p:cNvPr id="76" name="Rectangle 75">
              <a:extLst>
                <a:ext uri="{FF2B5EF4-FFF2-40B4-BE49-F238E27FC236}">
                  <a16:creationId xmlns:a16="http://schemas.microsoft.com/office/drawing/2014/main" id="{E75137EE-0A72-E240-B344-557AEA839B92}"/>
                </a:ext>
              </a:extLst>
            </p:cNvPr>
            <p:cNvSpPr>
              <a:spLocks noChangeArrowheads="1"/>
            </p:cNvSpPr>
            <p:nvPr/>
          </p:nvSpPr>
          <p:spPr bwMode="auto">
            <a:xfrm>
              <a:off x="8767801" y="2035628"/>
              <a:ext cx="312862" cy="3693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8000"/>
                  </a:solidFill>
                  <a:effectLst/>
                  <a:uLnTx/>
                  <a:uFillTx/>
                  <a:latin typeface="Helvetica"/>
                  <a:ea typeface="+mn-ea"/>
                  <a:cs typeface="Helvetica"/>
                </a:rPr>
                <a:t>3</a:t>
              </a:r>
            </a:p>
          </p:txBody>
        </p:sp>
      </p:grpSp>
      <p:grpSp>
        <p:nvGrpSpPr>
          <p:cNvPr id="93" name="Group 92"/>
          <p:cNvGrpSpPr/>
          <p:nvPr/>
        </p:nvGrpSpPr>
        <p:grpSpPr>
          <a:xfrm>
            <a:off x="4421432" y="4893551"/>
            <a:ext cx="3704483" cy="1567013"/>
            <a:chOff x="4421432" y="4893551"/>
            <a:chExt cx="3704483" cy="1567013"/>
          </a:xfrm>
        </p:grpSpPr>
        <p:grpSp>
          <p:nvGrpSpPr>
            <p:cNvPr id="94" name="Group 93"/>
            <p:cNvGrpSpPr/>
            <p:nvPr/>
          </p:nvGrpSpPr>
          <p:grpSpPr>
            <a:xfrm>
              <a:off x="4421432" y="4905917"/>
              <a:ext cx="3704483" cy="1554647"/>
              <a:chOff x="7448822" y="3123270"/>
              <a:chExt cx="3704483" cy="1554647"/>
            </a:xfrm>
          </p:grpSpPr>
          <p:sp>
            <p:nvSpPr>
              <p:cNvPr id="96" name="Freeform 35"/>
              <p:cNvSpPr>
                <a:spLocks/>
              </p:cNvSpPr>
              <p:nvPr/>
            </p:nvSpPr>
            <p:spPr bwMode="auto">
              <a:xfrm>
                <a:off x="8108232" y="3361536"/>
                <a:ext cx="1501910" cy="981206"/>
              </a:xfrm>
              <a:custGeom>
                <a:avLst/>
                <a:gdLst>
                  <a:gd name="T0" fmla="*/ 0 w 777"/>
                  <a:gd name="T1" fmla="*/ 514 h 523"/>
                  <a:gd name="T2" fmla="*/ 6 w 777"/>
                  <a:gd name="T3" fmla="*/ 523 h 523"/>
                  <a:gd name="T4" fmla="*/ 176 w 777"/>
                  <a:gd name="T5" fmla="*/ 343 h 523"/>
                  <a:gd name="T6" fmla="*/ 615 w 777"/>
                  <a:gd name="T7" fmla="*/ 247 h 523"/>
                  <a:gd name="T8" fmla="*/ 777 w 777"/>
                  <a:gd name="T9" fmla="*/ 0 h 523"/>
                </a:gdLst>
                <a:ahLst/>
                <a:cxnLst>
                  <a:cxn ang="0">
                    <a:pos x="T0" y="T1"/>
                  </a:cxn>
                  <a:cxn ang="0">
                    <a:pos x="T2" y="T3"/>
                  </a:cxn>
                  <a:cxn ang="0">
                    <a:pos x="T4" y="T5"/>
                  </a:cxn>
                  <a:cxn ang="0">
                    <a:pos x="T6" y="T7"/>
                  </a:cxn>
                  <a:cxn ang="0">
                    <a:pos x="T8" y="T9"/>
                  </a:cxn>
                </a:cxnLst>
                <a:rect l="0" t="0" r="r" b="b"/>
                <a:pathLst>
                  <a:path w="777" h="523">
                    <a:moveTo>
                      <a:pt x="0" y="514"/>
                    </a:moveTo>
                    <a:lnTo>
                      <a:pt x="6" y="523"/>
                    </a:lnTo>
                    <a:cubicBezTo>
                      <a:pt x="35" y="495"/>
                      <a:pt x="74" y="389"/>
                      <a:pt x="176" y="343"/>
                    </a:cubicBezTo>
                    <a:cubicBezTo>
                      <a:pt x="278" y="297"/>
                      <a:pt x="515" y="304"/>
                      <a:pt x="615" y="247"/>
                    </a:cubicBezTo>
                    <a:cubicBezTo>
                      <a:pt x="715" y="190"/>
                      <a:pt x="746" y="95"/>
                      <a:pt x="777"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a:ln>
                    <a:noFill/>
                  </a:ln>
                  <a:solidFill>
                    <a:srgbClr val="C00000"/>
                  </a:solidFill>
                  <a:effectLst/>
                  <a:uLnTx/>
                  <a:uFillTx/>
                  <a:latin typeface="Tahoma" pitchFamily="34" charset="0"/>
                  <a:ea typeface="+mn-ea"/>
                  <a:cs typeface="Arial" pitchFamily="34" charset="0"/>
                </a:endParaRPr>
              </a:p>
            </p:txBody>
          </p:sp>
          <p:sp>
            <p:nvSpPr>
              <p:cNvPr id="97" name="Freeform 47"/>
              <p:cNvSpPr>
                <a:spLocks/>
              </p:cNvSpPr>
              <p:nvPr/>
            </p:nvSpPr>
            <p:spPr bwMode="auto">
              <a:xfrm>
                <a:off x="9627540" y="3123270"/>
                <a:ext cx="1501910" cy="249523"/>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a:ln>
                    <a:noFill/>
                  </a:ln>
                  <a:solidFill>
                    <a:srgbClr val="C00000"/>
                  </a:solidFill>
                  <a:effectLst/>
                  <a:uLnTx/>
                  <a:uFillTx/>
                  <a:latin typeface="Tahoma" pitchFamily="34" charset="0"/>
                  <a:ea typeface="+mn-ea"/>
                  <a:cs typeface="Arial" pitchFamily="34" charset="0"/>
                </a:endParaRPr>
              </a:p>
            </p:txBody>
          </p:sp>
          <p:sp>
            <p:nvSpPr>
              <p:cNvPr id="98" name="Freeform 53"/>
              <p:cNvSpPr>
                <a:spLocks/>
              </p:cNvSpPr>
              <p:nvPr/>
            </p:nvSpPr>
            <p:spPr bwMode="auto">
              <a:xfrm flipH="1" flipV="1">
                <a:off x="8088903" y="4369006"/>
                <a:ext cx="1501910" cy="249523"/>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a:ln>
                    <a:noFill/>
                  </a:ln>
                  <a:solidFill>
                    <a:srgbClr val="C00000"/>
                  </a:solidFill>
                  <a:effectLst/>
                  <a:uLnTx/>
                  <a:uFillTx/>
                  <a:latin typeface="Tahoma" pitchFamily="34" charset="0"/>
                  <a:ea typeface="+mn-ea"/>
                  <a:cs typeface="Arial" pitchFamily="34" charset="0"/>
                </a:endParaRPr>
              </a:p>
            </p:txBody>
          </p:sp>
          <p:sp>
            <p:nvSpPr>
              <p:cNvPr id="99" name="Freeform 65"/>
              <p:cNvSpPr>
                <a:spLocks/>
              </p:cNvSpPr>
              <p:nvPr/>
            </p:nvSpPr>
            <p:spPr bwMode="auto">
              <a:xfrm>
                <a:off x="9598546" y="3350279"/>
                <a:ext cx="1476782" cy="1018727"/>
              </a:xfrm>
              <a:custGeom>
                <a:avLst/>
                <a:gdLst>
                  <a:gd name="T0" fmla="*/ 753 w 764"/>
                  <a:gd name="T1" fmla="*/ 0 h 543"/>
                  <a:gd name="T2" fmla="*/ 764 w 764"/>
                  <a:gd name="T3" fmla="*/ 14 h 543"/>
                  <a:gd name="T4" fmla="*/ 485 w 764"/>
                  <a:gd name="T5" fmla="*/ 380 h 543"/>
                  <a:gd name="T6" fmla="*/ 0 w 764"/>
                  <a:gd name="T7" fmla="*/ 543 h 543"/>
                </a:gdLst>
                <a:ahLst/>
                <a:cxnLst>
                  <a:cxn ang="0">
                    <a:pos x="T0" y="T1"/>
                  </a:cxn>
                  <a:cxn ang="0">
                    <a:pos x="T2" y="T3"/>
                  </a:cxn>
                  <a:cxn ang="0">
                    <a:pos x="T4" y="T5"/>
                  </a:cxn>
                  <a:cxn ang="0">
                    <a:pos x="T6" y="T7"/>
                  </a:cxn>
                </a:cxnLst>
                <a:rect l="0" t="0" r="r" b="b"/>
                <a:pathLst>
                  <a:path w="764" h="543">
                    <a:moveTo>
                      <a:pt x="753" y="0"/>
                    </a:moveTo>
                    <a:lnTo>
                      <a:pt x="764" y="14"/>
                    </a:lnTo>
                    <a:cubicBezTo>
                      <a:pt x="719" y="77"/>
                      <a:pt x="612" y="292"/>
                      <a:pt x="485" y="380"/>
                    </a:cubicBezTo>
                    <a:cubicBezTo>
                      <a:pt x="358" y="468"/>
                      <a:pt x="179" y="505"/>
                      <a:pt x="0" y="54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a:ln>
                    <a:noFill/>
                  </a:ln>
                  <a:solidFill>
                    <a:srgbClr val="C00000"/>
                  </a:solidFill>
                  <a:effectLst/>
                  <a:uLnTx/>
                  <a:uFillTx/>
                  <a:latin typeface="Tahoma" pitchFamily="34" charset="0"/>
                  <a:ea typeface="+mn-ea"/>
                  <a:cs typeface="Arial" pitchFamily="34" charset="0"/>
                </a:endParaRPr>
              </a:p>
            </p:txBody>
          </p:sp>
          <p:sp>
            <p:nvSpPr>
              <p:cNvPr id="100" name="Rectangle 104"/>
              <p:cNvSpPr>
                <a:spLocks noChangeArrowheads="1"/>
              </p:cNvSpPr>
              <p:nvPr/>
            </p:nvSpPr>
            <p:spPr bwMode="auto">
              <a:xfrm>
                <a:off x="9639249" y="4308607"/>
                <a:ext cx="1159247" cy="3693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C00000"/>
                    </a:solidFill>
                    <a:effectLst/>
                    <a:uLnTx/>
                    <a:uFillTx/>
                    <a:latin typeface="Helvetica"/>
                    <a:ea typeface="+mn-ea"/>
                    <a:cs typeface="Helvetica"/>
                  </a:rPr>
                  <a:t>Margaret</a:t>
                </a:r>
              </a:p>
            </p:txBody>
          </p:sp>
          <p:sp>
            <p:nvSpPr>
              <p:cNvPr id="101" name="Rectangle 105"/>
              <p:cNvSpPr>
                <a:spLocks noChangeArrowheads="1"/>
              </p:cNvSpPr>
              <p:nvPr/>
            </p:nvSpPr>
            <p:spPr bwMode="auto">
              <a:xfrm>
                <a:off x="10301787" y="3293322"/>
                <a:ext cx="710406" cy="3693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C00000"/>
                    </a:solidFill>
                    <a:effectLst/>
                    <a:uLnTx/>
                    <a:uFillTx/>
                    <a:latin typeface="Helvetica"/>
                    <a:ea typeface="+mn-ea"/>
                    <a:cs typeface="Helvetica"/>
                  </a:rPr>
                  <a:t>Jose</a:t>
                </a:r>
              </a:p>
            </p:txBody>
          </p:sp>
          <p:sp>
            <p:nvSpPr>
              <p:cNvPr id="102" name="Oval 101"/>
              <p:cNvSpPr>
                <a:spLocks noChangeArrowheads="1"/>
              </p:cNvSpPr>
              <p:nvPr/>
            </p:nvSpPr>
            <p:spPr bwMode="auto">
              <a:xfrm>
                <a:off x="9488366" y="4241431"/>
                <a:ext cx="220450" cy="225133"/>
              </a:xfrm>
              <a:prstGeom prst="ellipse">
                <a:avLst/>
              </a:prstGeom>
              <a:solidFill>
                <a:schemeClr val="tx1"/>
              </a:solidFill>
              <a:ln w="12700">
                <a:solidFill>
                  <a:srgbClr val="0000FF"/>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a:ln>
                    <a:noFill/>
                  </a:ln>
                  <a:solidFill>
                    <a:srgbClr val="C00000"/>
                  </a:solidFill>
                  <a:effectLst/>
                  <a:uLnTx/>
                  <a:uFillTx/>
                  <a:latin typeface="Tahoma" pitchFamily="34" charset="0"/>
                  <a:ea typeface="+mn-ea"/>
                  <a:cs typeface="Arial" pitchFamily="34" charset="0"/>
                </a:endParaRPr>
              </a:p>
            </p:txBody>
          </p:sp>
          <p:sp>
            <p:nvSpPr>
              <p:cNvPr id="103" name="Oval 102"/>
              <p:cNvSpPr>
                <a:spLocks noChangeArrowheads="1"/>
              </p:cNvSpPr>
              <p:nvPr/>
            </p:nvSpPr>
            <p:spPr bwMode="auto">
              <a:xfrm>
                <a:off x="9488366" y="3250846"/>
                <a:ext cx="220450" cy="225133"/>
              </a:xfrm>
              <a:prstGeom prst="ellipse">
                <a:avLst/>
              </a:prstGeom>
              <a:solidFill>
                <a:schemeClr val="tx1"/>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a:ln>
                    <a:noFill/>
                  </a:ln>
                  <a:solidFill>
                    <a:srgbClr val="C00000"/>
                  </a:solidFill>
                  <a:effectLst/>
                  <a:uLnTx/>
                  <a:uFillTx/>
                  <a:latin typeface="Tahoma" pitchFamily="34" charset="0"/>
                  <a:ea typeface="+mn-ea"/>
                  <a:cs typeface="Arial" pitchFamily="34" charset="0"/>
                </a:endParaRPr>
              </a:p>
            </p:txBody>
          </p:sp>
          <p:sp>
            <p:nvSpPr>
              <p:cNvPr id="104" name="Oval 103"/>
              <p:cNvSpPr>
                <a:spLocks noChangeArrowheads="1"/>
              </p:cNvSpPr>
              <p:nvPr/>
            </p:nvSpPr>
            <p:spPr bwMode="auto">
              <a:xfrm>
                <a:off x="10932855" y="3240839"/>
                <a:ext cx="220450" cy="225133"/>
              </a:xfrm>
              <a:prstGeom prst="ellipse">
                <a:avLst/>
              </a:prstGeom>
              <a:solidFill>
                <a:schemeClr val="tx1"/>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a:ln>
                    <a:noFill/>
                  </a:ln>
                  <a:solidFill>
                    <a:srgbClr val="C00000"/>
                  </a:solidFill>
                  <a:effectLst/>
                  <a:uLnTx/>
                  <a:uFillTx/>
                  <a:latin typeface="Tahoma" pitchFamily="34" charset="0"/>
                  <a:ea typeface="+mn-ea"/>
                  <a:cs typeface="Arial" pitchFamily="34" charset="0"/>
                </a:endParaRPr>
              </a:p>
            </p:txBody>
          </p:sp>
          <p:sp>
            <p:nvSpPr>
              <p:cNvPr id="105" name="Oval 72"/>
              <p:cNvSpPr>
                <a:spLocks noChangeArrowheads="1"/>
              </p:cNvSpPr>
              <p:nvPr/>
            </p:nvSpPr>
            <p:spPr bwMode="auto">
              <a:xfrm>
                <a:off x="8003853" y="4241431"/>
                <a:ext cx="220450" cy="225133"/>
              </a:xfrm>
              <a:prstGeom prst="ellipse">
                <a:avLst/>
              </a:prstGeom>
              <a:solidFill>
                <a:schemeClr val="tx1"/>
              </a:solidFill>
              <a:ln w="12700">
                <a:solidFill>
                  <a:schemeClr val="tx1"/>
                </a:solidFill>
                <a:round/>
                <a:headEnd/>
                <a:tailE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a:ln>
                    <a:noFill/>
                  </a:ln>
                  <a:solidFill>
                    <a:srgbClr val="C00000"/>
                  </a:solidFill>
                  <a:effectLst/>
                  <a:uLnTx/>
                  <a:uFillTx/>
                  <a:latin typeface="Tahoma" pitchFamily="34" charset="0"/>
                  <a:ea typeface="+mn-ea"/>
                  <a:cs typeface="Arial" pitchFamily="34" charset="0"/>
                </a:endParaRPr>
              </a:p>
            </p:txBody>
          </p:sp>
          <p:sp>
            <p:nvSpPr>
              <p:cNvPr id="106" name="Rectangle 105"/>
              <p:cNvSpPr>
                <a:spLocks noChangeArrowheads="1"/>
              </p:cNvSpPr>
              <p:nvPr/>
            </p:nvSpPr>
            <p:spPr bwMode="auto">
              <a:xfrm>
                <a:off x="7448822" y="3834036"/>
                <a:ext cx="761704" cy="3693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C00000"/>
                    </a:solidFill>
                    <a:effectLst/>
                    <a:uLnTx/>
                    <a:uFillTx/>
                    <a:latin typeface="Helvetica"/>
                    <a:ea typeface="+mn-ea"/>
                    <a:cs typeface="Helvetica"/>
                  </a:rPr>
                  <a:t>Scott</a:t>
                </a:r>
              </a:p>
            </p:txBody>
          </p:sp>
          <p:sp>
            <p:nvSpPr>
              <p:cNvPr id="107" name="Rectangle 106"/>
              <p:cNvSpPr>
                <a:spLocks noChangeArrowheads="1"/>
              </p:cNvSpPr>
              <p:nvPr/>
            </p:nvSpPr>
            <p:spPr bwMode="auto">
              <a:xfrm>
                <a:off x="8580706" y="3934521"/>
                <a:ext cx="312862" cy="3693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8000"/>
                    </a:solidFill>
                    <a:effectLst/>
                    <a:uLnTx/>
                    <a:uFillTx/>
                    <a:latin typeface="Helvetica"/>
                    <a:ea typeface="+mn-ea"/>
                    <a:cs typeface="Helvetica"/>
                  </a:rPr>
                  <a:t>3</a:t>
                </a:r>
              </a:p>
            </p:txBody>
          </p:sp>
          <p:sp>
            <p:nvSpPr>
              <p:cNvPr id="108" name="Rectangle 107"/>
              <p:cNvSpPr>
                <a:spLocks noChangeArrowheads="1"/>
              </p:cNvSpPr>
              <p:nvPr/>
            </p:nvSpPr>
            <p:spPr bwMode="auto">
              <a:xfrm>
                <a:off x="10627095" y="3905709"/>
                <a:ext cx="312862" cy="3693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8000"/>
                    </a:solidFill>
                    <a:effectLst/>
                    <a:uLnTx/>
                    <a:uFillTx/>
                    <a:latin typeface="Helvetica"/>
                    <a:ea typeface="+mn-ea"/>
                    <a:cs typeface="Helvetica"/>
                  </a:rPr>
                  <a:t>1</a:t>
                </a:r>
              </a:p>
            </p:txBody>
          </p:sp>
          <p:sp>
            <p:nvSpPr>
              <p:cNvPr id="109" name="Rectangle 108"/>
              <p:cNvSpPr>
                <a:spLocks noChangeArrowheads="1"/>
              </p:cNvSpPr>
              <p:nvPr/>
            </p:nvSpPr>
            <p:spPr bwMode="auto">
              <a:xfrm>
                <a:off x="8900747" y="4287304"/>
                <a:ext cx="312862" cy="3693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8000"/>
                    </a:solidFill>
                    <a:effectLst/>
                    <a:uLnTx/>
                    <a:uFillTx/>
                    <a:latin typeface="Helvetica"/>
                    <a:ea typeface="+mn-ea"/>
                    <a:cs typeface="Helvetica"/>
                  </a:rPr>
                  <a:t>7</a:t>
                </a:r>
              </a:p>
            </p:txBody>
          </p:sp>
          <p:sp>
            <p:nvSpPr>
              <p:cNvPr id="110" name="Rectangle 109"/>
              <p:cNvSpPr>
                <a:spLocks noChangeArrowheads="1"/>
              </p:cNvSpPr>
              <p:nvPr/>
            </p:nvSpPr>
            <p:spPr bwMode="auto">
              <a:xfrm>
                <a:off x="8656274" y="3276006"/>
                <a:ext cx="864295" cy="3693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Helvetica"/>
                    <a:ea typeface="+mn-ea"/>
                    <a:cs typeface="Helvetica"/>
                  </a:rPr>
                  <a:t>Saday</a:t>
                </a:r>
                <a:endParaRPr kumimoji="0" lang="en-US" sz="1800" b="1" i="0" u="none" strike="noStrike" kern="1200" cap="none" spc="0" normalizeH="0" baseline="0" noProof="0" dirty="0">
                  <a:ln>
                    <a:noFill/>
                  </a:ln>
                  <a:solidFill>
                    <a:srgbClr val="C00000"/>
                  </a:solidFill>
                  <a:effectLst/>
                  <a:uLnTx/>
                  <a:uFillTx/>
                  <a:latin typeface="Helvetica"/>
                  <a:ea typeface="+mn-ea"/>
                  <a:cs typeface="Helvetica"/>
                </a:endParaRPr>
              </a:p>
            </p:txBody>
          </p:sp>
        </p:grpSp>
        <p:sp>
          <p:nvSpPr>
            <p:cNvPr id="95" name="Rectangle 94"/>
            <p:cNvSpPr>
              <a:spLocks noChangeArrowheads="1"/>
            </p:cNvSpPr>
            <p:nvPr/>
          </p:nvSpPr>
          <p:spPr bwMode="auto">
            <a:xfrm>
              <a:off x="6986353" y="4893551"/>
              <a:ext cx="312862" cy="3693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8000"/>
                  </a:solidFill>
                  <a:effectLst/>
                  <a:uLnTx/>
                  <a:uFillTx/>
                  <a:latin typeface="Helvetica"/>
                  <a:ea typeface="+mn-ea"/>
                  <a:cs typeface="Helvetica"/>
                </a:rPr>
                <a:t>1</a:t>
              </a:r>
            </a:p>
          </p:txBody>
        </p:sp>
      </p:grpSp>
      <p:sp>
        <p:nvSpPr>
          <p:cNvPr id="114" name="TextBox 113"/>
          <p:cNvSpPr txBox="1"/>
          <p:nvPr/>
        </p:nvSpPr>
        <p:spPr>
          <a:xfrm>
            <a:off x="1563391" y="4060782"/>
            <a:ext cx="1842171" cy="369332"/>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860A8">
                    <a:lumMod val="60000"/>
                    <a:lumOff val="40000"/>
                  </a:srgbClr>
                </a:solidFill>
                <a:effectLst/>
                <a:uLnTx/>
                <a:uFillTx/>
                <a:latin typeface="Tahoma" pitchFamily="34" charset="0"/>
                <a:ea typeface="+mn-ea"/>
                <a:cs typeface="Arial" pitchFamily="34" charset="0"/>
              </a:rPr>
              <a:t>Component '</a:t>
            </a:r>
            <a:r>
              <a:rPr kumimoji="0" lang="en-US" sz="1800" b="1" i="0" u="none" strike="noStrike" kern="1200" cap="none" spc="0" normalizeH="0" baseline="0" noProof="0" dirty="0">
                <a:ln>
                  <a:noFill/>
                </a:ln>
                <a:solidFill>
                  <a:srgbClr val="0860A8">
                    <a:lumMod val="60000"/>
                    <a:lumOff val="40000"/>
                  </a:srgbClr>
                </a:solidFill>
                <a:effectLst/>
                <a:uLnTx/>
                <a:uFillTx/>
                <a:latin typeface="Helvetica" panose="020B0604020202020204" pitchFamily="34" charset="0"/>
                <a:ea typeface="+mn-ea"/>
                <a:cs typeface="Helvetica" panose="020B0604020202020204" pitchFamily="34" charset="0"/>
              </a:rPr>
              <a:t>1</a:t>
            </a:r>
            <a:r>
              <a:rPr kumimoji="0" lang="en-US" sz="1800" b="1" i="0" u="none" strike="noStrike" kern="1200" cap="none" spc="0" normalizeH="0" baseline="0" noProof="0" dirty="0">
                <a:ln>
                  <a:noFill/>
                </a:ln>
                <a:solidFill>
                  <a:srgbClr val="0860A8">
                    <a:lumMod val="60000"/>
                    <a:lumOff val="40000"/>
                  </a:srgbClr>
                </a:solidFill>
                <a:effectLst/>
                <a:uLnTx/>
                <a:uFillTx/>
                <a:latin typeface="Tahoma" pitchFamily="34" charset="0"/>
                <a:ea typeface="+mn-ea"/>
                <a:cs typeface="Arial" pitchFamily="34" charset="0"/>
              </a:rPr>
              <a:t>'</a:t>
            </a:r>
            <a:endParaRPr kumimoji="0" lang="en-US" sz="1800" b="1" i="0" u="none" strike="noStrike" kern="1200" cap="none" spc="0" normalizeH="0" baseline="0" noProof="0" dirty="0">
              <a:ln>
                <a:noFill/>
              </a:ln>
              <a:solidFill>
                <a:srgbClr val="0860A8">
                  <a:lumMod val="60000"/>
                  <a:lumOff val="40000"/>
                </a:srgbClr>
              </a:solidFill>
              <a:effectLst/>
              <a:uLnTx/>
              <a:uFillTx/>
              <a:latin typeface="Helvetica" panose="020B0604020202020204" pitchFamily="34" charset="0"/>
              <a:ea typeface="+mn-ea"/>
              <a:cs typeface="Helvetica" panose="020B0604020202020204" pitchFamily="34" charset="0"/>
            </a:endParaRPr>
          </a:p>
        </p:txBody>
      </p:sp>
      <p:sp>
        <p:nvSpPr>
          <p:cNvPr id="115" name="TextBox 114"/>
          <p:cNvSpPr txBox="1"/>
          <p:nvPr/>
        </p:nvSpPr>
        <p:spPr>
          <a:xfrm>
            <a:off x="5723851" y="4056312"/>
            <a:ext cx="1970411" cy="369332"/>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860A8">
                    <a:lumMod val="60000"/>
                    <a:lumOff val="40000"/>
                  </a:srgbClr>
                </a:solidFill>
                <a:effectLst/>
                <a:uLnTx/>
                <a:uFillTx/>
                <a:latin typeface="Tahoma" pitchFamily="34" charset="0"/>
                <a:ea typeface="+mn-ea"/>
                <a:cs typeface="Arial" pitchFamily="34" charset="0"/>
              </a:rPr>
              <a:t>Component '</a:t>
            </a:r>
            <a:r>
              <a:rPr kumimoji="0" lang="en-US" sz="1800" b="1" i="0" u="none" strike="noStrike" kern="1200" cap="none" spc="0" normalizeH="0" baseline="0" noProof="0" dirty="0">
                <a:ln>
                  <a:noFill/>
                </a:ln>
                <a:solidFill>
                  <a:srgbClr val="0860A8">
                    <a:lumMod val="60000"/>
                    <a:lumOff val="40000"/>
                  </a:srgbClr>
                </a:solidFill>
                <a:effectLst/>
                <a:uLnTx/>
                <a:uFillTx/>
                <a:latin typeface="Helvetica" panose="020B0604020202020204" pitchFamily="34" charset="0"/>
                <a:ea typeface="+mn-ea"/>
                <a:cs typeface="Helvetica" panose="020B0604020202020204" pitchFamily="34" charset="0"/>
              </a:rPr>
              <a:t>42</a:t>
            </a:r>
            <a:r>
              <a:rPr kumimoji="0" lang="en-US" sz="1800" b="1" i="0" u="none" strike="noStrike" kern="1200" cap="none" spc="0" normalizeH="0" baseline="0" noProof="0" dirty="0">
                <a:ln>
                  <a:noFill/>
                </a:ln>
                <a:solidFill>
                  <a:srgbClr val="0860A8">
                    <a:lumMod val="60000"/>
                    <a:lumOff val="40000"/>
                  </a:srgbClr>
                </a:solidFill>
                <a:effectLst/>
                <a:uLnTx/>
                <a:uFillTx/>
                <a:latin typeface="Tahoma" pitchFamily="34" charset="0"/>
                <a:ea typeface="+mn-ea"/>
                <a:cs typeface="Arial" pitchFamily="34" charset="0"/>
              </a:rPr>
              <a:t>'</a:t>
            </a:r>
            <a:endParaRPr kumimoji="0" lang="en-US" sz="1800" b="1" i="0" u="none" strike="noStrike" kern="1200" cap="none" spc="0" normalizeH="0" baseline="0" noProof="0" dirty="0">
              <a:ln>
                <a:noFill/>
              </a:ln>
              <a:solidFill>
                <a:srgbClr val="0860A8">
                  <a:lumMod val="60000"/>
                  <a:lumOff val="40000"/>
                </a:srgbClr>
              </a:solidFill>
              <a:effectLst/>
              <a:uLnTx/>
              <a:uFillTx/>
              <a:latin typeface="Helvetica" panose="020B0604020202020204" pitchFamily="34" charset="0"/>
              <a:ea typeface="+mn-ea"/>
              <a:cs typeface="Helvetica" panose="020B0604020202020204" pitchFamily="34" charset="0"/>
            </a:endParaRPr>
          </a:p>
        </p:txBody>
      </p:sp>
    </p:spTree>
    <p:extLst>
      <p:ext uri="{BB962C8B-B14F-4D97-AF65-F5344CB8AC3E}">
        <p14:creationId xmlns:p14="http://schemas.microsoft.com/office/powerpoint/2010/main" val="3990867211"/>
      </p:ext>
    </p:extLst>
  </p:cSld>
  <p:clrMapOvr>
    <a:masterClrMapping/>
  </p:clrMapOvr>
  <p:transition>
    <p:fade/>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TextBox 55"/>
          <p:cNvSpPr txBox="1"/>
          <p:nvPr/>
        </p:nvSpPr>
        <p:spPr>
          <a:xfrm>
            <a:off x="598048" y="2113301"/>
            <a:ext cx="8237536" cy="4031873"/>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row_ind</a:t>
            </a:r>
            <a:r>
              <a:rPr kumimoji="0" lang="en-US" sz="16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 [0, 0, 0, 1, 1, 2, 3, 3, 4, 4, 5, 5, 6, 7, 7, 8, 8, 8]</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col_ind</a:t>
            </a:r>
            <a:r>
              <a:rPr kumimoji="0" lang="en-US" sz="16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 [1, 4, 8, 0, 8, 6, 5, 7, 0, 8, 3, 7, 2, 3, 5, 0, 1, 4]</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values  = [1, 2, 1, 1, 3, 4, 1, 2, 2, 5, 1, 2, 4, 2, 2, 1, 3, 5]</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fr-FR" sz="16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Matrix: GRAPH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fr-FR" sz="16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0  1  2  3  4  5  6  7  8</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fr-FR" sz="16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0|     1        2           1|  0</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fr-FR" sz="16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1|  1                       3|  1</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fr-FR" sz="16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2|                    4      |  2</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fr-FR" sz="16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3|                 1     2   |  3</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fr-FR" sz="16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4|  2                       5|  4</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fr-FR" sz="16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5|           1           2   |  5</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fr-FR" sz="16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6|        4                  |  6</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fr-FR" sz="16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7|           2     2         |  7</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fr-FR" sz="16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8|  1  3        5            |  8</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fr-FR" sz="16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0  1  2  3  4  5  6  7  8</a:t>
            </a:r>
            <a:endParaRPr kumimoji="0" lang="en-US" sz="16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endParaRPr>
          </a:p>
        </p:txBody>
      </p:sp>
      <p:sp>
        <p:nvSpPr>
          <p:cNvPr id="2" name="Title 1"/>
          <p:cNvSpPr>
            <a:spLocks noGrp="1"/>
          </p:cNvSpPr>
          <p:nvPr>
            <p:ph type="title"/>
          </p:nvPr>
        </p:nvSpPr>
        <p:spPr/>
        <p:txBody>
          <a:bodyPr/>
          <a:lstStyle/>
          <a:p>
            <a:r>
              <a:rPr lang="en-US" dirty="0"/>
              <a:t>Our Connected Components plan</a:t>
            </a:r>
          </a:p>
        </p:txBody>
      </p:sp>
      <p:sp>
        <p:nvSpPr>
          <p:cNvPr id="3" name="Content Placeholder 2"/>
          <p:cNvSpPr>
            <a:spLocks noGrp="1"/>
          </p:cNvSpPr>
          <p:nvPr>
            <p:ph idx="1"/>
          </p:nvPr>
        </p:nvSpPr>
        <p:spPr>
          <a:xfrm>
            <a:off x="455613" y="945441"/>
            <a:ext cx="8237537" cy="842042"/>
          </a:xfrm>
        </p:spPr>
        <p:txBody>
          <a:bodyPr/>
          <a:lstStyle/>
          <a:p>
            <a:r>
              <a:rPr lang="en-US" dirty="0"/>
              <a:t>We need an undirected graph with disconnected components to play with:</a:t>
            </a:r>
          </a:p>
        </p:txBody>
      </p:sp>
      <p:sp>
        <p:nvSpPr>
          <p:cNvPr id="4" name="Slide Number Placeholder 3"/>
          <p:cNvSpPr>
            <a:spLocks noGrp="1"/>
          </p:cNvSpPr>
          <p:nvPr>
            <p:ph type="sldNum"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0C933AAA-F64E-4748-8A99-DCC60F15C72A}" type="slidenum">
              <a:rPr kumimoji="0" lang="en-US" sz="1200" b="0" i="0" u="none" strike="noStrike" kern="1200" cap="none" spc="0" normalizeH="0" baseline="0" noProof="0" smtClean="0">
                <a:ln>
                  <a:noFill/>
                </a:ln>
                <a:solidFill>
                  <a:srgbClr val="000000"/>
                </a:solidFill>
                <a:effectLst/>
                <a:uLnTx/>
                <a:uFillTx/>
                <a:latin typeface="Tahoma" pitchFamily="34" charset="0"/>
                <a:ea typeface="ＭＳ Ｐゴシック" pitchFamily="34" charset="-128"/>
                <a:cs typeface="Arial" pitchFamily="34" charset="0"/>
              </a:rPr>
              <a:pPr marL="0" marR="0" lvl="0" indent="0" algn="l" defTabSz="914400" rtl="0" eaLnBrk="1" fontAlgn="base" latinLnBrk="0" hangingPunct="1">
                <a:lnSpc>
                  <a:spcPct val="100000"/>
                </a:lnSpc>
                <a:spcBef>
                  <a:spcPct val="0"/>
                </a:spcBef>
                <a:spcAft>
                  <a:spcPct val="0"/>
                </a:spcAft>
                <a:buClrTx/>
                <a:buSzTx/>
                <a:buFontTx/>
                <a:buNone/>
                <a:tabLst/>
                <a:defRPr/>
              </a:pPr>
              <a:t>99</a:t>
            </a:fld>
            <a:endParaRPr kumimoji="0" lang="en-US" sz="1200" b="0" i="0" u="none" strike="noStrike" kern="1200" cap="none" spc="0" normalizeH="0" baseline="0" noProof="0" dirty="0">
              <a:ln>
                <a:noFill/>
              </a:ln>
              <a:solidFill>
                <a:srgbClr val="000000"/>
              </a:solidFill>
              <a:effectLst/>
              <a:uLnTx/>
              <a:uFillTx/>
              <a:latin typeface="Tahoma" pitchFamily="34" charset="0"/>
              <a:ea typeface="ＭＳ Ｐゴシック" pitchFamily="34" charset="-128"/>
              <a:cs typeface="Arial" pitchFamily="34" charset="0"/>
            </a:endParaRPr>
          </a:p>
        </p:txBody>
      </p:sp>
    </p:spTree>
    <p:extLst>
      <p:ext uri="{BB962C8B-B14F-4D97-AF65-F5344CB8AC3E}">
        <p14:creationId xmlns:p14="http://schemas.microsoft.com/office/powerpoint/2010/main" val="2025138849"/>
      </p:ext>
    </p:extLst>
  </p:cSld>
  <p:clrMapOvr>
    <a:masterClrMapping/>
  </p:clrMapOvr>
  <p:transition>
    <p:fade/>
  </p:transition>
</p:sld>
</file>

<file path=ppt/theme/theme1.xml><?xml version="1.0" encoding="utf-8"?>
<a:theme xmlns:a="http://schemas.openxmlformats.org/drawingml/2006/main" name="5_IntelWhite">
  <a:themeElements>
    <a:clrScheme name="2_white_intel_only 1">
      <a:dk1>
        <a:srgbClr val="000000"/>
      </a:dk1>
      <a:lt1>
        <a:srgbClr val="FFFFFF"/>
      </a:lt1>
      <a:dk2>
        <a:srgbClr val="0860A8"/>
      </a:dk2>
      <a:lt2>
        <a:srgbClr val="0860A8"/>
      </a:lt2>
      <a:accent1>
        <a:srgbClr val="FF5C00"/>
      </a:accent1>
      <a:accent2>
        <a:srgbClr val="FDB605"/>
      </a:accent2>
      <a:accent3>
        <a:srgbClr val="FFFFFF"/>
      </a:accent3>
      <a:accent4>
        <a:srgbClr val="000000"/>
      </a:accent4>
      <a:accent5>
        <a:srgbClr val="FFB5AA"/>
      </a:accent5>
      <a:accent6>
        <a:srgbClr val="E5A504"/>
      </a:accent6>
      <a:hlink>
        <a:srgbClr val="AA014C"/>
      </a:hlink>
      <a:folHlink>
        <a:srgbClr val="379900"/>
      </a:folHlink>
    </a:clrScheme>
    <a:fontScheme name="1_IntelWhite">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9050" cap="flat" cmpd="sng" algn="ctr">
          <a:noFill/>
          <a:prstDash val="solid"/>
          <a:round/>
          <a:headEnd type="none" w="med" len="med"/>
          <a:tailEnd type="none" w="med" len="med"/>
        </a:ln>
        <a:effectLst/>
      </a:spPr>
      <a:bodyPr vert="horz" wrap="none" lIns="91440" tIns="45720" rIns="91440" bIns="45720" numCol="1" anchor="t" anchorCtr="0" compatLnSpc="1">
        <a:prstTxWarp prst="textNoShape">
          <a:avLst/>
        </a:prstTxWarp>
        <a:spAutoFit/>
      </a:bodyPr>
      <a:lstStyle>
        <a:defPPr marL="0" marR="0" indent="0" algn="ctr" defTabSz="914400" rtl="0" eaLnBrk="0" fontAlgn="base" latinLnBrk="0" hangingPunct="0">
          <a:lnSpc>
            <a:spcPct val="80000"/>
          </a:lnSpc>
          <a:spcBef>
            <a:spcPct val="50000"/>
          </a:spcBef>
          <a:spcAft>
            <a:spcPct val="0"/>
          </a:spcAft>
          <a:buClrTx/>
          <a:buSzTx/>
          <a:buFontTx/>
          <a:buNone/>
          <a:tabLst/>
          <a:defRPr kumimoji="0" lang="en-US" sz="2000" b="0" i="0" u="none" strike="noStrike" cap="none" normalizeH="0" baseline="0" smtClean="0">
            <a:ln>
              <a:noFill/>
            </a:ln>
            <a:solidFill>
              <a:schemeClr val="tx1"/>
            </a:solidFill>
            <a:effectLst/>
            <a:latin typeface="Verdana" pitchFamily="96" charset="0"/>
          </a:defRPr>
        </a:defPPr>
      </a:lstStyle>
    </a:spDef>
    <a:lnDef>
      <a:spPr bwMode="auto">
        <a:xfrm>
          <a:off x="0" y="0"/>
          <a:ext cx="1" cy="1"/>
        </a:xfrm>
        <a:custGeom>
          <a:avLst/>
          <a:gdLst/>
          <a:ahLst/>
          <a:cxnLst/>
          <a:rect l="0" t="0" r="0" b="0"/>
          <a:pathLst/>
        </a:custGeom>
        <a:noFill/>
        <a:ln w="19050" cap="flat" cmpd="sng" algn="ctr">
          <a:noFill/>
          <a:prstDash val="solid"/>
          <a:round/>
          <a:headEnd type="none" w="med" len="med"/>
          <a:tailEnd type="none" w="med" len="med"/>
        </a:ln>
        <a:effectLst/>
      </a:spPr>
      <a:bodyPr vert="horz" wrap="none" lIns="91440" tIns="45720" rIns="91440" bIns="45720" numCol="1" anchor="t" anchorCtr="0" compatLnSpc="1">
        <a:prstTxWarp prst="textNoShape">
          <a:avLst/>
        </a:prstTxWarp>
        <a:spAutoFit/>
      </a:bodyPr>
      <a:lstStyle>
        <a:defPPr marL="0" marR="0" indent="0" algn="ctr" defTabSz="914400" rtl="0" eaLnBrk="0" fontAlgn="base" latinLnBrk="0" hangingPunct="0">
          <a:lnSpc>
            <a:spcPct val="80000"/>
          </a:lnSpc>
          <a:spcBef>
            <a:spcPct val="50000"/>
          </a:spcBef>
          <a:spcAft>
            <a:spcPct val="0"/>
          </a:spcAft>
          <a:buClrTx/>
          <a:buSzTx/>
          <a:buFontTx/>
          <a:buNone/>
          <a:tabLst/>
          <a:defRPr kumimoji="0" lang="en-US" sz="2000" b="0" i="0" u="none" strike="noStrike" cap="none" normalizeH="0" baseline="0" smtClean="0">
            <a:ln>
              <a:noFill/>
            </a:ln>
            <a:solidFill>
              <a:schemeClr val="tx1"/>
            </a:solidFill>
            <a:effectLst/>
            <a:latin typeface="Verdana" pitchFamily="96" charset="0"/>
          </a:defRPr>
        </a:defPPr>
      </a:lstStyle>
    </a:lnDef>
  </a:objectDefaults>
  <a:extraClrSchemeLst>
    <a:extraClrScheme>
      <a:clrScheme name="2_white_intel_only 1">
        <a:dk1>
          <a:srgbClr val="000000"/>
        </a:dk1>
        <a:lt1>
          <a:srgbClr val="FFFFFF"/>
        </a:lt1>
        <a:dk2>
          <a:srgbClr val="0860A8"/>
        </a:dk2>
        <a:lt2>
          <a:srgbClr val="0860A8"/>
        </a:lt2>
        <a:accent1>
          <a:srgbClr val="FF5C00"/>
        </a:accent1>
        <a:accent2>
          <a:srgbClr val="FDB605"/>
        </a:accent2>
        <a:accent3>
          <a:srgbClr val="FFFFFF"/>
        </a:accent3>
        <a:accent4>
          <a:srgbClr val="000000"/>
        </a:accent4>
        <a:accent5>
          <a:srgbClr val="FFB5AA"/>
        </a:accent5>
        <a:accent6>
          <a:srgbClr val="E5A504"/>
        </a:accent6>
        <a:hlink>
          <a:srgbClr val="AA014C"/>
        </a:hlink>
        <a:folHlink>
          <a:srgbClr val="3799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3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ICPP theme save</Template>
  <TotalTime>0</TotalTime>
  <Words>17601</Words>
  <Application>Microsoft Macintosh PowerPoint</Application>
  <PresentationFormat>On-screen Show (4:3)</PresentationFormat>
  <Paragraphs>3100</Paragraphs>
  <Slides>132</Slides>
  <Notes>79</Notes>
  <HiddenSlides>0</HiddenSlides>
  <MMClips>0</MMClips>
  <ScaleCrop>false</ScaleCrop>
  <HeadingPairs>
    <vt:vector size="6" baseType="variant">
      <vt:variant>
        <vt:lpstr>Fonts Used</vt:lpstr>
      </vt:variant>
      <vt:variant>
        <vt:i4>14</vt:i4>
      </vt:variant>
      <vt:variant>
        <vt:lpstr>Theme</vt:lpstr>
      </vt:variant>
      <vt:variant>
        <vt:i4>3</vt:i4>
      </vt:variant>
      <vt:variant>
        <vt:lpstr>Slide Titles</vt:lpstr>
      </vt:variant>
      <vt:variant>
        <vt:i4>132</vt:i4>
      </vt:variant>
    </vt:vector>
  </HeadingPairs>
  <TitlesOfParts>
    <vt:vector size="149" baseType="lpstr">
      <vt:lpstr>ＭＳ ゴシック</vt:lpstr>
      <vt:lpstr>Arial</vt:lpstr>
      <vt:lpstr>Calibri</vt:lpstr>
      <vt:lpstr>Calibri Light</vt:lpstr>
      <vt:lpstr>Cambria Math</vt:lpstr>
      <vt:lpstr>Century Schoolbook</vt:lpstr>
      <vt:lpstr>Courier</vt:lpstr>
      <vt:lpstr>Courier New</vt:lpstr>
      <vt:lpstr>Helvetica</vt:lpstr>
      <vt:lpstr>Tahoma</vt:lpstr>
      <vt:lpstr>Times</vt:lpstr>
      <vt:lpstr>Times New Roman</vt:lpstr>
      <vt:lpstr>Verdana</vt:lpstr>
      <vt:lpstr>Wingdings</vt:lpstr>
      <vt:lpstr>5_IntelWhite</vt:lpstr>
      <vt:lpstr>Office Theme</vt:lpstr>
      <vt:lpstr>3_Office Theme</vt:lpstr>
      <vt:lpstr>A Hands-On Introduction to GraphBLAS: The Python Edition http://graphblas.org</vt:lpstr>
      <vt:lpstr>PowerPoint Presentation</vt:lpstr>
      <vt:lpstr>Outline</vt:lpstr>
      <vt:lpstr>Understanding relationships between items</vt:lpstr>
      <vt:lpstr>A graph as a matrix</vt:lpstr>
      <vt:lpstr>A Directed graph as a matrix</vt:lpstr>
      <vt:lpstr>An Undirected graph as a matrix</vt:lpstr>
      <vt:lpstr>Graph Algorithms and Linear Algebra</vt:lpstr>
      <vt:lpstr>How do linear algebra people write software?</vt:lpstr>
      <vt:lpstr>GraphBLAS: building blocks for graphs as linear algebra</vt:lpstr>
      <vt:lpstr>GraphBLAS References</vt:lpstr>
      <vt:lpstr>GraphBLAS Implementations</vt:lpstr>
      <vt:lpstr>The GraphBLAS Vision</vt:lpstr>
      <vt:lpstr>LAGraph: A curated collection of high level Graph Algorithms </vt:lpstr>
      <vt:lpstr>SuiteSparse: C libraries for GraphBLAS and LAGraph</vt:lpstr>
      <vt:lpstr>PowerPoint Presentation</vt:lpstr>
      <vt:lpstr>PowerPoint Presentation</vt:lpstr>
      <vt:lpstr>GraphBLAS in the cloud: Setting up your session</vt:lpstr>
      <vt:lpstr>Exercise 1: Running a GraphBLAS program</vt:lpstr>
      <vt:lpstr>HPEC Authors Dataset</vt:lpstr>
      <vt:lpstr>The jupyter session exposed by the container</vt:lpstr>
      <vt:lpstr>The AnalyzeGraph Notebook</vt:lpstr>
      <vt:lpstr>Run all the cells in the notebook</vt:lpstr>
      <vt:lpstr>The result (after a few minutes)</vt:lpstr>
      <vt:lpstr>Outline</vt:lpstr>
      <vt:lpstr>The GraphBLAS API:  Maps Math Spec onto the C programming language</vt:lpstr>
      <vt:lpstr>The GraphBLAS API:  pygraphblas Maps the C API onto Python</vt:lpstr>
      <vt:lpstr>GraphBLAS Execution modes</vt:lpstr>
      <vt:lpstr>Creating a matrix</vt:lpstr>
      <vt:lpstr>Exercise 2: Your first pygraphblas program</vt:lpstr>
      <vt:lpstr>Exercise 2: Your first pygraphblas program</vt:lpstr>
      <vt:lpstr>Creating a matrix</vt:lpstr>
      <vt:lpstr>Exercise 3: Adjacency matrix</vt:lpstr>
      <vt:lpstr>Exercise 3: Adjacency matrix</vt:lpstr>
      <vt:lpstr>Outline</vt:lpstr>
      <vt:lpstr>GraphBLAS vectors and matrices</vt:lpstr>
      <vt:lpstr>GraphBLAS Operations (from the Math Spec*)</vt:lpstr>
      <vt:lpstr>mxv()</vt:lpstr>
      <vt:lpstr>mxv()</vt:lpstr>
      <vt:lpstr>Matrix vector multiplication:  mxv()</vt:lpstr>
      <vt:lpstr>Exercise 4: Matrix Vector Multiplication</vt:lpstr>
      <vt:lpstr>Solution to exercise 4</vt:lpstr>
      <vt:lpstr>Solution to exercise 4</vt:lpstr>
      <vt:lpstr>Finding neighbors </vt:lpstr>
      <vt:lpstr>Finding neighbors</vt:lpstr>
      <vt:lpstr>Exercise 5: Find one hop neighbors</vt:lpstr>
      <vt:lpstr>Solution to exercise 5:  Find one-hop neighbors</vt:lpstr>
      <vt:lpstr>The GraphBLAS Operations</vt:lpstr>
      <vt:lpstr>Outline</vt:lpstr>
      <vt:lpstr>pygraphblas: </vt:lpstr>
      <vt:lpstr>pygraphblas: Matrix and Vector part 1</vt:lpstr>
      <vt:lpstr>pygraphblas: Matrices and Vectors part 2</vt:lpstr>
      <vt:lpstr>Changing the behavior of a GraphBLAS operation</vt:lpstr>
      <vt:lpstr>Exercise 6: find one hop neighbors (again)</vt:lpstr>
      <vt:lpstr>Solution to exercise 6:  Find one-hop neighbors</vt:lpstr>
      <vt:lpstr>Matrix vector multiplication:  mxv()</vt:lpstr>
      <vt:lpstr>Algebraic Semirings</vt:lpstr>
      <vt:lpstr>Algebraic Semirings</vt:lpstr>
      <vt:lpstr>Algebraic Semirings</vt:lpstr>
      <vt:lpstr>Working with semirings</vt:lpstr>
      <vt:lpstr>Exercise 7: find one hop neighbors (again)</vt:lpstr>
      <vt:lpstr>Solution to exercise 7:  Find one-hop neighbors</vt:lpstr>
      <vt:lpstr>GraphBLAS Operations (a subset from the Math Spec*)</vt:lpstr>
      <vt:lpstr>GraphBLAS Operations (a subset from the Math Spec*)</vt:lpstr>
      <vt:lpstr>Pygraphblas Documentation</vt:lpstr>
      <vt:lpstr>A Hands-On Introduction to GraphBLAS: The Python Edition (DAY 2) http://graphblas.org</vt:lpstr>
      <vt:lpstr>Reminders</vt:lpstr>
      <vt:lpstr>Where we left off: Solution to exercise 7:  Finding one-hop out-neighbors</vt:lpstr>
      <vt:lpstr>Outline</vt:lpstr>
      <vt:lpstr>Breadth First Traversal  (aka BFS)</vt:lpstr>
      <vt:lpstr>Our Breadth First Traversal plan</vt:lpstr>
      <vt:lpstr>Wavefronts</vt:lpstr>
      <vt:lpstr>Exercise 8: Traverse the graph</vt:lpstr>
      <vt:lpstr>Solution to exercise 8</vt:lpstr>
      <vt:lpstr>Solution to exercise 8: wavefronts</vt:lpstr>
      <vt:lpstr>Visited lists</vt:lpstr>
      <vt:lpstr>Element-wise Operations: Mult and Add</vt:lpstr>
      <vt:lpstr>Element-wise Multiplication</vt:lpstr>
      <vt:lpstr>Element-wise Addition</vt:lpstr>
      <vt:lpstr>Exercise 9: Keep track of ‘visited’ nodes</vt:lpstr>
      <vt:lpstr>Solution to exercise 9</vt:lpstr>
      <vt:lpstr>Solution to exercise 9</vt:lpstr>
      <vt:lpstr>mxv() revisited</vt:lpstr>
      <vt:lpstr>Masking</vt:lpstr>
      <vt:lpstr>REPLACE vs. “MERGE”</vt:lpstr>
      <vt:lpstr>Complement (mask)</vt:lpstr>
      <vt:lpstr>Structure only (mask)</vt:lpstr>
      <vt:lpstr>Complement the Structure of a mask</vt:lpstr>
      <vt:lpstr>Using Descriptors (summary)</vt:lpstr>
      <vt:lpstr>Exercise 10: Avoid revisiting</vt:lpstr>
      <vt:lpstr>Solution to exercise 10</vt:lpstr>
      <vt:lpstr>Breadth-First Traversal</vt:lpstr>
      <vt:lpstr>Outline</vt:lpstr>
      <vt:lpstr>Connected Components</vt:lpstr>
      <vt:lpstr>assign(), et al.</vt:lpstr>
      <vt:lpstr>Vector.assign_scalar()</vt:lpstr>
      <vt:lpstr>Vector.assign_scalar()</vt:lpstr>
      <vt:lpstr>Our Connected Components plan</vt:lpstr>
      <vt:lpstr>Our Connected Components plan</vt:lpstr>
      <vt:lpstr>Our Connected Components plan</vt:lpstr>
      <vt:lpstr>Exercise 11: Connected Components</vt:lpstr>
      <vt:lpstr>Solution to exercise 11 (part 1)</vt:lpstr>
      <vt:lpstr>Solution to exercise 11 (part 2)</vt:lpstr>
      <vt:lpstr>Solution to exercise 11 (part 3)</vt:lpstr>
      <vt:lpstr>Putting it all together…</vt:lpstr>
      <vt:lpstr>The GraphBLAS Operations</vt:lpstr>
      <vt:lpstr>Conclusion and next steps</vt:lpstr>
      <vt:lpstr>Appendices</vt:lpstr>
      <vt:lpstr>GraphBLAS: details of operations</vt:lpstr>
      <vt:lpstr>GrB_mxm()</vt:lpstr>
      <vt:lpstr>GrB_mxm():  Function Signature</vt:lpstr>
      <vt:lpstr>GrB_mxm():  Function Signature</vt:lpstr>
      <vt:lpstr>Standard function behavior</vt:lpstr>
      <vt:lpstr>MXM flowchart</vt:lpstr>
      <vt:lpstr>Exercise: Matrix Matrix Multiplication</vt:lpstr>
      <vt:lpstr>Appendices</vt:lpstr>
      <vt:lpstr>SpMSpV:  Sparse-Matrix/Sparse-Vector Multiplication</vt:lpstr>
      <vt:lpstr>SpMSpM:  Sparse-Matrix/Sparse-Matrix Multiplication</vt:lpstr>
      <vt:lpstr>PowerPoint Presentation</vt:lpstr>
      <vt:lpstr>SpMSpM Example: Triangle Counting</vt:lpstr>
      <vt:lpstr>SpMSpM Example: Triangle Counting</vt:lpstr>
      <vt:lpstr>Appendices</vt:lpstr>
      <vt:lpstr>Challenge problems</vt:lpstr>
      <vt:lpstr>Notation</vt:lpstr>
      <vt:lpstr>Triangle Counting</vt:lpstr>
      <vt:lpstr>Breadth First Search</vt:lpstr>
      <vt:lpstr>Betweenness Centrality</vt:lpstr>
      <vt:lpstr>Appendices</vt:lpstr>
      <vt:lpstr>Full set of GraphBLAS opaque objects</vt:lpstr>
      <vt:lpstr>Error codes returned by GraphBLAS methods API Errors</vt:lpstr>
      <vt:lpstr>Error codes returned by GraphBLAS methods Execution Errors</vt:lpstr>
      <vt:lpstr>GraphBLAS predefined operators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Rock Creek I: 48-core iA Tera Scale Prototype</dc:title>
  <dc:creator/>
  <cp:lastModifiedBy/>
  <cp:revision>15</cp:revision>
  <cp:lastPrinted>2018-09-25T03:30:56Z</cp:lastPrinted>
  <dcterms:created xsi:type="dcterms:W3CDTF">2008-09-17T14:14:04Z</dcterms:created>
  <dcterms:modified xsi:type="dcterms:W3CDTF">2021-06-13T19:28:49Z</dcterms:modified>
</cp:coreProperties>
</file>